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7" r:id="rId2"/>
    <p:sldId id="262" r:id="rId3"/>
    <p:sldId id="272" r:id="rId4"/>
    <p:sldId id="267" r:id="rId5"/>
    <p:sldId id="261" r:id="rId6"/>
    <p:sldId id="275" r:id="rId7"/>
    <p:sldId id="274" r:id="rId8"/>
    <p:sldId id="273" r:id="rId9"/>
    <p:sldId id="265" r:id="rId10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77" y="-4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25A69-0CAE-4E29-AA44-F182EFA19A92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15C2-1727-474C-973B-5A7916A42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774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550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24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3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444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23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95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5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189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75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121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C9D9C-94BB-4263-B97F-34A677D2AC06}" type="datetimeFigureOut">
              <a:rPr lang="en-US" smtClean="0"/>
              <a:t>03-Nov-14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A5281-8B84-4159-BAC9-1638DF872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235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53" y="688769"/>
            <a:ext cx="11352810" cy="84753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/>
              <a:t>SUCCES STORY OF ITTO FELLOWSHIP - AFRICA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100" b="1" dirty="0" smtClean="0">
                <a:latin typeface="Arial Narrow" panose="020B0606020202030204" pitchFamily="34" charset="0"/>
              </a:rPr>
              <a:t>DR</a:t>
            </a:r>
            <a:r>
              <a:rPr lang="en-US" sz="3100" b="1" dirty="0">
                <a:latin typeface="Arial Narrow" panose="020B0606020202030204" pitchFamily="34" charset="0"/>
              </a:rPr>
              <a:t>. PAUL BOSU </a:t>
            </a:r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3100" b="1" dirty="0" smtClean="0"/>
              <a:t>(</a:t>
            </a:r>
            <a:r>
              <a:rPr lang="en-US" sz="3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Forestry Research Institute of Ghana</a:t>
            </a:r>
            <a:r>
              <a:rPr lang="en-US" sz="3600" b="1" dirty="0" smtClean="0"/>
              <a:t>)</a:t>
            </a:r>
            <a:endParaRPr lang="en-US" sz="3600" b="1" dirty="0"/>
          </a:p>
        </p:txBody>
      </p:sp>
      <p:pic>
        <p:nvPicPr>
          <p:cNvPr id="4" name="Picture 4" descr="9275-R1-09-9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539" y="2015630"/>
            <a:ext cx="6176434" cy="463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14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 descr="plate 2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" t="4850" r="1476" b="2873"/>
          <a:stretch/>
        </p:blipFill>
        <p:spPr bwMode="auto">
          <a:xfrm>
            <a:off x="2303181" y="525242"/>
            <a:ext cx="4072311" cy="594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8301850"/>
              </p:ext>
            </p:extLst>
          </p:nvPr>
        </p:nvGraphicFramePr>
        <p:xfrm>
          <a:off x="6375492" y="1850805"/>
          <a:ext cx="3501137" cy="234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Bitmap Image" r:id="rId4" imgW="6428571" imgH="4304762" progId="Paint.Picture">
                  <p:embed/>
                </p:oleObj>
              </mc:Choice>
              <mc:Fallback>
                <p:oleObj name="Bitmap Image" r:id="rId4" imgW="6428571" imgH="430476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065" t="13533" r="21780" b="26706"/>
                      <a:stretch>
                        <a:fillRect/>
                      </a:stretch>
                    </p:blipFill>
                    <p:spPr bwMode="auto">
                      <a:xfrm>
                        <a:off x="6375492" y="1850805"/>
                        <a:ext cx="3501137" cy="234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830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235313"/>
              </p:ext>
            </p:extLst>
          </p:nvPr>
        </p:nvGraphicFramePr>
        <p:xfrm>
          <a:off x="1885950" y="365125"/>
          <a:ext cx="8153400" cy="611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r:id="rId3" imgW="7315253" imgH="5486440" progId="Paint.Picture">
                  <p:embed/>
                </p:oleObj>
              </mc:Choice>
              <mc:Fallback>
                <p:oleObj r:id="rId3" imgW="7315253" imgH="548644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5950" y="365125"/>
                        <a:ext cx="8153400" cy="611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042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C:\Users\DR PAUL BOSU\Desktop\TEMPORAL 2012\PICTURES MARCH 2012\101MSDCF\DSC03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2396" y="280988"/>
            <a:ext cx="3805594" cy="2708083"/>
          </a:xfrm>
          <a:prstGeom prst="rect">
            <a:avLst/>
          </a:prstGeom>
          <a:noFill/>
        </p:spPr>
      </p:pic>
      <p:pic>
        <p:nvPicPr>
          <p:cNvPr id="6" name="Picture 2" descr="D:\MESEWAM PICS\DSC003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541474" y="3740545"/>
            <a:ext cx="3127376" cy="2345532"/>
          </a:xfrm>
          <a:prstGeom prst="rect">
            <a:avLst/>
          </a:prstGeom>
          <a:noFill/>
        </p:spPr>
      </p:pic>
      <p:pic>
        <p:nvPicPr>
          <p:cNvPr id="8" name="Picture 7" descr="D:\MESEWAM PICS\DSC004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4049" y="226821"/>
            <a:ext cx="3683000" cy="2762250"/>
          </a:xfrm>
          <a:prstGeom prst="rect">
            <a:avLst/>
          </a:prstGeom>
          <a:noFill/>
        </p:spPr>
      </p:pic>
      <p:pic>
        <p:nvPicPr>
          <p:cNvPr id="10" name="Picture 9" descr="P10300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9205" y="3399880"/>
            <a:ext cx="2306168" cy="3077119"/>
          </a:xfrm>
          <a:prstGeom prst="rect">
            <a:avLst/>
          </a:prstGeom>
          <a:noFill/>
        </p:spPr>
      </p:pic>
      <p:pic>
        <p:nvPicPr>
          <p:cNvPr id="12" name="Picture 4" descr="GPDP 017"/>
          <p:cNvPicPr>
            <a:picLocks noChangeAspect="1" noChangeArrowheads="1"/>
          </p:cNvPicPr>
          <p:nvPr/>
        </p:nvPicPr>
        <p:blipFill rotWithShape="1">
          <a:blip r:embed="rId6" cstate="print"/>
          <a:srcRect l="21919"/>
          <a:stretch/>
        </p:blipFill>
        <p:spPr>
          <a:xfrm>
            <a:off x="7239000" y="3457301"/>
            <a:ext cx="3030608" cy="2912020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19398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49" y="666751"/>
            <a:ext cx="8721139" cy="581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80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424" y="557213"/>
            <a:ext cx="8429623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262" y="514350"/>
            <a:ext cx="9143996" cy="609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6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Brousnetti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180" y="365126"/>
            <a:ext cx="7749120" cy="581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P2060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2291" y="1412875"/>
            <a:ext cx="3141509" cy="3044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44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96300" y="1164938"/>
            <a:ext cx="6821976" cy="454798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26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7</Words>
  <Application>Microsoft Office PowerPoint</Application>
  <PresentationFormat>Custom</PresentationFormat>
  <Paragraphs>1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Bitmap Image</vt:lpstr>
      <vt:lpstr>SUCCES STORY OF ITTO FELLOWSHIP - AFRICA  DR. PAUL BOSU  (Forestry Research Institute of Ghana)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Paul P. Bosu</dc:creator>
  <cp:lastModifiedBy>AOKI Chisato</cp:lastModifiedBy>
  <cp:revision>18</cp:revision>
  <cp:lastPrinted>2014-11-02T23:15:51Z</cp:lastPrinted>
  <dcterms:created xsi:type="dcterms:W3CDTF">2014-11-02T07:48:55Z</dcterms:created>
  <dcterms:modified xsi:type="dcterms:W3CDTF">2014-11-02T23:24:13Z</dcterms:modified>
</cp:coreProperties>
</file>