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57" r:id="rId3"/>
    <p:sldId id="275" r:id="rId4"/>
    <p:sldId id="278" r:id="rId5"/>
    <p:sldId id="261" r:id="rId6"/>
    <p:sldId id="280" r:id="rId7"/>
    <p:sldId id="263" r:id="rId8"/>
    <p:sldId id="258" r:id="rId9"/>
    <p:sldId id="281" r:id="rId10"/>
    <p:sldId id="277" r:id="rId11"/>
    <p:sldId id="279" r:id="rId1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1" autoAdjust="0"/>
    <p:restoredTop sz="94660"/>
  </p:normalViewPr>
  <p:slideViewPr>
    <p:cSldViewPr>
      <p:cViewPr>
        <p:scale>
          <a:sx n="10" d="100"/>
          <a:sy n="10" d="100"/>
        </p:scale>
        <p:origin x="-3216" y="-13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B332-B2D6-469D-9734-FFA5C7CC48F4}" type="datetimeFigureOut">
              <a:rPr lang="pt-BR" smtClean="0"/>
              <a:t>02/11/2014</a:t>
            </a:fld>
            <a:endParaRPr lang="pt-B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C952D7-41CF-4B4A-BC59-40494C788EEC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B332-B2D6-469D-9734-FFA5C7CC48F4}" type="datetimeFigureOut">
              <a:rPr lang="pt-BR" smtClean="0"/>
              <a:t>02/11/2014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52D7-41CF-4B4A-BC59-40494C788EEC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B332-B2D6-469D-9734-FFA5C7CC48F4}" type="datetimeFigureOut">
              <a:rPr lang="pt-BR" smtClean="0"/>
              <a:t>02/11/2014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52D7-41CF-4B4A-BC59-40494C788EEC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B332-B2D6-469D-9734-FFA5C7CC48F4}" type="datetimeFigureOut">
              <a:rPr lang="pt-BR" smtClean="0"/>
              <a:t>02/11/2014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52D7-41CF-4B4A-BC59-40494C788EEC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B332-B2D6-469D-9734-FFA5C7CC48F4}" type="datetimeFigureOut">
              <a:rPr lang="pt-BR" smtClean="0"/>
              <a:t>02/11/2014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52D7-41CF-4B4A-BC59-40494C788EEC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B332-B2D6-469D-9734-FFA5C7CC48F4}" type="datetimeFigureOut">
              <a:rPr lang="pt-BR" smtClean="0"/>
              <a:t>02/11/2014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52D7-41CF-4B4A-BC59-40494C788EEC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B332-B2D6-469D-9734-FFA5C7CC48F4}" type="datetimeFigureOut">
              <a:rPr lang="pt-BR" smtClean="0"/>
              <a:t>02/11/2014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52D7-41CF-4B4A-BC59-40494C788EEC}" type="slidenum">
              <a:rPr lang="pt-BR" smtClean="0"/>
              <a:t>‹nº›</a:t>
            </a:fld>
            <a:endParaRPr lang="pt-B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B332-B2D6-469D-9734-FFA5C7CC48F4}" type="datetimeFigureOut">
              <a:rPr lang="pt-BR" smtClean="0"/>
              <a:t>02/11/2014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52D7-41CF-4B4A-BC59-40494C788EEC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B332-B2D6-469D-9734-FFA5C7CC48F4}" type="datetimeFigureOut">
              <a:rPr lang="pt-BR" smtClean="0"/>
              <a:t>02/11/2014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52D7-41CF-4B4A-BC59-40494C788EEC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B332-B2D6-469D-9734-FFA5C7CC48F4}" type="datetimeFigureOut">
              <a:rPr lang="pt-BR" smtClean="0"/>
              <a:t>02/11/2014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52D7-41CF-4B4A-BC59-40494C788EEC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B332-B2D6-469D-9734-FFA5C7CC48F4}" type="datetimeFigureOut">
              <a:rPr lang="pt-BR" smtClean="0"/>
              <a:t>02/11/2014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52D7-41CF-4B4A-BC59-40494C788EEC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360B332-B2D6-469D-9734-FFA5C7CC48F4}" type="datetimeFigureOut">
              <a:rPr lang="pt-BR" smtClean="0"/>
              <a:t>02/11/2014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FC952D7-41CF-4B4A-BC59-40494C788EEC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9512" y="44624"/>
            <a:ext cx="8784976" cy="3896073"/>
          </a:xfrm>
        </p:spPr>
        <p:txBody>
          <a:bodyPr/>
          <a:lstStyle/>
          <a:p>
            <a:r>
              <a:rPr lang="pt-BR" dirty="0" err="1" smtClean="0"/>
              <a:t>My</a:t>
            </a:r>
            <a:r>
              <a:rPr lang="pt-BR" dirty="0" smtClean="0"/>
              <a:t> </a:t>
            </a:r>
            <a:r>
              <a:rPr lang="pt-BR" dirty="0" err="1" smtClean="0"/>
              <a:t>Sucess</a:t>
            </a:r>
            <a:r>
              <a:rPr lang="pt-BR" dirty="0" smtClean="0"/>
              <a:t> </a:t>
            </a:r>
            <a:r>
              <a:rPr lang="pt-BR" dirty="0" err="1" smtClean="0"/>
              <a:t>Story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ITTO </a:t>
            </a:r>
            <a:r>
              <a:rPr lang="pt-BR" dirty="0" err="1" smtClean="0"/>
              <a:t>Fellowship</a:t>
            </a:r>
            <a:r>
              <a:rPr lang="pt-BR" dirty="0" smtClean="0"/>
              <a:t> </a:t>
            </a:r>
            <a:br>
              <a:rPr lang="pt-BR" dirty="0" smtClean="0"/>
            </a:br>
            <a:r>
              <a:rPr lang="pt-BR" dirty="0" smtClean="0"/>
              <a:t>(</a:t>
            </a:r>
            <a:r>
              <a:rPr lang="pt-BR" dirty="0" err="1" smtClean="0"/>
              <a:t>Latin</a:t>
            </a:r>
            <a:r>
              <a:rPr lang="pt-BR" dirty="0" smtClean="0"/>
              <a:t> </a:t>
            </a:r>
            <a:r>
              <a:rPr lang="pt-BR" dirty="0" err="1" smtClean="0"/>
              <a:t>America</a:t>
            </a:r>
            <a:r>
              <a:rPr lang="pt-BR" dirty="0" smtClean="0"/>
              <a:t>)  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>
          <a:xfrm>
            <a:off x="-28500" y="4365105"/>
            <a:ext cx="9281020" cy="244827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r>
              <a:rPr lang="pt-BR" sz="3600" dirty="0" smtClean="0"/>
              <a:t>Daniela </a:t>
            </a:r>
            <a:r>
              <a:rPr lang="pt-BR" sz="3600" dirty="0" err="1" smtClean="0"/>
              <a:t>Pauletto</a:t>
            </a:r>
            <a:endParaRPr lang="pt-BR" sz="3600" dirty="0" smtClean="0"/>
          </a:p>
          <a:p>
            <a:r>
              <a:rPr lang="pt-BR" sz="3600" dirty="0" err="1" smtClean="0"/>
              <a:t>Assistant</a:t>
            </a:r>
            <a:r>
              <a:rPr lang="pt-BR" sz="3600" dirty="0" smtClean="0"/>
              <a:t> Professor </a:t>
            </a:r>
          </a:p>
          <a:p>
            <a:r>
              <a:rPr lang="pt-BR" sz="3600" dirty="0" smtClean="0"/>
              <a:t>Universidade Federal do Oeste do Pará</a:t>
            </a:r>
          </a:p>
          <a:p>
            <a:r>
              <a:rPr lang="pt-BR" sz="3600" dirty="0" err="1"/>
              <a:t>Brazil</a:t>
            </a:r>
            <a:r>
              <a:rPr lang="pt-BR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352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UFOPA 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074" name="Picture 2" descr="C:\Users\Fabio e Dani\Desktop\fotos\Catuá\D. Maria (3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5"/>
          <a:stretch/>
        </p:blipFill>
        <p:spPr bwMode="auto">
          <a:xfrm>
            <a:off x="-164582" y="548680"/>
            <a:ext cx="9308582" cy="5981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466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72" y="-8272"/>
            <a:ext cx="8748464" cy="656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tângulo 4"/>
          <p:cNvSpPr/>
          <p:nvPr/>
        </p:nvSpPr>
        <p:spPr>
          <a:xfrm>
            <a:off x="467544" y="5683314"/>
            <a:ext cx="8280920" cy="5539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3000" dirty="0"/>
              <a:t>Thank you very much for your kind attention!</a:t>
            </a:r>
            <a:endParaRPr lang="pt-BR" sz="3000" dirty="0"/>
          </a:p>
        </p:txBody>
      </p:sp>
    </p:spTree>
    <p:extLst>
      <p:ext uri="{BB962C8B-B14F-4D97-AF65-F5344CB8AC3E}">
        <p14:creationId xmlns:p14="http://schemas.microsoft.com/office/powerpoint/2010/main" val="1485107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abio_2\Downloads\Equipe (8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0704"/>
            <a:ext cx="8843562" cy="663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282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051" name="Picture 3" descr="C:\Users\Fabio e Dani\Desktop\fotos\Catuá\Cedroran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5"/>
          <a:stretch/>
        </p:blipFill>
        <p:spPr bwMode="auto">
          <a:xfrm>
            <a:off x="309293" y="187414"/>
            <a:ext cx="4409385" cy="649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Fabio e Dani\Desktop\fotos\Catuá\Coleta amostras (7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9921"/>
          <a:stretch/>
        </p:blipFill>
        <p:spPr bwMode="auto">
          <a:xfrm>
            <a:off x="4860032" y="187413"/>
            <a:ext cx="4032448" cy="651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711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C:\Users\Fabio e Dani\Desktop\fotos\Catuá\Bela Conquista (1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0"/>
            <a:ext cx="5112568" cy="681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451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821" y="3410533"/>
            <a:ext cx="4521487" cy="3400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C:\DanielaPauletto\SGC\Fotos\Fotos da Antonia Walford\110807- sao gabriel\IMG_23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38614"/>
            <a:ext cx="4498259" cy="3372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DanielaPauletto\SGC\Fotos\Fotos_março\100_10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9" t="16797"/>
          <a:stretch>
            <a:fillRect/>
          </a:stretch>
        </p:blipFill>
        <p:spPr bwMode="auto">
          <a:xfrm>
            <a:off x="4716015" y="0"/>
            <a:ext cx="4438427" cy="3196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402432" y="2564904"/>
            <a:ext cx="3538736" cy="14981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3" b="11633"/>
          <a:stretch>
            <a:fillRect/>
          </a:stretch>
        </p:blipFill>
        <p:spPr bwMode="auto">
          <a:xfrm>
            <a:off x="437358" y="119064"/>
            <a:ext cx="3342554" cy="323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9193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050" name="Picture 2" descr="C:\Users\Fabio e Dani\Desktop\fotos\Fotos_TCTP\DSC0323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0"/>
          <a:stretch/>
        </p:blipFill>
        <p:spPr bwMode="auto">
          <a:xfrm>
            <a:off x="352313" y="116632"/>
            <a:ext cx="8612175" cy="720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747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42" descr="C:\Documents and Settings\Administrador\Meus documentos\Diagnóstico açaí\1 ° Etapa\FotoDiagnósticoAçaí\13.04.2011\DSC0244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6" r="15265"/>
          <a:stretch/>
        </p:blipFill>
        <p:spPr bwMode="auto">
          <a:xfrm>
            <a:off x="179512" y="188639"/>
            <a:ext cx="3744416" cy="29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9" descr="C:\Documents and Settings\Administrador\Meus documentos\Diagnóstico açaí\1 ° Etapa\FotoDiagnósticoAçaí\Ascon\Fruto.Aline Kellerman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9" r="18370"/>
          <a:stretch/>
        </p:blipFill>
        <p:spPr bwMode="auto">
          <a:xfrm>
            <a:off x="260029" y="3288245"/>
            <a:ext cx="3663899" cy="3309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3" descr="C:\Documents and Settings\Administrador\Meus documentos\Diagnóstico açaí\1 ° Etapa\FotoDiagnósticoAçaí\15.04.2011\DSC025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885" y="3356381"/>
            <a:ext cx="3885129" cy="31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K:\FOTOS\Açai\Viveiro Caracol\DSC0486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8639"/>
            <a:ext cx="3967046" cy="297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253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abio_2\Downloads\DSCF7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25" y="3573016"/>
            <a:ext cx="4379979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K:\FOTOS\Curso Viveiros Caracol\DSC02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4742749" cy="316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7" name="Picture 2" descr="C:\Users\Fabio_2\Downloads\DSC04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6632"/>
            <a:ext cx="5775398" cy="324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143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074" name="Picture 2" descr="C:\Users\Fabio e Dani\Desktop\fotos\Fotos_TCTP\DSC03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6121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o">
  <a:themeElements>
    <a:clrScheme name="Executivo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661</TotalTime>
  <Words>27</Words>
  <Application>Microsoft Office PowerPoint</Application>
  <PresentationFormat>Apresentação na tela (4:3)</PresentationFormat>
  <Paragraphs>7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2" baseType="lpstr">
      <vt:lpstr>Executivo</vt:lpstr>
      <vt:lpstr>My Sucess Story of ITTO Fellowship  (Latin America)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UFOPA 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Fabio</dc:creator>
  <cp:lastModifiedBy>Fabio e Dani</cp:lastModifiedBy>
  <cp:revision>31</cp:revision>
  <dcterms:created xsi:type="dcterms:W3CDTF">2014-10-29T00:13:34Z</dcterms:created>
  <dcterms:modified xsi:type="dcterms:W3CDTF">2014-11-02T15:36:32Z</dcterms:modified>
</cp:coreProperties>
</file>