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6" r:id="rId1"/>
  </p:sldMasterIdLst>
  <p:notesMasterIdLst>
    <p:notesMasterId r:id="rId22"/>
  </p:notesMasterIdLst>
  <p:handoutMasterIdLst>
    <p:handoutMasterId r:id="rId23"/>
  </p:handoutMasterIdLst>
  <p:sldIdLst>
    <p:sldId id="265" r:id="rId2"/>
    <p:sldId id="267" r:id="rId3"/>
    <p:sldId id="260" r:id="rId4"/>
    <p:sldId id="263" r:id="rId5"/>
    <p:sldId id="262" r:id="rId6"/>
    <p:sldId id="264" r:id="rId7"/>
    <p:sldId id="280" r:id="rId8"/>
    <p:sldId id="281" r:id="rId9"/>
    <p:sldId id="282" r:id="rId10"/>
    <p:sldId id="283" r:id="rId11"/>
    <p:sldId id="284" r:id="rId12"/>
    <p:sldId id="285" r:id="rId13"/>
    <p:sldId id="286" r:id="rId14"/>
    <p:sldId id="290" r:id="rId15"/>
    <p:sldId id="291" r:id="rId16"/>
    <p:sldId id="292" r:id="rId17"/>
    <p:sldId id="293" r:id="rId18"/>
    <p:sldId id="294" r:id="rId19"/>
    <p:sldId id="295" r:id="rId20"/>
    <p:sldId id="296" r:id="rId21"/>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06BA"/>
    <a:srgbClr val="FF00FF"/>
    <a:srgbClr val="BFD30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2973" autoAdjust="0"/>
  </p:normalViewPr>
  <p:slideViewPr>
    <p:cSldViewPr>
      <p:cViewPr>
        <p:scale>
          <a:sx n="70" d="100"/>
          <a:sy n="70" d="100"/>
        </p:scale>
        <p:origin x="-426" y="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8DA7241D-06F6-456C-BFBA-9CFFC853010E}" type="datetimeFigureOut">
              <a:rPr kumimoji="1" lang="ja-JP" altLang="en-US" smtClean="0"/>
              <a:pPr/>
              <a:t>2013/6/1</a:t>
            </a:fld>
            <a:endParaRPr kumimoji="1" lang="ja-JP" altLang="en-US"/>
          </a:p>
        </p:txBody>
      </p:sp>
      <p:sp>
        <p:nvSpPr>
          <p:cNvPr id="4" name="フッター プレースホルダ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0EB89519-D529-4139-8D02-46B1A487F0F7}" type="slidenum">
              <a:rPr kumimoji="1" lang="ja-JP" altLang="en-US" smtClean="0"/>
              <a:pPr/>
              <a:t>&lt;#&gt;</a:t>
            </a:fld>
            <a:endParaRPr kumimoji="1" lang="ja-JP" altLang="en-US"/>
          </a:p>
        </p:txBody>
      </p:sp>
    </p:spTree>
    <p:extLst>
      <p:ext uri="{BB962C8B-B14F-4D97-AF65-F5344CB8AC3E}">
        <p14:creationId xmlns="" xmlns:p14="http://schemas.microsoft.com/office/powerpoint/2010/main" val="72117550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2FF9BCBC-44C9-4969-9A01-8F6A549458EC}" type="datetimeFigureOut">
              <a:rPr kumimoji="1" lang="ja-JP" altLang="en-US" smtClean="0"/>
              <a:pPr/>
              <a:t>2013/6/1</a:t>
            </a:fld>
            <a:endParaRPr kumimoji="1" lang="ja-JP" altLang="en-US"/>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23587145-3BB2-4F56-912A-A82D9C179D8A}" type="slidenum">
              <a:rPr kumimoji="1" lang="ja-JP" altLang="en-US" smtClean="0"/>
              <a:pPr/>
              <a:t>&lt;#&gt;</a:t>
            </a:fld>
            <a:endParaRPr kumimoji="1" lang="ja-JP" altLang="en-US"/>
          </a:p>
        </p:txBody>
      </p:sp>
    </p:spTree>
    <p:extLst>
      <p:ext uri="{BB962C8B-B14F-4D97-AF65-F5344CB8AC3E}">
        <p14:creationId xmlns="" xmlns:p14="http://schemas.microsoft.com/office/powerpoint/2010/main" val="156059876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eaLnBrk="1" hangingPunct="1">
              <a:buFont typeface="Wingdings" pitchFamily="2" charset="2"/>
              <a:buNone/>
            </a:pPr>
            <a:r>
              <a:rPr lang="ja-JP" altLang="en-US" sz="1400" dirty="0" smtClean="0">
                <a:latin typeface="+mn-ea"/>
                <a:ea typeface="+mn-ea"/>
                <a:cs typeface="Arial" charset="0"/>
              </a:rPr>
              <a:t>（</a:t>
            </a:r>
            <a:r>
              <a:rPr lang="en-US" altLang="ja-JP" sz="1400" dirty="0" smtClean="0">
                <a:latin typeface="+mn-ea"/>
                <a:ea typeface="+mn-ea"/>
                <a:cs typeface="Arial" charset="0"/>
              </a:rPr>
              <a:t>1. </a:t>
            </a:r>
            <a:r>
              <a:rPr lang="ja-JP" altLang="en-US" sz="1400" dirty="0" smtClean="0">
                <a:latin typeface="+mn-ea"/>
                <a:ea typeface="+mn-ea"/>
                <a:cs typeface="Arial" charset="0"/>
              </a:rPr>
              <a:t>はじめに）</a:t>
            </a:r>
          </a:p>
          <a:p>
            <a:r>
              <a:rPr lang="ja-JP" altLang="en-US" sz="1400" dirty="0" smtClean="0">
                <a:latin typeface="+mn-ea"/>
                <a:ea typeface="+mn-ea"/>
                <a:cs typeface="Arial" charset="0"/>
              </a:rPr>
              <a:t>■ 皆様こんにちは。</a:t>
            </a:r>
            <a:endParaRPr lang="en-US" altLang="ja-JP" sz="1400" dirty="0" smtClean="0">
              <a:latin typeface="+mn-ea"/>
              <a:ea typeface="+mn-ea"/>
              <a:cs typeface="Arial" charset="0"/>
            </a:endParaRPr>
          </a:p>
          <a:p>
            <a:r>
              <a:rPr lang="ja-JP" altLang="en-US" sz="1400" dirty="0" smtClean="0">
                <a:latin typeface="+mn-ea"/>
                <a:ea typeface="+mn-ea"/>
                <a:cs typeface="Arial" charset="0"/>
              </a:rPr>
              <a:t>■ 私は、神奈川県知事の黒岩祐治でございます。</a:t>
            </a:r>
          </a:p>
          <a:p>
            <a:r>
              <a:rPr lang="ja-JP" altLang="en-US" sz="1400" dirty="0" smtClean="0">
                <a:latin typeface="+mn-ea"/>
                <a:ea typeface="+mn-ea"/>
                <a:cs typeface="Arial" charset="0"/>
              </a:rPr>
              <a:t>■ 本日は、「</a:t>
            </a:r>
            <a:r>
              <a:rPr lang="en-US" altLang="ja-JP" sz="1400" dirty="0" smtClean="0">
                <a:latin typeface="+mn-ea"/>
                <a:ea typeface="+mn-ea"/>
                <a:cs typeface="Arial" charset="0"/>
              </a:rPr>
              <a:t>ITTO</a:t>
            </a:r>
            <a:r>
              <a:rPr lang="ja-JP" altLang="en-US" sz="1400" dirty="0" smtClean="0">
                <a:latin typeface="+mn-ea"/>
                <a:ea typeface="+mn-ea"/>
                <a:cs typeface="Arial" charset="0"/>
              </a:rPr>
              <a:t>（国際熱帯木材機関）・神奈川県共催昼食レセプション」にようこそお越しくださいました。</a:t>
            </a:r>
            <a:endParaRPr lang="en-US" altLang="ja-JP" sz="1400" dirty="0" smtClean="0">
              <a:latin typeface="+mn-ea"/>
              <a:ea typeface="+mn-ea"/>
              <a:cs typeface="Arial" charset="0"/>
            </a:endParaRPr>
          </a:p>
          <a:p>
            <a:r>
              <a:rPr lang="ja-JP" altLang="en-US" sz="1400" dirty="0" smtClean="0">
                <a:latin typeface="+mn-ea"/>
                <a:ea typeface="+mn-ea"/>
                <a:cs typeface="Arial" charset="0"/>
              </a:rPr>
              <a:t>■ 皆様に、私が知事を務める神奈川県の魅力について、お話できる機会を得られたことを、大変うれしく思います。</a:t>
            </a:r>
            <a:endParaRPr lang="en-US" altLang="ja-JP" sz="1400" dirty="0" smtClean="0">
              <a:latin typeface="+mn-ea"/>
              <a:ea typeface="+mn-ea"/>
              <a:cs typeface="Arial" charset="0"/>
            </a:endParaRPr>
          </a:p>
          <a:p>
            <a:endParaRPr kumimoji="1" lang="en-US" altLang="ja-JP" sz="1400" dirty="0" smtClean="0">
              <a:ea typeface="ＭＳ ゴシック" pitchFamily="49" charset="-128"/>
              <a:cs typeface="Arial" charset="0"/>
            </a:endParaRPr>
          </a:p>
          <a:p>
            <a:r>
              <a:rPr lang="ja-JP" altLang="en-US" sz="1400" dirty="0" smtClean="0">
                <a:latin typeface="+mn-lt"/>
                <a:ea typeface="ＭＳ ゴシック" pitchFamily="49" charset="-128"/>
                <a:cs typeface="Arial" charset="0"/>
              </a:rPr>
              <a:t>■ </a:t>
            </a:r>
            <a:r>
              <a:rPr lang="en-US" altLang="ja-JP" sz="1400" dirty="0" smtClean="0">
                <a:latin typeface="+mn-lt"/>
                <a:ea typeface="ＭＳ ゴシック" pitchFamily="49" charset="-128"/>
                <a:cs typeface="Arial" charset="0"/>
              </a:rPr>
              <a:t>Hello,</a:t>
            </a:r>
            <a:r>
              <a:rPr lang="en-US" altLang="ja-JP" sz="1400" baseline="0" dirty="0" smtClean="0">
                <a:latin typeface="+mn-lt"/>
                <a:ea typeface="ＭＳ ゴシック" pitchFamily="49" charset="-128"/>
                <a:cs typeface="Arial" charset="0"/>
              </a:rPr>
              <a:t> everyone.</a:t>
            </a:r>
            <a:endParaRPr lang="en-US" altLang="ja-JP" sz="1400" dirty="0" smtClean="0">
              <a:latin typeface="+mn-lt"/>
              <a:ea typeface="ＭＳ ゴシック" pitchFamily="49" charset="-128"/>
              <a:cs typeface="Arial" charset="0"/>
            </a:endParaRPr>
          </a:p>
          <a:p>
            <a:r>
              <a:rPr lang="ja-JP" altLang="en-US" sz="1400" dirty="0" smtClean="0">
                <a:latin typeface="+mn-lt"/>
                <a:ea typeface="ＭＳ ゴシック" pitchFamily="49" charset="-128"/>
                <a:cs typeface="Arial" charset="0"/>
              </a:rPr>
              <a:t>■ </a:t>
            </a:r>
            <a:r>
              <a:rPr lang="en-US" altLang="ja-JP" sz="1400" dirty="0" smtClean="0">
                <a:solidFill>
                  <a:srgbClr val="FF0000"/>
                </a:solidFill>
                <a:latin typeface="+mn-lt"/>
                <a:ea typeface="ＭＳ ゴシック" pitchFamily="49" charset="-128"/>
                <a:cs typeface="Arial" charset="0"/>
              </a:rPr>
              <a:t>I am</a:t>
            </a:r>
            <a:r>
              <a:rPr lang="en-US" altLang="ja-JP" sz="1400" baseline="0" dirty="0" smtClean="0">
                <a:solidFill>
                  <a:srgbClr val="FF0000"/>
                </a:solidFill>
                <a:latin typeface="+mn-lt"/>
                <a:ea typeface="ＭＳ ゴシック" pitchFamily="49" charset="-128"/>
                <a:cs typeface="Arial" charset="0"/>
              </a:rPr>
              <a:t> </a:t>
            </a:r>
            <a:r>
              <a:rPr lang="en-US" altLang="ja-JP" sz="1400" dirty="0" smtClean="0">
                <a:latin typeface="+mn-lt"/>
                <a:ea typeface="ＭＳ ゴシック" pitchFamily="49" charset="-128"/>
                <a:cs typeface="Arial" charset="0"/>
              </a:rPr>
              <a:t>Yuji </a:t>
            </a:r>
            <a:r>
              <a:rPr lang="en-US" altLang="ja-JP" sz="1400" dirty="0" err="1" smtClean="0">
                <a:latin typeface="+mn-lt"/>
                <a:ea typeface="ＭＳ ゴシック" pitchFamily="49" charset="-128"/>
                <a:cs typeface="Arial" charset="0"/>
              </a:rPr>
              <a:t>Kuroiwa</a:t>
            </a:r>
            <a:r>
              <a:rPr lang="en-US" altLang="ja-JP" sz="1400" dirty="0" smtClean="0">
                <a:latin typeface="+mn-lt"/>
                <a:ea typeface="ＭＳ ゴシック" pitchFamily="49" charset="-128"/>
                <a:cs typeface="Arial" charset="0"/>
              </a:rPr>
              <a:t>, the Governor of Kanagawa Prefecture.</a:t>
            </a:r>
            <a:endParaRPr lang="ja-JP" altLang="en-US" sz="1400" dirty="0" smtClean="0">
              <a:latin typeface="+mn-lt"/>
              <a:ea typeface="ＭＳ ゴシック" pitchFamily="49" charset="-128"/>
              <a:cs typeface="Arial" charset="0"/>
            </a:endParaRPr>
          </a:p>
          <a:p>
            <a:r>
              <a:rPr lang="ja-JP" altLang="en-US" sz="1400" dirty="0" smtClean="0">
                <a:latin typeface="+mn-lt"/>
                <a:ea typeface="ＭＳ ゴシック" pitchFamily="49" charset="-128"/>
                <a:cs typeface="Arial" charset="0"/>
              </a:rPr>
              <a:t>■ </a:t>
            </a:r>
            <a:r>
              <a:rPr lang="en-US" altLang="ja-JP" sz="1400" dirty="0" smtClean="0">
                <a:latin typeface="+mn-lt"/>
                <a:ea typeface="ＭＳ ゴシック" pitchFamily="49" charset="-128"/>
                <a:cs typeface="Arial" charset="0"/>
              </a:rPr>
              <a:t>Thank</a:t>
            </a:r>
            <a:r>
              <a:rPr lang="en-US" altLang="ja-JP" sz="1400" baseline="0" dirty="0" smtClean="0">
                <a:latin typeface="+mn-lt"/>
                <a:ea typeface="ＭＳ ゴシック" pitchFamily="49" charset="-128"/>
                <a:cs typeface="Arial" charset="0"/>
              </a:rPr>
              <a:t> you very much for coming to this reception co-hosted by the International Tropical Timber Organization and </a:t>
            </a:r>
            <a:r>
              <a:rPr lang="en-US" altLang="ja-JP" sz="1400" baseline="0" dirty="0" smtClean="0">
                <a:solidFill>
                  <a:srgbClr val="FF0000"/>
                </a:solidFill>
                <a:latin typeface="+mn-lt"/>
                <a:ea typeface="ＭＳ ゴシック" pitchFamily="49" charset="-128"/>
                <a:cs typeface="Arial" charset="0"/>
              </a:rPr>
              <a:t>the</a:t>
            </a:r>
            <a:r>
              <a:rPr lang="en-US" altLang="ja-JP" sz="1400" baseline="0" dirty="0" smtClean="0">
                <a:latin typeface="+mn-lt"/>
                <a:ea typeface="ＭＳ ゴシック" pitchFamily="49" charset="-128"/>
                <a:cs typeface="Arial" charset="0"/>
              </a:rPr>
              <a:t> Kanagawa Prefectural Government.</a:t>
            </a:r>
            <a:endParaRPr lang="en-US" altLang="ja-JP" sz="1400" dirty="0" smtClean="0">
              <a:latin typeface="+mn-lt"/>
              <a:ea typeface="ＭＳ ゴシック" pitchFamily="49" charset="-128"/>
              <a:cs typeface="Arial" charset="0"/>
            </a:endParaRPr>
          </a:p>
          <a:p>
            <a:r>
              <a:rPr lang="ja-JP" altLang="en-US" sz="1400" dirty="0" smtClean="0">
                <a:latin typeface="+mn-lt"/>
                <a:ea typeface="ＭＳ ゴシック" pitchFamily="49" charset="-128"/>
                <a:cs typeface="Arial" charset="0"/>
              </a:rPr>
              <a:t>■ </a:t>
            </a:r>
            <a:r>
              <a:rPr lang="en-US" altLang="ja-JP" sz="1400" dirty="0" smtClean="0">
                <a:latin typeface="+mn-lt"/>
                <a:ea typeface="ＭＳ ゴシック" pitchFamily="49" charset="-128"/>
                <a:cs typeface="Arial" charset="0"/>
              </a:rPr>
              <a:t>It is my great pleasure</a:t>
            </a:r>
            <a:r>
              <a:rPr lang="en-US" altLang="ja-JP" sz="1400" baseline="0" dirty="0" smtClean="0">
                <a:latin typeface="+mn-lt"/>
                <a:ea typeface="ＭＳ ゴシック" pitchFamily="49" charset="-128"/>
                <a:cs typeface="Arial" charset="0"/>
              </a:rPr>
              <a:t> to have an opportunity to introduce the many attractive features of Kanagawa Prefecture.</a:t>
            </a:r>
            <a:endParaRPr kumimoji="1" lang="ja-JP" altLang="en-US" sz="1400" dirty="0" smtClean="0">
              <a:latin typeface="+mn-lt"/>
            </a:endParaRPr>
          </a:p>
          <a:p>
            <a:endParaRPr kumimoji="1" lang="ja-JP"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4" name="スライド番号プレースホルダ 3"/>
          <p:cNvSpPr>
            <a:spLocks noGrp="1"/>
          </p:cNvSpPr>
          <p:nvPr>
            <p:ph type="sldNum" sz="quarter" idx="10"/>
          </p:nvPr>
        </p:nvSpPr>
        <p:spPr/>
        <p:txBody>
          <a:bodyPr/>
          <a:lstStyle/>
          <a:p>
            <a:fld id="{5B60907C-7B6C-4B19-B526-264FFF337563}" type="slidenum">
              <a:rPr kumimoji="1" lang="ja-JP" altLang="en-US" smtClean="0"/>
              <a:pPr/>
              <a:t>10</a:t>
            </a:fld>
            <a:endParaRPr kumimoji="1" lang="ja-JP" altLang="en-US"/>
          </a:p>
        </p:txBody>
      </p:sp>
      <p:sp>
        <p:nvSpPr>
          <p:cNvPr id="5" name="Rectangle 10"/>
          <p:cNvSpPr>
            <a:spLocks noGrp="1" noChangeArrowheads="1"/>
          </p:cNvSpPr>
          <p:nvPr>
            <p:ph type="body" idx="1"/>
          </p:nvPr>
        </p:nvSpPr>
        <p:spPr bwMode="auto">
          <a:xfrm>
            <a:off x="673100" y="4686300"/>
            <a:ext cx="5389563" cy="2031325"/>
          </a:xfrm>
          <a:prstGeom prst="rect">
            <a:avLst/>
          </a:prstGeom>
          <a:noFill/>
          <a:ln w="9525" algn="ctr">
            <a:noFill/>
            <a:miter lim="800000"/>
            <a:headEnd/>
            <a:tailEnd/>
          </a:ln>
          <a:effectLst/>
        </p:spPr>
        <p:txBody>
          <a:bodyP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a:t>
            </a:r>
            <a:r>
              <a:rPr lang="en-US" altLang="ja-JP" sz="1400" dirty="0" smtClean="0">
                <a:latin typeface="+mn-ea"/>
                <a:ea typeface="+mn-ea"/>
              </a:rPr>
              <a:t>10</a:t>
            </a:r>
            <a:r>
              <a:rPr lang="ja-JP" altLang="en-US" sz="1400" dirty="0" err="1" smtClean="0">
                <a:latin typeface="+mn-ea"/>
                <a:ea typeface="+mn-ea"/>
              </a:rPr>
              <a:t>．</a:t>
            </a:r>
            <a:r>
              <a:rPr lang="ja-JP" altLang="en-US" sz="1400" dirty="0" smtClean="0">
                <a:latin typeface="+mn-ea"/>
                <a:ea typeface="+mn-ea"/>
              </a:rPr>
              <a:t>神奈川の観光④－文化）</a:t>
            </a:r>
            <a:endParaRPr lang="en-US" altLang="ja-JP" sz="1400" dirty="0" smtClean="0">
              <a:latin typeface="+mn-ea"/>
              <a:ea typeface="+mn-ea"/>
            </a:endParaRPr>
          </a:p>
          <a:p>
            <a:r>
              <a:rPr kumimoji="1" lang="ja-JP" altLang="en-US" sz="1400" u="none" kern="1200" dirty="0" smtClean="0">
                <a:solidFill>
                  <a:schemeClr val="tx1"/>
                </a:solidFill>
                <a:latin typeface="+mn-ea"/>
                <a:ea typeface="+mn-ea"/>
                <a:cs typeface="Arial" charset="0"/>
              </a:rPr>
              <a:t>■ 私たちは</a:t>
            </a:r>
            <a:r>
              <a:rPr lang="ja-JP" altLang="en-US" sz="1400" b="0" dirty="0" smtClean="0">
                <a:latin typeface="+mn-ea"/>
                <a:ea typeface="+mn-ea"/>
              </a:rPr>
              <a:t>、日本特有の文化や伝統を守り受け継いでいます。</a:t>
            </a:r>
            <a:endParaRPr lang="en-US" altLang="ja-JP" sz="1400" b="0" dirty="0" smtClean="0">
              <a:latin typeface="+mn-ea"/>
              <a:ea typeface="+mn-ea"/>
            </a:endParaRPr>
          </a:p>
          <a:p>
            <a:r>
              <a:rPr kumimoji="1" lang="ja-JP" altLang="en-US" sz="1400" u="none" kern="1200" dirty="0" smtClean="0">
                <a:solidFill>
                  <a:schemeClr val="tx1"/>
                </a:solidFill>
                <a:latin typeface="+mn-ea"/>
                <a:ea typeface="+mn-ea"/>
                <a:cs typeface="Arial" charset="0"/>
              </a:rPr>
              <a:t>■ 左の写真は「ヤブサメ」。馬に乗ってサムライの姿で矢を的に射る、伝統行事です。</a:t>
            </a:r>
            <a:endParaRPr kumimoji="1" lang="en-US" altLang="ja-JP" sz="1400" u="none" kern="1200" dirty="0" smtClean="0">
              <a:solidFill>
                <a:schemeClr val="tx1"/>
              </a:solidFill>
              <a:latin typeface="+mn-ea"/>
              <a:ea typeface="+mn-ea"/>
              <a:cs typeface="Arial" charset="0"/>
            </a:endParaRPr>
          </a:p>
          <a:p>
            <a:r>
              <a:rPr kumimoji="1" lang="ja-JP" altLang="en-US" sz="1400" u="none" kern="1200" dirty="0" smtClean="0">
                <a:solidFill>
                  <a:schemeClr val="tx1"/>
                </a:solidFill>
                <a:latin typeface="+mn-ea"/>
                <a:ea typeface="+mn-ea"/>
                <a:cs typeface="Arial" charset="0"/>
              </a:rPr>
              <a:t>■ 写真の右は、箱根の伝統の工芸品「寄木細工」を作っているところです。</a:t>
            </a:r>
            <a:endParaRPr lang="en-US" altLang="ja-JP" sz="1400" b="0" dirty="0" smtClean="0">
              <a:latin typeface="+mn-ea"/>
              <a:ea typeface="+mn-ea"/>
            </a:endParaRPr>
          </a:p>
          <a:p>
            <a:endParaRPr lang="en-US" altLang="ja-JP" sz="1800" b="1" dirty="0" smtClean="0">
              <a:latin typeface="+mn-ea"/>
            </a:endParaRPr>
          </a:p>
          <a:p>
            <a:r>
              <a:rPr kumimoji="1" lang="ja-JP" altLang="en-US" sz="1400" u="none" kern="1200" dirty="0" smtClean="0">
                <a:solidFill>
                  <a:schemeClr val="tx1"/>
                </a:solidFill>
                <a:latin typeface="+mn-ea"/>
                <a:ea typeface="+mn-ea"/>
                <a:cs typeface="Arial" charset="0"/>
              </a:rPr>
              <a:t>■ </a:t>
            </a:r>
            <a:r>
              <a:rPr kumimoji="1" lang="en-US" altLang="ja-JP" sz="1400" u="none" kern="1200" dirty="0" smtClean="0">
                <a:solidFill>
                  <a:schemeClr val="tx1"/>
                </a:solidFill>
                <a:latin typeface="+mn-ea"/>
                <a:ea typeface="+mn-ea"/>
                <a:cs typeface="Arial" charset="0"/>
              </a:rPr>
              <a:t>Kanagawa also helps preserve</a:t>
            </a:r>
            <a:r>
              <a:rPr kumimoji="1" lang="en-US" altLang="ja-JP" sz="1400" u="none" kern="1200" baseline="0" dirty="0" smtClean="0">
                <a:solidFill>
                  <a:schemeClr val="tx1"/>
                </a:solidFill>
                <a:latin typeface="+mn-ea"/>
                <a:ea typeface="+mn-ea"/>
                <a:cs typeface="Arial" charset="0"/>
              </a:rPr>
              <a:t> </a:t>
            </a:r>
            <a:r>
              <a:rPr kumimoji="1" lang="en-US" altLang="ja-JP" sz="1400" u="none" kern="1200" dirty="0" smtClean="0">
                <a:solidFill>
                  <a:schemeClr val="tx1"/>
                </a:solidFill>
                <a:latin typeface="+mn-ea"/>
                <a:ea typeface="+mn-ea"/>
                <a:cs typeface="Arial" charset="0"/>
              </a:rPr>
              <a:t>the</a:t>
            </a:r>
            <a:r>
              <a:rPr kumimoji="1" lang="en-US" altLang="ja-JP" sz="1400" u="none" kern="1200" baseline="0" dirty="0" smtClean="0">
                <a:solidFill>
                  <a:schemeClr val="tx1"/>
                </a:solidFill>
                <a:latin typeface="+mn-ea"/>
                <a:ea typeface="+mn-ea"/>
                <a:cs typeface="Arial" charset="0"/>
              </a:rPr>
              <a:t> unique age-old traditions and customs of Japan</a:t>
            </a:r>
            <a:r>
              <a:rPr lang="en-US" altLang="ja-JP" sz="1400" b="0" baseline="0" dirty="0" smtClean="0">
                <a:latin typeface="+mn-lt"/>
              </a:rPr>
              <a:t>.</a:t>
            </a:r>
          </a:p>
          <a:p>
            <a:r>
              <a:rPr kumimoji="1" lang="ja-JP" altLang="en-US" sz="1400" u="none" kern="1200" dirty="0" smtClean="0">
                <a:solidFill>
                  <a:schemeClr val="tx1"/>
                </a:solidFill>
                <a:latin typeface="+mn-ea"/>
                <a:ea typeface="+mn-ea"/>
                <a:cs typeface="Arial" charset="0"/>
              </a:rPr>
              <a:t>■ </a:t>
            </a:r>
            <a:r>
              <a:rPr lang="en-US" altLang="ja-JP" sz="1400" b="0" baseline="0" dirty="0" smtClean="0">
                <a:latin typeface="+mn-lt"/>
              </a:rPr>
              <a:t>The photo on the left showcases “</a:t>
            </a:r>
            <a:r>
              <a:rPr lang="en-US" altLang="ja-JP" sz="1400" b="0" i="1" baseline="0" dirty="0" err="1" smtClean="0">
                <a:latin typeface="+mn-lt"/>
              </a:rPr>
              <a:t>yabusame</a:t>
            </a:r>
            <a:r>
              <a:rPr lang="en-US" altLang="ja-JP" sz="1400" b="0" baseline="0" dirty="0" smtClean="0">
                <a:latin typeface="+mn-lt"/>
              </a:rPr>
              <a:t>”, a traditional event where archers in samurai regalia shoot arrows at targets while on horseback.</a:t>
            </a:r>
          </a:p>
          <a:p>
            <a:r>
              <a:rPr kumimoji="1" lang="ja-JP" altLang="en-US" sz="1400" u="none" kern="1200" dirty="0" smtClean="0">
                <a:solidFill>
                  <a:schemeClr val="tx1"/>
                </a:solidFill>
                <a:latin typeface="+mn-ea"/>
                <a:ea typeface="+mn-ea"/>
                <a:cs typeface="Arial" charset="0"/>
              </a:rPr>
              <a:t>■ </a:t>
            </a:r>
            <a:r>
              <a:rPr lang="en-US" altLang="ja-JP" sz="1400" b="0" baseline="0" dirty="0" smtClean="0">
                <a:latin typeface="+mn-lt"/>
              </a:rPr>
              <a:t>The photo on the right shows the making of “</a:t>
            </a:r>
            <a:r>
              <a:rPr lang="en-US" altLang="ja-JP" sz="1400" b="0" i="1" baseline="0" dirty="0" err="1" smtClean="0">
                <a:latin typeface="+mn-lt"/>
              </a:rPr>
              <a:t>yosegi-zaiku</a:t>
            </a:r>
            <a:r>
              <a:rPr lang="en-US" altLang="ja-JP" sz="1400" b="0" baseline="0" dirty="0" smtClean="0">
                <a:latin typeface="+mn-lt"/>
              </a:rPr>
              <a:t>”, a traditional handicraft of Hakone. </a:t>
            </a:r>
            <a:endParaRPr lang="en-US" altLang="ja-JP" sz="1400" b="0" dirty="0" smtClean="0">
              <a:latin typeface="+mn-l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4" name="スライド番号プレースホルダ 3"/>
          <p:cNvSpPr>
            <a:spLocks noGrp="1"/>
          </p:cNvSpPr>
          <p:nvPr>
            <p:ph type="sldNum" sz="quarter" idx="10"/>
          </p:nvPr>
        </p:nvSpPr>
        <p:spPr/>
        <p:txBody>
          <a:bodyPr/>
          <a:lstStyle/>
          <a:p>
            <a:fld id="{5B60907C-7B6C-4B19-B526-264FFF337563}" type="slidenum">
              <a:rPr kumimoji="1" lang="ja-JP" altLang="en-US" smtClean="0"/>
              <a:pPr/>
              <a:t>11</a:t>
            </a:fld>
            <a:endParaRPr kumimoji="1" lang="ja-JP" altLang="en-US"/>
          </a:p>
        </p:txBody>
      </p:sp>
      <p:sp>
        <p:nvSpPr>
          <p:cNvPr id="5" name="Rectangle 10"/>
          <p:cNvSpPr>
            <a:spLocks noGrp="1" noChangeArrowheads="1"/>
          </p:cNvSpPr>
          <p:nvPr>
            <p:ph type="body" idx="1"/>
          </p:nvPr>
        </p:nvSpPr>
        <p:spPr bwMode="auto">
          <a:xfrm>
            <a:off x="673100" y="4686300"/>
            <a:ext cx="5389563" cy="2031325"/>
          </a:xfrm>
          <a:prstGeom prst="rect">
            <a:avLst/>
          </a:prstGeom>
          <a:noFill/>
          <a:ln w="9525" algn="ctr">
            <a:noFill/>
            <a:miter lim="800000"/>
            <a:headEnd/>
            <a:tailEnd/>
          </a:ln>
          <a:effectLst/>
        </p:spPr>
        <p:txBody>
          <a:bodyP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a:t>
            </a:r>
            <a:r>
              <a:rPr lang="en-US" altLang="ja-JP" sz="1400" dirty="0" smtClean="0">
                <a:latin typeface="+mn-ea"/>
                <a:ea typeface="+mn-ea"/>
              </a:rPr>
              <a:t>11</a:t>
            </a:r>
            <a:r>
              <a:rPr lang="ja-JP" altLang="en-US" sz="1400" dirty="0" err="1" smtClean="0">
                <a:latin typeface="+mn-ea"/>
                <a:ea typeface="+mn-ea"/>
              </a:rPr>
              <a:t>．</a:t>
            </a:r>
            <a:r>
              <a:rPr lang="ja-JP" altLang="en-US" sz="1400" dirty="0" smtClean="0">
                <a:latin typeface="+mn-ea"/>
                <a:ea typeface="+mn-ea"/>
              </a:rPr>
              <a:t>神奈川の観光⑤</a:t>
            </a:r>
            <a:r>
              <a:rPr lang="ja-JP" altLang="en-US" sz="1400" dirty="0" err="1" smtClean="0">
                <a:latin typeface="+mn-ea"/>
                <a:ea typeface="+mn-ea"/>
              </a:rPr>
              <a:t>ー</a:t>
            </a:r>
            <a:r>
              <a:rPr lang="ja-JP" altLang="en-US" sz="1400" dirty="0" smtClean="0">
                <a:latin typeface="+mn-ea"/>
                <a:ea typeface="+mn-ea"/>
              </a:rPr>
              <a:t>自然の恵み）</a:t>
            </a:r>
            <a:endParaRPr lang="en-US" altLang="ja-JP" sz="1400" dirty="0" smtClean="0">
              <a:latin typeface="+mn-ea"/>
              <a:ea typeface="+mn-ea"/>
            </a:endParaRPr>
          </a:p>
          <a:p>
            <a:r>
              <a:rPr kumimoji="1" lang="ja-JP" altLang="en-US" sz="1400" u="none" kern="1200" dirty="0" smtClean="0">
                <a:solidFill>
                  <a:schemeClr val="tx1"/>
                </a:solidFill>
                <a:latin typeface="+mn-ea"/>
                <a:ea typeface="+mn-ea"/>
                <a:cs typeface="Arial" charset="0"/>
              </a:rPr>
              <a:t>■ </a:t>
            </a:r>
            <a:r>
              <a:rPr lang="ja-JP" altLang="en-US" sz="1400" b="0" dirty="0" smtClean="0">
                <a:solidFill>
                  <a:srgbClr val="000000"/>
                </a:solidFill>
                <a:latin typeface="+mn-ea"/>
                <a:ea typeface="+mn-ea"/>
              </a:rPr>
              <a:t>「お茶」、「日本酒」、「まぐろ」。</a:t>
            </a:r>
            <a:endParaRPr lang="en-US" altLang="ja-JP" sz="1400" b="0" dirty="0" smtClean="0">
              <a:solidFill>
                <a:srgbClr val="000000"/>
              </a:solidFill>
              <a:latin typeface="+mn-ea"/>
              <a:ea typeface="+mn-ea"/>
            </a:endParaRPr>
          </a:p>
          <a:p>
            <a:r>
              <a:rPr kumimoji="1" lang="ja-JP" altLang="en-US" sz="1400" u="none" kern="1200" dirty="0" smtClean="0">
                <a:solidFill>
                  <a:schemeClr val="tx1"/>
                </a:solidFill>
                <a:latin typeface="+mn-ea"/>
                <a:ea typeface="+mn-ea"/>
                <a:cs typeface="Arial" charset="0"/>
              </a:rPr>
              <a:t>■ 神奈川は、山、川、海に囲まれ、</a:t>
            </a:r>
            <a:r>
              <a:rPr lang="ja-JP" altLang="en-US" sz="1400" b="0" dirty="0" smtClean="0">
                <a:solidFill>
                  <a:srgbClr val="000000"/>
                </a:solidFill>
                <a:latin typeface="+mn-ea"/>
                <a:ea typeface="+mn-ea"/>
              </a:rPr>
              <a:t>自然の恵みを生かした「食」の宝庫でもあります。</a:t>
            </a:r>
            <a:endParaRPr lang="en-US" altLang="ja-JP" sz="1400" b="0" dirty="0" smtClean="0">
              <a:solidFill>
                <a:srgbClr val="000000"/>
              </a:solidFill>
              <a:latin typeface="+mn-ea"/>
              <a:ea typeface="+mn-ea"/>
            </a:endParaRPr>
          </a:p>
          <a:p>
            <a:r>
              <a:rPr lang="ja-JP" altLang="en-US" sz="1400" b="0" dirty="0" smtClean="0">
                <a:solidFill>
                  <a:srgbClr val="000000"/>
                </a:solidFill>
                <a:latin typeface="+mn-ea"/>
                <a:ea typeface="+mn-ea"/>
              </a:rPr>
              <a:t>■ 神奈川の豊かな水は、私たちの誇りです。</a:t>
            </a:r>
            <a:endParaRPr lang="en-US" altLang="ja-JP" sz="1400" b="0" dirty="0" smtClean="0">
              <a:solidFill>
                <a:srgbClr val="000000"/>
              </a:solidFill>
              <a:latin typeface="+mn-ea"/>
              <a:ea typeface="+mn-ea"/>
            </a:endParaRPr>
          </a:p>
          <a:p>
            <a:endParaRPr lang="en-US" altLang="ja-JP" sz="1400" b="0" dirty="0" smtClean="0">
              <a:solidFill>
                <a:srgbClr val="000000"/>
              </a:solidFill>
              <a:latin typeface="+mn-ea"/>
            </a:endParaRPr>
          </a:p>
          <a:p>
            <a:r>
              <a:rPr kumimoji="1" lang="ja-JP" altLang="en-US" sz="1400" u="none" kern="1200" dirty="0" smtClean="0">
                <a:solidFill>
                  <a:schemeClr val="tx1"/>
                </a:solidFill>
                <a:latin typeface="+mn-lt"/>
                <a:ea typeface="+mn-ea"/>
                <a:cs typeface="Arial" charset="0"/>
              </a:rPr>
              <a:t>■ </a:t>
            </a:r>
            <a:r>
              <a:rPr kumimoji="1" lang="en-US" altLang="ja-JP" sz="1400" u="none" kern="1200" dirty="0" smtClean="0">
                <a:solidFill>
                  <a:schemeClr val="tx1"/>
                </a:solidFill>
                <a:latin typeface="+mn-lt"/>
                <a:ea typeface="+mn-ea"/>
                <a:cs typeface="Arial" charset="0"/>
              </a:rPr>
              <a:t>These are</a:t>
            </a:r>
            <a:r>
              <a:rPr kumimoji="1" lang="en-US" altLang="ja-JP" sz="1400" u="none" kern="1200" baseline="0" dirty="0" smtClean="0">
                <a:solidFill>
                  <a:schemeClr val="tx1"/>
                </a:solidFill>
                <a:latin typeface="+mn-lt"/>
                <a:ea typeface="+mn-ea"/>
                <a:cs typeface="Arial" charset="0"/>
              </a:rPr>
              <a:t> pictures of </a:t>
            </a:r>
            <a:r>
              <a:rPr kumimoji="1" lang="en-US" altLang="ja-JP" sz="1400" u="none" kern="1200" dirty="0" smtClean="0">
                <a:solidFill>
                  <a:schemeClr val="tx1"/>
                </a:solidFill>
                <a:latin typeface="+mn-lt"/>
                <a:ea typeface="+mn-ea"/>
                <a:cs typeface="Arial" charset="0"/>
              </a:rPr>
              <a:t>Japanese tea, Japanese sake, and tuna.</a:t>
            </a:r>
            <a:endParaRPr lang="en-US" altLang="ja-JP" sz="1400" b="1" dirty="0" smtClean="0">
              <a:solidFill>
                <a:srgbClr val="000000"/>
              </a:solidFill>
              <a:latin typeface="+mn-lt"/>
            </a:endParaRPr>
          </a:p>
          <a:p>
            <a:r>
              <a:rPr kumimoji="1" lang="ja-JP" altLang="en-US" sz="1400" u="none" kern="1200" dirty="0" smtClean="0">
                <a:solidFill>
                  <a:schemeClr val="tx1"/>
                </a:solidFill>
                <a:latin typeface="+mn-lt"/>
                <a:ea typeface="+mn-ea"/>
                <a:cs typeface="Arial" charset="0"/>
              </a:rPr>
              <a:t>■ </a:t>
            </a:r>
            <a:r>
              <a:rPr kumimoji="1" lang="en-US" altLang="ja-JP" sz="1400" u="none" kern="1200" dirty="0" smtClean="0">
                <a:solidFill>
                  <a:schemeClr val="tx1"/>
                </a:solidFill>
                <a:latin typeface="+mn-lt"/>
                <a:ea typeface="+mn-ea"/>
                <a:cs typeface="Arial" charset="0"/>
              </a:rPr>
              <a:t>S</a:t>
            </a:r>
            <a:r>
              <a:rPr lang="en-US" altLang="ja-JP" sz="1400" b="0" dirty="0" smtClean="0">
                <a:latin typeface="+mn-lt"/>
              </a:rPr>
              <a:t>urrounded by mountains, rivers</a:t>
            </a:r>
            <a:r>
              <a:rPr lang="en-US" altLang="ja-JP" sz="1400" b="0" baseline="0" dirty="0" smtClean="0">
                <a:latin typeface="+mn-lt"/>
              </a:rPr>
              <a:t>, and seas</a:t>
            </a:r>
            <a:r>
              <a:rPr lang="en-US" altLang="ja-JP" sz="1400" b="0" dirty="0" smtClean="0">
                <a:latin typeface="+mn-lt"/>
              </a:rPr>
              <a:t>,</a:t>
            </a:r>
            <a:r>
              <a:rPr lang="en-US" altLang="ja-JP" sz="1400" b="0" baseline="0" dirty="0" smtClean="0">
                <a:latin typeface="+mn-lt"/>
              </a:rPr>
              <a:t> </a:t>
            </a:r>
            <a:r>
              <a:rPr lang="en-US" altLang="ja-JP" sz="1400" b="0" dirty="0" smtClean="0">
                <a:latin typeface="+mn-lt"/>
              </a:rPr>
              <a:t>Kanagawa is a goldmine</a:t>
            </a:r>
            <a:r>
              <a:rPr lang="en-US" altLang="ja-JP" sz="1400" b="0" baseline="0" dirty="0" smtClean="0">
                <a:latin typeface="+mn-lt"/>
              </a:rPr>
              <a:t> of food.</a:t>
            </a:r>
          </a:p>
          <a:p>
            <a:r>
              <a:rPr kumimoji="1" lang="ja-JP" altLang="en-US" sz="1400" u="none" kern="1200" dirty="0" smtClean="0">
                <a:solidFill>
                  <a:schemeClr val="tx1"/>
                </a:solidFill>
                <a:latin typeface="+mn-lt"/>
                <a:ea typeface="+mn-ea"/>
                <a:cs typeface="Arial" charset="0"/>
              </a:rPr>
              <a:t>■ </a:t>
            </a:r>
            <a:r>
              <a:rPr kumimoji="1" lang="en-US" altLang="ja-JP" sz="1400" u="none" kern="1200" dirty="0" smtClean="0">
                <a:solidFill>
                  <a:schemeClr val="tx1"/>
                </a:solidFill>
                <a:latin typeface="+mn-lt"/>
                <a:ea typeface="+mn-ea"/>
                <a:cs typeface="Arial" charset="0"/>
              </a:rPr>
              <a:t>The water of Kanagawa is especially a source of pride for us. </a:t>
            </a:r>
            <a:endParaRPr lang="ja-JP" altLang="en-US" sz="1400" b="0" i="1" dirty="0" smtClean="0">
              <a:latin typeface="+mn-lt"/>
            </a:endParaRPr>
          </a:p>
          <a:p>
            <a:endParaRPr lang="en-US" altLang="ja-JP" sz="1400" b="1" dirty="0" smtClean="0">
              <a:solidFill>
                <a:srgbClr val="000000"/>
              </a:solidFill>
              <a:latin typeface="+mn-ea"/>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4" name="スライド番号プレースホルダ 3"/>
          <p:cNvSpPr>
            <a:spLocks noGrp="1"/>
          </p:cNvSpPr>
          <p:nvPr>
            <p:ph type="sldNum" sz="quarter" idx="10"/>
          </p:nvPr>
        </p:nvSpPr>
        <p:spPr/>
        <p:txBody>
          <a:bodyPr/>
          <a:lstStyle/>
          <a:p>
            <a:fld id="{5B60907C-7B6C-4B19-B526-264FFF337563}" type="slidenum">
              <a:rPr kumimoji="1" lang="ja-JP" altLang="en-US" smtClean="0"/>
              <a:pPr/>
              <a:t>12</a:t>
            </a:fld>
            <a:endParaRPr kumimoji="1" lang="ja-JP" altLang="en-US"/>
          </a:p>
        </p:txBody>
      </p:sp>
      <p:sp>
        <p:nvSpPr>
          <p:cNvPr id="5" name="Rectangle 10"/>
          <p:cNvSpPr>
            <a:spLocks noGrp="1" noChangeArrowheads="1"/>
          </p:cNvSpPr>
          <p:nvPr>
            <p:ph type="body" idx="1"/>
          </p:nvPr>
        </p:nvSpPr>
        <p:spPr bwMode="auto">
          <a:xfrm>
            <a:off x="673100" y="4686300"/>
            <a:ext cx="5389563" cy="2308324"/>
          </a:xfrm>
          <a:prstGeom prst="rect">
            <a:avLst/>
          </a:prstGeom>
          <a:noFill/>
          <a:ln w="9525" algn="ctr">
            <a:noFill/>
            <a:miter lim="800000"/>
            <a:headEnd/>
            <a:tailEnd/>
          </a:ln>
          <a:effectLst/>
        </p:spPr>
        <p:txBody>
          <a:bodyPr>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a:t>
            </a:r>
            <a:r>
              <a:rPr lang="en-US" altLang="ja-JP" sz="1400" dirty="0" smtClean="0">
                <a:latin typeface="+mn-ea"/>
                <a:ea typeface="+mn-ea"/>
              </a:rPr>
              <a:t>12</a:t>
            </a:r>
            <a:r>
              <a:rPr lang="ja-JP" altLang="en-US" sz="1400" dirty="0" err="1" smtClean="0">
                <a:latin typeface="+mn-ea"/>
                <a:ea typeface="+mn-ea"/>
              </a:rPr>
              <a:t>．</a:t>
            </a:r>
            <a:r>
              <a:rPr lang="ja-JP" altLang="en-US" sz="1400" dirty="0" smtClean="0">
                <a:latin typeface="+mn-ea"/>
                <a:ea typeface="+mn-ea"/>
              </a:rPr>
              <a:t>神奈川の観光⑥－四季）</a:t>
            </a:r>
            <a:endParaRPr lang="en-US" altLang="ja-JP" sz="1400" dirty="0" smtClean="0">
              <a:latin typeface="+mn-ea"/>
              <a:ea typeface="+mn-ea"/>
            </a:endParaRPr>
          </a:p>
          <a:p>
            <a:r>
              <a:rPr kumimoji="1" lang="ja-JP" altLang="en-US" sz="1400" u="none" kern="1200" dirty="0" smtClean="0">
                <a:solidFill>
                  <a:schemeClr val="tx1"/>
                </a:solidFill>
                <a:latin typeface="+mn-ea"/>
                <a:ea typeface="+mn-ea"/>
                <a:cs typeface="Arial" charset="0"/>
              </a:rPr>
              <a:t>■ </a:t>
            </a:r>
            <a:r>
              <a:rPr lang="ja-JP" altLang="en-US" sz="1400" b="0" dirty="0" smtClean="0">
                <a:solidFill>
                  <a:srgbClr val="000000"/>
                </a:solidFill>
                <a:latin typeface="+mn-ea"/>
              </a:rPr>
              <a:t>春の「桜」、夏の「海」、秋の「紅葉」、冬の「雪景色」。四季折々の風景が楽しめる</a:t>
            </a:r>
            <a:r>
              <a:rPr kumimoji="1" lang="ja-JP" altLang="en-US" sz="1400" u="none" kern="1200" dirty="0" smtClean="0">
                <a:solidFill>
                  <a:schemeClr val="tx1"/>
                </a:solidFill>
                <a:latin typeface="+mn-ea"/>
                <a:ea typeface="+mn-ea"/>
                <a:cs typeface="Arial" charset="0"/>
              </a:rPr>
              <a:t> </a:t>
            </a:r>
            <a:r>
              <a:rPr lang="ja-JP" altLang="en-US" sz="1400" b="0" dirty="0" smtClean="0">
                <a:solidFill>
                  <a:srgbClr val="000000"/>
                </a:solidFill>
                <a:latin typeface="+mn-ea"/>
              </a:rPr>
              <a:t>神奈川。</a:t>
            </a:r>
            <a:endParaRPr lang="en-US" altLang="ja-JP" sz="1400" b="0" dirty="0" smtClean="0">
              <a:solidFill>
                <a:srgbClr val="000000"/>
              </a:solidFill>
              <a:latin typeface="+mn-ea"/>
            </a:endParaRPr>
          </a:p>
          <a:p>
            <a:r>
              <a:rPr kumimoji="1" lang="ja-JP" altLang="en-US" sz="1400" u="none" kern="1200" dirty="0" smtClean="0">
                <a:solidFill>
                  <a:schemeClr val="tx1"/>
                </a:solidFill>
                <a:latin typeface="+mn-ea"/>
                <a:ea typeface="+mn-ea"/>
                <a:cs typeface="Arial" charset="0"/>
              </a:rPr>
              <a:t>■ </a:t>
            </a:r>
            <a:r>
              <a:rPr lang="ja-JP" altLang="en-US" sz="1400" b="0" dirty="0" smtClean="0">
                <a:solidFill>
                  <a:srgbClr val="000000"/>
                </a:solidFill>
                <a:latin typeface="+mn-ea"/>
              </a:rPr>
              <a:t>何度でも訪れたくなる観光地、神奈川。</a:t>
            </a:r>
            <a:endParaRPr lang="en-US" altLang="ja-JP" sz="1400" b="0" dirty="0" smtClean="0">
              <a:solidFill>
                <a:srgbClr val="000000"/>
              </a:solidFill>
              <a:latin typeface="+mn-ea"/>
            </a:endParaRPr>
          </a:p>
          <a:p>
            <a:r>
              <a:rPr kumimoji="1" lang="ja-JP" altLang="en-US" sz="1400" u="none" kern="1200" dirty="0" smtClean="0">
                <a:solidFill>
                  <a:schemeClr val="tx1"/>
                </a:solidFill>
                <a:latin typeface="+mn-ea"/>
                <a:ea typeface="+mn-ea"/>
                <a:cs typeface="Arial" charset="0"/>
              </a:rPr>
              <a:t>■ 皆様がまた訪問されることを、心より</a:t>
            </a:r>
            <a:r>
              <a:rPr lang="ja-JP" altLang="en-US" sz="1400" b="0" dirty="0" smtClean="0">
                <a:solidFill>
                  <a:srgbClr val="000000"/>
                </a:solidFill>
                <a:latin typeface="+mn-ea"/>
              </a:rPr>
              <a:t>お待ちしております！</a:t>
            </a:r>
            <a:endParaRPr lang="en-US" altLang="ja-JP" sz="1400" b="0" dirty="0" smtClean="0">
              <a:solidFill>
                <a:srgbClr val="000000"/>
              </a:solidFill>
              <a:latin typeface="+mn-ea"/>
            </a:endParaRPr>
          </a:p>
          <a:p>
            <a:endParaRPr lang="en-US" altLang="ja-JP" sz="1400" b="0" dirty="0" smtClean="0">
              <a:solidFill>
                <a:srgbClr val="000000"/>
              </a:solidFill>
              <a:latin typeface="+mn-ea"/>
            </a:endParaRPr>
          </a:p>
          <a:p>
            <a:r>
              <a:rPr kumimoji="1" lang="ja-JP" altLang="en-US" sz="1400" u="none" kern="1200" dirty="0" smtClean="0">
                <a:solidFill>
                  <a:schemeClr val="tx1"/>
                </a:solidFill>
                <a:latin typeface="+mn-lt"/>
                <a:ea typeface="+mn-ea"/>
                <a:cs typeface="Arial" charset="0"/>
              </a:rPr>
              <a:t>■ </a:t>
            </a:r>
            <a:r>
              <a:rPr lang="en-US" altLang="ja-JP" sz="1400" b="0" dirty="0" smtClean="0">
                <a:solidFill>
                  <a:srgbClr val="000000"/>
                </a:solidFill>
                <a:latin typeface="+mn-lt"/>
              </a:rPr>
              <a:t>You can also enjoy </a:t>
            </a:r>
            <a:r>
              <a:rPr lang="en-US" altLang="ja-JP" sz="1400" b="0" baseline="0" dirty="0" smtClean="0">
                <a:solidFill>
                  <a:srgbClr val="000000"/>
                </a:solidFill>
                <a:latin typeface="+mn-lt"/>
              </a:rPr>
              <a:t>four distinct seasons in Kanagawa, starting with the cherry blossoms in spring, the ocean view in summer, the colored leaves in autumn, and the snowy landscapes in winter.</a:t>
            </a:r>
            <a:r>
              <a:rPr lang="en-US" altLang="ja-JP" sz="1400" b="1" dirty="0" smtClean="0">
                <a:solidFill>
                  <a:srgbClr val="000000"/>
                </a:solidFill>
                <a:latin typeface="+mn-lt"/>
              </a:rPr>
              <a:t> </a:t>
            </a:r>
          </a:p>
          <a:p>
            <a:r>
              <a:rPr kumimoji="1" lang="ja-JP" altLang="en-US" sz="1400" u="none" kern="1200" dirty="0" smtClean="0">
                <a:solidFill>
                  <a:schemeClr val="tx1"/>
                </a:solidFill>
                <a:latin typeface="+mn-lt"/>
                <a:ea typeface="+mn-ea"/>
                <a:cs typeface="Arial" charset="0"/>
              </a:rPr>
              <a:t>■ </a:t>
            </a:r>
            <a:r>
              <a:rPr kumimoji="1" lang="en-US" altLang="ja-JP" sz="1400" u="none" kern="1200" dirty="0" smtClean="0">
                <a:solidFill>
                  <a:schemeClr val="tx1"/>
                </a:solidFill>
                <a:latin typeface="+mn-lt"/>
                <a:ea typeface="+mn-ea"/>
                <a:cs typeface="Arial" charset="0"/>
              </a:rPr>
              <a:t>One visit to Kanagawa is</a:t>
            </a:r>
            <a:r>
              <a:rPr kumimoji="1" lang="en-US" altLang="ja-JP" sz="1400" u="none" kern="1200" baseline="0" dirty="0" smtClean="0">
                <a:solidFill>
                  <a:schemeClr val="tx1"/>
                </a:solidFill>
                <a:latin typeface="+mn-lt"/>
                <a:ea typeface="+mn-ea"/>
                <a:cs typeface="Arial" charset="0"/>
              </a:rPr>
              <a:t> simply not enough.</a:t>
            </a:r>
            <a:endParaRPr lang="en-US" altLang="ja-JP" sz="1400" b="0" baseline="0" dirty="0" smtClean="0">
              <a:solidFill>
                <a:srgbClr val="000000"/>
              </a:solidFill>
              <a:latin typeface="+mn-lt"/>
            </a:endParaRPr>
          </a:p>
          <a:p>
            <a:r>
              <a:rPr kumimoji="1" lang="ja-JP" altLang="en-US" sz="1400" u="none" kern="1200" dirty="0" smtClean="0">
                <a:solidFill>
                  <a:schemeClr val="tx1"/>
                </a:solidFill>
                <a:latin typeface="+mn-lt"/>
                <a:ea typeface="+mn-ea"/>
                <a:cs typeface="Arial" charset="0"/>
              </a:rPr>
              <a:t>■ </a:t>
            </a:r>
            <a:r>
              <a:rPr lang="en-US" altLang="ja-JP" sz="1400" b="0" baseline="0" dirty="0" smtClean="0">
                <a:solidFill>
                  <a:srgbClr val="000000"/>
                </a:solidFill>
                <a:latin typeface="+mn-lt"/>
              </a:rPr>
              <a:t>I sincerely hope you will all visit this beautiful prefecture multiple times!</a:t>
            </a:r>
            <a:endParaRPr lang="en-US" altLang="ja-JP" sz="1400" b="0" dirty="0" smtClean="0">
              <a:solidFill>
                <a:srgbClr val="000000"/>
              </a:solidFill>
              <a:latin typeface="+mn-lt"/>
            </a:endParaRPr>
          </a:p>
          <a:p>
            <a:endParaRPr lang="en-US" altLang="ja-JP" sz="1400" b="1" dirty="0" smtClean="0">
              <a:solidFill>
                <a:srgbClr val="000000"/>
              </a:solidFill>
              <a:latin typeface="+mn-ea"/>
            </a:endParaRPr>
          </a:p>
          <a:p>
            <a:endParaRPr lang="en-US" altLang="ja-JP" sz="1800" b="1" dirty="0" smtClean="0">
              <a:solidFill>
                <a:srgbClr val="000000"/>
              </a:solidFill>
              <a:latin typeface="+mn-ea"/>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ea"/>
                <a:ea typeface="+mn-ea"/>
                <a:cs typeface="Arial" charset="0"/>
              </a:rPr>
              <a:t>（</a:t>
            </a:r>
            <a:r>
              <a:rPr kumimoji="1" lang="en-US" altLang="ja-JP" sz="1400" u="none" kern="1200" dirty="0" smtClean="0">
                <a:solidFill>
                  <a:schemeClr val="tx1"/>
                </a:solidFill>
                <a:latin typeface="+mn-ea"/>
                <a:ea typeface="+mn-ea"/>
                <a:cs typeface="Arial" charset="0"/>
              </a:rPr>
              <a:t>13</a:t>
            </a:r>
            <a:r>
              <a:rPr kumimoji="1" lang="ja-JP" altLang="en-US" sz="1400" u="none" kern="1200" dirty="0" err="1" smtClean="0">
                <a:solidFill>
                  <a:schemeClr val="tx1"/>
                </a:solidFill>
                <a:latin typeface="+mn-ea"/>
                <a:ea typeface="+mn-ea"/>
                <a:cs typeface="Arial" charset="0"/>
              </a:rPr>
              <a:t>．</a:t>
            </a:r>
            <a:r>
              <a:rPr kumimoji="1" lang="ja-JP" altLang="en-US" sz="1400" u="none" kern="1200" dirty="0" smtClean="0">
                <a:solidFill>
                  <a:schemeClr val="tx1"/>
                </a:solidFill>
                <a:latin typeface="+mn-ea"/>
                <a:ea typeface="+mn-ea"/>
                <a:cs typeface="Arial" charset="0"/>
              </a:rPr>
              <a:t>神奈川とアフリカの関係①－在県アフリカ人）</a:t>
            </a:r>
            <a:endParaRPr kumimoji="1" lang="en-US" altLang="ja-JP" sz="1400" b="1" u="none" dirty="0" smtClean="0">
              <a:solidFill>
                <a:srgbClr val="000000"/>
              </a:solidFill>
              <a:latin typeface="+mn-ea"/>
              <a:ea typeface="+mn-ea"/>
            </a:endParaRPr>
          </a:p>
          <a:p>
            <a:r>
              <a:rPr kumimoji="1" lang="ja-JP" altLang="en-US" sz="1400" u="none" dirty="0" smtClean="0">
                <a:latin typeface="+mn-ea"/>
                <a:ea typeface="+mn-ea"/>
              </a:rPr>
              <a:t>■ 次に、神奈川県とアフリカの関係について、お話させていただきます。</a:t>
            </a:r>
            <a:endParaRPr kumimoji="1" lang="en-US" altLang="ja-JP" sz="1400" u="none" dirty="0" smtClean="0">
              <a:latin typeface="+mn-ea"/>
              <a:ea typeface="+mn-ea"/>
            </a:endParaRPr>
          </a:p>
          <a:p>
            <a:r>
              <a:rPr kumimoji="1" lang="ja-JP" altLang="en-US" sz="1400" u="none" dirty="0" smtClean="0">
                <a:latin typeface="+mn-ea"/>
                <a:ea typeface="+mn-ea"/>
              </a:rPr>
              <a:t>■ </a:t>
            </a:r>
            <a:r>
              <a:rPr kumimoji="1" lang="en-US" altLang="ja-JP" sz="1400" u="none" dirty="0" smtClean="0">
                <a:latin typeface="+mn-ea"/>
                <a:ea typeface="+mn-ea"/>
              </a:rPr>
              <a:t>2012</a:t>
            </a:r>
            <a:r>
              <a:rPr kumimoji="1" lang="ja-JP" altLang="en-US" sz="1400" u="none" dirty="0" smtClean="0">
                <a:latin typeface="+mn-ea"/>
                <a:ea typeface="+mn-ea"/>
              </a:rPr>
              <a:t>年末日時点で、神奈川県には、アフリカ全体の約</a:t>
            </a:r>
            <a:r>
              <a:rPr kumimoji="1" lang="en-US" altLang="ja-JP" sz="1400" u="none" dirty="0" smtClean="0">
                <a:latin typeface="+mn-ea"/>
                <a:ea typeface="+mn-ea"/>
              </a:rPr>
              <a:t>3</a:t>
            </a:r>
            <a:r>
              <a:rPr kumimoji="1" lang="ja-JP" altLang="en-US" sz="1400" u="none" dirty="0" smtClean="0">
                <a:latin typeface="+mn-ea"/>
                <a:ea typeface="+mn-ea"/>
              </a:rPr>
              <a:t>分の</a:t>
            </a:r>
            <a:r>
              <a:rPr kumimoji="1" lang="en-US" altLang="ja-JP" sz="1400" u="none" dirty="0" smtClean="0">
                <a:latin typeface="+mn-ea"/>
                <a:ea typeface="+mn-ea"/>
              </a:rPr>
              <a:t>2</a:t>
            </a:r>
            <a:r>
              <a:rPr kumimoji="1" lang="ja-JP" altLang="en-US" sz="1400" u="none" dirty="0" smtClean="0">
                <a:latin typeface="+mn-ea"/>
                <a:ea typeface="+mn-ea"/>
              </a:rPr>
              <a:t>にあたる</a:t>
            </a:r>
            <a:r>
              <a:rPr kumimoji="1" lang="en-US" altLang="ja-JP" sz="1400" u="none" dirty="0" smtClean="0">
                <a:latin typeface="+mn-ea"/>
                <a:ea typeface="+mn-ea"/>
              </a:rPr>
              <a:t>35</a:t>
            </a:r>
            <a:r>
              <a:rPr kumimoji="1" lang="ja-JP" altLang="en-US" sz="1400" u="none" dirty="0" smtClean="0">
                <a:latin typeface="+mn-ea"/>
                <a:ea typeface="+mn-ea"/>
              </a:rPr>
              <a:t>ヶ国からのおよそ</a:t>
            </a:r>
            <a:r>
              <a:rPr kumimoji="1" lang="en-US" altLang="ja-JP" sz="1400" u="none" dirty="0" smtClean="0">
                <a:latin typeface="+mn-ea"/>
                <a:ea typeface="+mn-ea"/>
              </a:rPr>
              <a:t>1,500</a:t>
            </a:r>
            <a:r>
              <a:rPr kumimoji="1" lang="ja-JP" altLang="en-US" sz="1400" u="none" dirty="0" smtClean="0">
                <a:latin typeface="+mn-ea"/>
                <a:ea typeface="+mn-ea"/>
              </a:rPr>
              <a:t>人の方々がいらっしゃいます。</a:t>
            </a:r>
            <a:endParaRPr kumimoji="1" lang="en-US" altLang="ja-JP" sz="1400" u="none" dirty="0" smtClean="0">
              <a:latin typeface="+mn-ea"/>
              <a:ea typeface="+mn-ea"/>
            </a:endParaRPr>
          </a:p>
          <a:p>
            <a:endParaRPr kumimoji="1" lang="en-US" altLang="ja-JP" u="none" dirty="0" smtClean="0"/>
          </a:p>
          <a:p>
            <a:r>
              <a:rPr kumimoji="1" lang="ja-JP" altLang="en-US" sz="1400" u="none" dirty="0" smtClean="0">
                <a:latin typeface="+mn-lt"/>
              </a:rPr>
              <a:t>■ </a:t>
            </a:r>
            <a:r>
              <a:rPr kumimoji="1" lang="en-US" altLang="ja-JP" sz="1400" u="none" dirty="0" smtClean="0">
                <a:latin typeface="+mn-lt"/>
              </a:rPr>
              <a:t>Next,</a:t>
            </a:r>
            <a:r>
              <a:rPr kumimoji="1" lang="en-US" altLang="ja-JP" sz="1400" u="none" baseline="0" dirty="0" smtClean="0">
                <a:latin typeface="+mn-lt"/>
              </a:rPr>
              <a:t> I would like to talk about relations between Africa and Kanagawa.</a:t>
            </a:r>
            <a:endParaRPr kumimoji="1" lang="en-US" altLang="ja-JP" sz="1400" u="none" dirty="0" smtClean="0">
              <a:latin typeface="+mn-lt"/>
            </a:endParaRPr>
          </a:p>
          <a:p>
            <a:r>
              <a:rPr kumimoji="1" lang="ja-JP" altLang="en-US" sz="1400" u="none" dirty="0" smtClean="0">
                <a:latin typeface="+mn-lt"/>
              </a:rPr>
              <a:t>■ </a:t>
            </a:r>
            <a:r>
              <a:rPr kumimoji="1" lang="en-US" altLang="ja-JP" sz="1400" u="none" dirty="0" smtClean="0">
                <a:latin typeface="+mn-lt"/>
              </a:rPr>
              <a:t>As</a:t>
            </a:r>
            <a:r>
              <a:rPr kumimoji="1" lang="en-US" altLang="ja-JP" sz="1400" u="none" baseline="0" dirty="0" smtClean="0">
                <a:latin typeface="+mn-lt"/>
              </a:rPr>
              <a:t> of the end of </a:t>
            </a:r>
            <a:r>
              <a:rPr kumimoji="1" lang="en-US" altLang="ja-JP" sz="1400" u="none" dirty="0" smtClean="0">
                <a:latin typeface="+mn-lt"/>
              </a:rPr>
              <a:t>2012, Kanagawa</a:t>
            </a:r>
            <a:r>
              <a:rPr kumimoji="1" lang="en-US" altLang="ja-JP" sz="1400" u="none" baseline="0" dirty="0" smtClean="0">
                <a:latin typeface="+mn-lt"/>
              </a:rPr>
              <a:t> is home to </a:t>
            </a:r>
            <a:r>
              <a:rPr kumimoji="1" lang="en-US" altLang="ja-JP" sz="1400" u="none" dirty="0" smtClean="0">
                <a:latin typeface="+mn-lt"/>
              </a:rPr>
              <a:t>1,500 people from 35 African</a:t>
            </a:r>
            <a:r>
              <a:rPr kumimoji="1" lang="en-US" altLang="ja-JP" sz="1400" u="none" baseline="0" dirty="0" smtClean="0">
                <a:latin typeface="+mn-lt"/>
              </a:rPr>
              <a:t> countries, which is two-thirds of all countries in Africa.</a:t>
            </a:r>
            <a:endParaRPr kumimoji="1" lang="ja-JP" altLang="en-US" sz="1400" u="none" dirty="0" smtClean="0">
              <a:latin typeface="+mn-lt"/>
            </a:endParaRPr>
          </a:p>
          <a:p>
            <a:endParaRPr kumimoji="1" lang="ja-JP" altLang="en-US" u="none"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ea"/>
                <a:ea typeface="+mn-ea"/>
                <a:cs typeface="Arial" charset="0"/>
              </a:rPr>
              <a:t>（</a:t>
            </a:r>
            <a:r>
              <a:rPr kumimoji="1" lang="en-US" altLang="ja-JP" sz="1400" u="none" kern="1200" dirty="0" smtClean="0">
                <a:solidFill>
                  <a:schemeClr val="tx1"/>
                </a:solidFill>
                <a:latin typeface="+mn-ea"/>
                <a:ea typeface="+mn-ea"/>
                <a:cs typeface="Arial" charset="0"/>
              </a:rPr>
              <a:t>14</a:t>
            </a:r>
            <a:r>
              <a:rPr kumimoji="1" lang="ja-JP" altLang="en-US" sz="1400" u="none" kern="1200" dirty="0" err="1" smtClean="0">
                <a:solidFill>
                  <a:schemeClr val="tx1"/>
                </a:solidFill>
                <a:latin typeface="+mn-ea"/>
                <a:ea typeface="+mn-ea"/>
                <a:cs typeface="Arial" charset="0"/>
              </a:rPr>
              <a:t>．</a:t>
            </a:r>
            <a:r>
              <a:rPr kumimoji="1" lang="ja-JP" altLang="en-US" sz="1400" u="none" kern="1200" dirty="0" smtClean="0">
                <a:solidFill>
                  <a:schemeClr val="tx1"/>
                </a:solidFill>
                <a:latin typeface="+mn-ea"/>
                <a:ea typeface="+mn-ea"/>
                <a:cs typeface="Arial" charset="0"/>
              </a:rPr>
              <a:t>神奈川とアフリカの関係③－国際協力）</a:t>
            </a:r>
            <a:endParaRPr kumimoji="1" lang="en-US" altLang="ja-JP" sz="1400" u="none" kern="1200" dirty="0" smtClean="0">
              <a:solidFill>
                <a:schemeClr val="tx1"/>
              </a:solidFill>
              <a:latin typeface="+mn-ea"/>
              <a:ea typeface="+mn-ea"/>
              <a:cs typeface="Arial" charset="0"/>
            </a:endParaRPr>
          </a:p>
          <a:p>
            <a:r>
              <a:rPr kumimoji="1" lang="ja-JP" altLang="en-US" sz="1400" dirty="0" smtClean="0">
                <a:latin typeface="+mn-ea"/>
                <a:ea typeface="+mn-ea"/>
              </a:rPr>
              <a:t>■ また、神奈川県では</a:t>
            </a:r>
            <a:r>
              <a:rPr kumimoji="1" lang="ja-JP" altLang="en-US" sz="1400" kern="1200" dirty="0" smtClean="0">
                <a:solidFill>
                  <a:schemeClr val="tx1"/>
                </a:solidFill>
                <a:latin typeface="+mn-ea"/>
                <a:ea typeface="+mn-ea"/>
                <a:cs typeface="+mn-cs"/>
              </a:rPr>
              <a:t>、保健、衛生、教育、文化などの分野で、技術取得を希望される研修員を受け入れ、県内の試験研究機関等で実務研修を実施しています。 </a:t>
            </a:r>
            <a:endParaRPr kumimoji="1" lang="en-US" altLang="ja-JP" sz="1400" kern="1200" dirty="0" smtClean="0">
              <a:solidFill>
                <a:schemeClr val="tx1"/>
              </a:solidFill>
              <a:latin typeface="+mn-ea"/>
              <a:ea typeface="+mn-ea"/>
              <a:cs typeface="+mn-cs"/>
            </a:endParaRPr>
          </a:p>
          <a:p>
            <a:r>
              <a:rPr kumimoji="1" lang="ja-JP" altLang="en-US" sz="1400" kern="1200" dirty="0" smtClean="0">
                <a:solidFill>
                  <a:schemeClr val="tx1"/>
                </a:solidFill>
                <a:latin typeface="+mn-ea"/>
                <a:ea typeface="+mn-ea"/>
                <a:cs typeface="+mn-cs"/>
              </a:rPr>
              <a:t>■ </a:t>
            </a:r>
            <a:r>
              <a:rPr kumimoji="1" lang="en-US" altLang="ja-JP" sz="1400" kern="1200" dirty="0" smtClean="0">
                <a:solidFill>
                  <a:schemeClr val="tx1"/>
                </a:solidFill>
                <a:latin typeface="+mn-ea"/>
                <a:ea typeface="+mn-ea"/>
                <a:cs typeface="+mn-cs"/>
              </a:rPr>
              <a:t>1972</a:t>
            </a:r>
            <a:r>
              <a:rPr kumimoji="1" lang="ja-JP" altLang="en-US" sz="1400" kern="1200" dirty="0" smtClean="0">
                <a:solidFill>
                  <a:schemeClr val="tx1"/>
                </a:solidFill>
                <a:latin typeface="+mn-ea"/>
                <a:ea typeface="+mn-ea"/>
                <a:cs typeface="+mn-cs"/>
              </a:rPr>
              <a:t>年度開始以来、アフリカからは、</a:t>
            </a:r>
            <a:r>
              <a:rPr kumimoji="1" lang="en-US" altLang="ja-JP" sz="1400" kern="1200" dirty="0" smtClean="0">
                <a:solidFill>
                  <a:schemeClr val="tx1"/>
                </a:solidFill>
                <a:latin typeface="+mn-ea"/>
                <a:ea typeface="+mn-ea"/>
                <a:cs typeface="+mn-cs"/>
              </a:rPr>
              <a:t>39</a:t>
            </a:r>
            <a:r>
              <a:rPr kumimoji="1" lang="ja-JP" altLang="en-US" sz="1400" kern="1200" dirty="0" smtClean="0">
                <a:solidFill>
                  <a:schemeClr val="tx1"/>
                </a:solidFill>
                <a:latin typeface="+mn-ea"/>
                <a:ea typeface="+mn-ea"/>
                <a:cs typeface="+mn-cs"/>
              </a:rPr>
              <a:t>名の海外技術研修員を受け入れています。</a:t>
            </a:r>
            <a:endParaRPr kumimoji="1" lang="en-US" altLang="ja-JP" sz="1400" kern="1200" dirty="0" smtClean="0">
              <a:solidFill>
                <a:schemeClr val="tx1"/>
              </a:solidFill>
              <a:latin typeface="+mn-ea"/>
              <a:ea typeface="+mn-ea"/>
              <a:cs typeface="+mn-cs"/>
            </a:endParaRPr>
          </a:p>
          <a:p>
            <a:r>
              <a:rPr kumimoji="1" lang="ja-JP" altLang="en-US" sz="1400" kern="1200" dirty="0" smtClean="0">
                <a:solidFill>
                  <a:schemeClr val="tx1"/>
                </a:solidFill>
                <a:latin typeface="+mn-ea"/>
                <a:ea typeface="+mn-ea"/>
                <a:cs typeface="+mn-cs"/>
              </a:rPr>
              <a:t>■ これらの方々は祖国に戻って活躍されていることでしょう。</a:t>
            </a:r>
            <a:endParaRPr kumimoji="1" lang="en-US" altLang="ja-JP" sz="1400" kern="1200" dirty="0" smtClean="0">
              <a:solidFill>
                <a:schemeClr val="tx1"/>
              </a:solidFill>
              <a:latin typeface="+mn-ea"/>
              <a:ea typeface="+mn-ea"/>
              <a:cs typeface="+mn-cs"/>
            </a:endParaRPr>
          </a:p>
          <a:p>
            <a:endParaRPr kumimoji="1" lang="en-US" altLang="ja-JP" sz="1200" kern="1200" dirty="0" smtClean="0">
              <a:solidFill>
                <a:schemeClr val="tx1"/>
              </a:solidFill>
              <a:latin typeface="+mn-lt"/>
              <a:ea typeface="+mn-ea"/>
              <a:cs typeface="+mn-cs"/>
            </a:endParaRPr>
          </a:p>
          <a:p>
            <a:r>
              <a:rPr kumimoji="1" lang="ja-JP" altLang="en-US" sz="1400" dirty="0" smtClean="0">
                <a:latin typeface="+mn-lt"/>
              </a:rPr>
              <a:t>■ </a:t>
            </a:r>
            <a:r>
              <a:rPr kumimoji="1" lang="en-US" altLang="ja-JP" sz="1400" dirty="0" smtClean="0">
                <a:latin typeface="+mn-lt"/>
              </a:rPr>
              <a:t>The Kanagawa Prefectural Government</a:t>
            </a:r>
            <a:r>
              <a:rPr kumimoji="1" lang="en-US" altLang="ja-JP" sz="1400" baseline="0" dirty="0" smtClean="0">
                <a:latin typeface="+mn-lt"/>
              </a:rPr>
              <a:t> runs a program to receive trainees who wish to participate in technical training in the fields of health, hygiene, education, and culture.  The trainees receive practical training at various institutes within Kanagawa.</a:t>
            </a:r>
            <a:endParaRPr kumimoji="1" lang="en-US" altLang="ja-JP" sz="1400" kern="1200" dirty="0" smtClean="0">
              <a:solidFill>
                <a:schemeClr val="tx1"/>
              </a:solidFill>
              <a:latin typeface="+mn-lt"/>
              <a:ea typeface="+mn-ea"/>
              <a:cs typeface="+mn-cs"/>
            </a:endParaRPr>
          </a:p>
          <a:p>
            <a:r>
              <a:rPr kumimoji="1" lang="ja-JP" altLang="en-US" sz="1400" kern="1200" dirty="0" smtClean="0">
                <a:solidFill>
                  <a:schemeClr val="tx1"/>
                </a:solidFill>
                <a:latin typeface="+mn-lt"/>
                <a:ea typeface="+mn-ea"/>
                <a:cs typeface="+mn-cs"/>
              </a:rPr>
              <a:t>■ </a:t>
            </a:r>
            <a:r>
              <a:rPr kumimoji="1" lang="en-US" altLang="ja-JP" sz="1400" kern="1200" dirty="0" smtClean="0">
                <a:solidFill>
                  <a:schemeClr val="tx1"/>
                </a:solidFill>
                <a:latin typeface="+mn-lt"/>
                <a:ea typeface="+mn-ea"/>
                <a:cs typeface="+mn-cs"/>
              </a:rPr>
              <a:t>Since</a:t>
            </a:r>
            <a:r>
              <a:rPr kumimoji="1" lang="en-US" altLang="ja-JP" sz="1400" kern="1200" baseline="0" dirty="0" smtClean="0">
                <a:solidFill>
                  <a:schemeClr val="tx1"/>
                </a:solidFill>
                <a:latin typeface="+mn-lt"/>
                <a:ea typeface="+mn-ea"/>
                <a:cs typeface="+mn-cs"/>
              </a:rPr>
              <a:t> the inception of the program in </a:t>
            </a:r>
            <a:r>
              <a:rPr kumimoji="1" lang="en-US" altLang="ja-JP" sz="1400" kern="1200" dirty="0" smtClean="0">
                <a:solidFill>
                  <a:schemeClr val="tx1"/>
                </a:solidFill>
                <a:latin typeface="+mn-lt"/>
                <a:ea typeface="+mn-ea"/>
                <a:cs typeface="+mn-cs"/>
              </a:rPr>
              <a:t>1972, we have received a total of 39 trainees from Africa.</a:t>
            </a:r>
          </a:p>
          <a:p>
            <a:r>
              <a:rPr kumimoji="1" lang="ja-JP" altLang="en-US" sz="1400" kern="1200" dirty="0" smtClean="0">
                <a:solidFill>
                  <a:schemeClr val="tx1"/>
                </a:solidFill>
                <a:latin typeface="+mn-lt"/>
                <a:ea typeface="+mn-ea"/>
                <a:cs typeface="+mn-cs"/>
              </a:rPr>
              <a:t>■ </a:t>
            </a:r>
            <a:r>
              <a:rPr kumimoji="1" lang="en-US" altLang="ja-JP" sz="1400" kern="1200" dirty="0" smtClean="0">
                <a:solidFill>
                  <a:schemeClr val="tx1"/>
                </a:solidFill>
                <a:latin typeface="+mn-lt"/>
                <a:ea typeface="+mn-ea"/>
                <a:cs typeface="+mn-cs"/>
              </a:rPr>
              <a:t>I am sure all</a:t>
            </a:r>
            <a:r>
              <a:rPr kumimoji="1" lang="en-US" altLang="ja-JP" sz="1400" kern="1200" baseline="0" dirty="0" smtClean="0">
                <a:solidFill>
                  <a:schemeClr val="tx1"/>
                </a:solidFill>
                <a:latin typeface="+mn-lt"/>
                <a:ea typeface="+mn-ea"/>
                <a:cs typeface="+mn-cs"/>
              </a:rPr>
              <a:t> trainees went on to actively contribute to their country’s growth and well-being after completing their training in Kanagawa.</a:t>
            </a:r>
            <a:endParaRPr kumimoji="1" lang="ja-JP" altLang="en-US" sz="1400" dirty="0" smtClean="0">
              <a:latin typeface="+mn-lt"/>
            </a:endParaRPr>
          </a:p>
          <a:p>
            <a:endParaRPr kumimoji="1" lang="en-US" altLang="ja-JP" sz="1200" kern="1200" dirty="0" smtClean="0">
              <a:solidFill>
                <a:schemeClr val="tx1"/>
              </a:solidFill>
              <a:latin typeface="+mn-lt"/>
              <a:ea typeface="+mn-ea"/>
              <a:cs typeface="+mn-cs"/>
            </a:endParaRPr>
          </a:p>
          <a:p>
            <a:endParaRPr kumimoji="1" lang="en-US" altLang="ja-JP" sz="1200" kern="1200" dirty="0" smtClean="0">
              <a:solidFill>
                <a:schemeClr val="tx1"/>
              </a:solidFill>
              <a:latin typeface="+mn-lt"/>
              <a:ea typeface="+mn-ea"/>
              <a:cs typeface="+mn-cs"/>
            </a:endParaRPr>
          </a:p>
          <a:p>
            <a:endParaRPr kumimoji="1" lang="ja-JP"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u="none" kern="1200" dirty="0" smtClean="0">
                <a:solidFill>
                  <a:schemeClr val="tx1"/>
                </a:solidFill>
                <a:latin typeface="+mn-ea"/>
                <a:ea typeface="+mn-ea"/>
                <a:cs typeface="Arial" charset="0"/>
              </a:rPr>
              <a:t>＜</a:t>
            </a:r>
            <a:r>
              <a:rPr kumimoji="1" lang="en-US" altLang="ja-JP" sz="1200" u="none" kern="1200" dirty="0" smtClean="0">
                <a:solidFill>
                  <a:schemeClr val="tx1"/>
                </a:solidFill>
                <a:latin typeface="+mn-ea"/>
                <a:ea typeface="+mn-ea"/>
                <a:cs typeface="Arial" charset="0"/>
              </a:rPr>
              <a:t>14</a:t>
            </a:r>
            <a:r>
              <a:rPr kumimoji="1" lang="ja-JP" altLang="en-US" sz="1200" u="none" kern="1200" dirty="0" err="1" smtClean="0">
                <a:solidFill>
                  <a:schemeClr val="tx1"/>
                </a:solidFill>
                <a:latin typeface="+mn-ea"/>
                <a:ea typeface="+mn-ea"/>
                <a:cs typeface="Arial" charset="0"/>
              </a:rPr>
              <a:t>．</a:t>
            </a:r>
            <a:r>
              <a:rPr kumimoji="1" lang="ja-JP" altLang="en-US" sz="1200" u="none" kern="1200" dirty="0" smtClean="0">
                <a:solidFill>
                  <a:schemeClr val="tx1"/>
                </a:solidFill>
                <a:latin typeface="+mn-ea"/>
                <a:ea typeface="+mn-ea"/>
                <a:cs typeface="Arial" charset="0"/>
              </a:rPr>
              <a:t>神奈川とアフリカの関係③－国際協力を話している間に流す＞</a:t>
            </a:r>
            <a:endParaRPr kumimoji="1" lang="en-US" altLang="ja-JP" sz="12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latin typeface="+mn-ea"/>
              <a:ea typeface="+mn-ea"/>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u="none" kern="1200" dirty="0" smtClean="0">
                <a:solidFill>
                  <a:schemeClr val="tx1"/>
                </a:solidFill>
                <a:latin typeface="+mn-ea"/>
                <a:ea typeface="+mn-ea"/>
                <a:cs typeface="Arial" charset="0"/>
              </a:rPr>
              <a:t>＜</a:t>
            </a:r>
            <a:r>
              <a:rPr kumimoji="1" lang="en-US" altLang="ja-JP" sz="1200" u="none" kern="1200" dirty="0" smtClean="0">
                <a:solidFill>
                  <a:schemeClr val="tx1"/>
                </a:solidFill>
                <a:latin typeface="+mn-ea"/>
                <a:ea typeface="+mn-ea"/>
                <a:cs typeface="Arial" charset="0"/>
              </a:rPr>
              <a:t>14</a:t>
            </a:r>
            <a:r>
              <a:rPr kumimoji="1" lang="ja-JP" altLang="en-US" sz="1200" u="none" kern="1200" dirty="0" err="1" smtClean="0">
                <a:solidFill>
                  <a:schemeClr val="tx1"/>
                </a:solidFill>
                <a:latin typeface="+mn-ea"/>
                <a:ea typeface="+mn-ea"/>
                <a:cs typeface="Arial" charset="0"/>
              </a:rPr>
              <a:t>．</a:t>
            </a:r>
            <a:r>
              <a:rPr kumimoji="1" lang="ja-JP" altLang="en-US" sz="1200" u="none" kern="1200" dirty="0" smtClean="0">
                <a:solidFill>
                  <a:schemeClr val="tx1"/>
                </a:solidFill>
                <a:latin typeface="+mn-ea"/>
                <a:ea typeface="+mn-ea"/>
                <a:cs typeface="Arial" charset="0"/>
              </a:rPr>
              <a:t>神奈川とアフリカの関係③－国際協力を話している間に流す＞</a:t>
            </a:r>
            <a:endParaRPr kumimoji="1" lang="en-US" altLang="ja-JP" sz="12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latin typeface="+mn-ea"/>
              <a:ea typeface="+mn-ea"/>
              <a:cs typeface="Arial" charset="0"/>
            </a:endParaRPr>
          </a:p>
          <a:p>
            <a:endParaRPr kumimoji="1" lang="en-US" altLang="ja-JP" sz="1200" kern="1200" dirty="0" smtClean="0">
              <a:solidFill>
                <a:schemeClr val="tx1"/>
              </a:solidFill>
              <a:latin typeface="+mn-lt"/>
              <a:ea typeface="+mn-ea"/>
              <a:cs typeface="+mn-cs"/>
            </a:endParaRPr>
          </a:p>
          <a:p>
            <a:endParaRPr kumimoji="1" lang="ja-JP"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u="none" kern="1200" dirty="0" smtClean="0">
                <a:solidFill>
                  <a:schemeClr val="tx1"/>
                </a:solidFill>
                <a:latin typeface="+mn-ea"/>
                <a:ea typeface="+mn-ea"/>
                <a:cs typeface="Arial" charset="0"/>
              </a:rPr>
              <a:t>＜</a:t>
            </a:r>
            <a:r>
              <a:rPr kumimoji="1" lang="en-US" altLang="ja-JP" sz="1200" u="none" kern="1200" dirty="0" smtClean="0">
                <a:solidFill>
                  <a:schemeClr val="tx1"/>
                </a:solidFill>
                <a:latin typeface="+mn-ea"/>
                <a:ea typeface="+mn-ea"/>
                <a:cs typeface="Arial" charset="0"/>
              </a:rPr>
              <a:t>14</a:t>
            </a:r>
            <a:r>
              <a:rPr kumimoji="1" lang="ja-JP" altLang="en-US" sz="1200" u="none" kern="1200" dirty="0" err="1" smtClean="0">
                <a:solidFill>
                  <a:schemeClr val="tx1"/>
                </a:solidFill>
                <a:latin typeface="+mn-ea"/>
                <a:ea typeface="+mn-ea"/>
                <a:cs typeface="Arial" charset="0"/>
              </a:rPr>
              <a:t>．</a:t>
            </a:r>
            <a:r>
              <a:rPr kumimoji="1" lang="ja-JP" altLang="en-US" sz="1200" u="none" kern="1200" dirty="0" smtClean="0">
                <a:solidFill>
                  <a:schemeClr val="tx1"/>
                </a:solidFill>
                <a:latin typeface="+mn-ea"/>
                <a:ea typeface="+mn-ea"/>
                <a:cs typeface="Arial" charset="0"/>
              </a:rPr>
              <a:t>神奈川とアフリカの関係③－国際協力を話している間に流す＞</a:t>
            </a:r>
            <a:endParaRPr kumimoji="1" lang="en-US" altLang="ja-JP" sz="12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latin typeface="+mn-ea"/>
              <a:ea typeface="+mn-ea"/>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ea"/>
                <a:ea typeface="+mn-ea"/>
                <a:cs typeface="Arial" charset="0"/>
              </a:rPr>
              <a:t>（</a:t>
            </a:r>
            <a:r>
              <a:rPr kumimoji="1" lang="en-US" altLang="ja-JP" sz="1400" u="none" kern="1200" dirty="0" smtClean="0">
                <a:solidFill>
                  <a:schemeClr val="tx1"/>
                </a:solidFill>
                <a:latin typeface="+mn-ea"/>
                <a:ea typeface="+mn-ea"/>
                <a:cs typeface="Arial" charset="0"/>
              </a:rPr>
              <a:t>15</a:t>
            </a:r>
            <a:r>
              <a:rPr kumimoji="1" lang="ja-JP" altLang="en-US" sz="1400" u="none" kern="1200" dirty="0" err="1" smtClean="0">
                <a:solidFill>
                  <a:schemeClr val="tx1"/>
                </a:solidFill>
                <a:latin typeface="+mn-ea"/>
                <a:ea typeface="+mn-ea"/>
                <a:cs typeface="Arial" charset="0"/>
              </a:rPr>
              <a:t>．</a:t>
            </a:r>
            <a:r>
              <a:rPr kumimoji="1" lang="ja-JP" altLang="en-US" sz="1400" u="none" kern="1200" dirty="0" smtClean="0">
                <a:solidFill>
                  <a:schemeClr val="tx1"/>
                </a:solidFill>
                <a:latin typeface="+mn-ea"/>
                <a:ea typeface="+mn-ea"/>
                <a:cs typeface="Arial" charset="0"/>
              </a:rPr>
              <a:t>神奈川とアフリカの関係②－かながわ国際ファンクラブ）</a:t>
            </a:r>
            <a:endParaRPr kumimoji="1" lang="en-US" altLang="ja-JP" sz="14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ea"/>
                <a:ea typeface="+mn-ea"/>
                <a:cs typeface="Arial" charset="0"/>
              </a:rPr>
              <a:t>■ 神奈川には、世界各国から集まった、およそ</a:t>
            </a:r>
            <a:r>
              <a:rPr kumimoji="1" lang="en-US" altLang="ja-JP" sz="1400" u="none" kern="1200" dirty="0" smtClean="0">
                <a:solidFill>
                  <a:schemeClr val="tx1"/>
                </a:solidFill>
                <a:latin typeface="+mn-ea"/>
                <a:ea typeface="+mn-ea"/>
                <a:cs typeface="Arial" charset="0"/>
              </a:rPr>
              <a:t>8,000</a:t>
            </a:r>
            <a:r>
              <a:rPr kumimoji="1" lang="ja-JP" altLang="en-US" sz="1400" u="none" kern="1200" dirty="0" smtClean="0">
                <a:solidFill>
                  <a:schemeClr val="tx1"/>
                </a:solidFill>
                <a:latin typeface="+mn-ea"/>
                <a:ea typeface="+mn-ea"/>
                <a:cs typeface="Arial" charset="0"/>
              </a:rPr>
              <a:t>人の留学生がいらっしゃいます。</a:t>
            </a:r>
            <a:endParaRPr kumimoji="1" lang="en-US" altLang="ja-JP" sz="14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ea"/>
                <a:ea typeface="+mn-ea"/>
                <a:cs typeface="Arial" charset="0"/>
              </a:rPr>
              <a:t>■ そうした状況の中で、留学生など神奈川ゆかりの外国人や、外国人を支援する神奈川県民、企業、大学等をネットワークする、かながわ国際ファンクラブ「ＫＡＮＡＦＡＮ」を結成しました。</a:t>
            </a:r>
            <a:endParaRPr kumimoji="1" lang="en-US" altLang="ja-JP" sz="14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ea"/>
                <a:ea typeface="+mn-ea"/>
                <a:cs typeface="Arial" charset="0"/>
              </a:rPr>
              <a:t>■ </a:t>
            </a:r>
            <a:r>
              <a:rPr kumimoji="1" lang="en-US" altLang="ja-JP" sz="1400" u="none" kern="1200" dirty="0" smtClean="0">
                <a:solidFill>
                  <a:schemeClr val="tx1"/>
                </a:solidFill>
                <a:latin typeface="+mn-ea"/>
                <a:ea typeface="+mn-ea"/>
                <a:cs typeface="Arial" charset="0"/>
              </a:rPr>
              <a:t>2013</a:t>
            </a:r>
            <a:r>
              <a:rPr kumimoji="1" lang="ja-JP" altLang="en-US" sz="1400" u="none" kern="1200" dirty="0" smtClean="0">
                <a:solidFill>
                  <a:schemeClr val="tx1"/>
                </a:solidFill>
                <a:latin typeface="+mn-ea"/>
                <a:ea typeface="+mn-ea"/>
                <a:cs typeface="Arial" charset="0"/>
              </a:rPr>
              <a:t>年５月時点で、</a:t>
            </a:r>
            <a:r>
              <a:rPr kumimoji="1" lang="en-US" altLang="ja-JP" sz="1400" u="none" kern="1200" dirty="0" smtClean="0">
                <a:solidFill>
                  <a:schemeClr val="tx1"/>
                </a:solidFill>
                <a:latin typeface="+mn-ea"/>
                <a:ea typeface="+mn-ea"/>
                <a:cs typeface="Arial" charset="0"/>
              </a:rPr>
              <a:t>63</a:t>
            </a:r>
            <a:r>
              <a:rPr kumimoji="1" lang="ja-JP" altLang="en-US" sz="1400" u="none" kern="1200" dirty="0" smtClean="0">
                <a:solidFill>
                  <a:schemeClr val="tx1"/>
                </a:solidFill>
                <a:latin typeface="+mn-ea"/>
                <a:ea typeface="+mn-ea"/>
                <a:cs typeface="Arial" charset="0"/>
              </a:rPr>
              <a:t>ヵ国、</a:t>
            </a:r>
            <a:r>
              <a:rPr kumimoji="1" lang="en-US" altLang="ja-JP" sz="1400" u="none" kern="1200" dirty="0" smtClean="0">
                <a:solidFill>
                  <a:schemeClr val="tx1"/>
                </a:solidFill>
                <a:latin typeface="+mn-ea"/>
                <a:ea typeface="+mn-ea"/>
                <a:cs typeface="Arial" charset="0"/>
              </a:rPr>
              <a:t>1,300</a:t>
            </a:r>
            <a:r>
              <a:rPr kumimoji="1" lang="ja-JP" altLang="en-US" sz="1400" u="none" kern="1200" dirty="0" smtClean="0">
                <a:solidFill>
                  <a:schemeClr val="tx1"/>
                </a:solidFill>
                <a:latin typeface="+mn-ea"/>
                <a:ea typeface="+mn-ea"/>
                <a:cs typeface="Arial" charset="0"/>
              </a:rPr>
              <a:t>人を超える会員がいらっしゃいます。</a:t>
            </a:r>
            <a:endParaRPr kumimoji="1" lang="en-US" altLang="ja-JP" sz="14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ea"/>
                <a:ea typeface="+mn-ea"/>
                <a:cs typeface="Arial" charset="0"/>
              </a:rPr>
              <a:t>■ アフリカ</a:t>
            </a:r>
            <a:r>
              <a:rPr kumimoji="1" lang="en-US" altLang="ja-JP" sz="1400" u="none" kern="1200" dirty="0" smtClean="0">
                <a:solidFill>
                  <a:schemeClr val="tx1"/>
                </a:solidFill>
                <a:latin typeface="+mn-ea"/>
                <a:ea typeface="+mn-ea"/>
                <a:cs typeface="Arial" charset="0"/>
              </a:rPr>
              <a:t>12</a:t>
            </a:r>
            <a:r>
              <a:rPr kumimoji="1" lang="ja-JP" altLang="en-US" sz="1400" u="none" kern="1200" dirty="0" smtClean="0">
                <a:solidFill>
                  <a:schemeClr val="tx1"/>
                </a:solidFill>
                <a:latin typeface="+mn-ea"/>
                <a:ea typeface="+mn-ea"/>
                <a:cs typeface="Arial" charset="0"/>
              </a:rPr>
              <a:t>ヵ国ご出身の</a:t>
            </a:r>
            <a:r>
              <a:rPr kumimoji="1" lang="en-US" altLang="ja-JP" sz="1400" u="none" kern="1200" dirty="0" smtClean="0">
                <a:solidFill>
                  <a:schemeClr val="tx1"/>
                </a:solidFill>
                <a:latin typeface="+mn-ea"/>
                <a:ea typeface="+mn-ea"/>
                <a:cs typeface="Arial" charset="0"/>
              </a:rPr>
              <a:t>27</a:t>
            </a:r>
            <a:r>
              <a:rPr kumimoji="1" lang="ja-JP" altLang="en-US" sz="1400" u="none" kern="1200" dirty="0" smtClean="0">
                <a:solidFill>
                  <a:schemeClr val="tx1"/>
                </a:solidFill>
                <a:latin typeface="+mn-ea"/>
                <a:ea typeface="+mn-ea"/>
                <a:cs typeface="Arial" charset="0"/>
              </a:rPr>
              <a:t>人の方にも、会員登録をいただいています。</a:t>
            </a:r>
            <a:endParaRPr kumimoji="1" lang="en-US" altLang="ja-JP" sz="14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latin typeface="+mn-lt"/>
              <a:ea typeface="ＭＳ ゴシック" pitchFamily="49" charset="-128"/>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lt"/>
                <a:ea typeface="ＭＳ ゴシック" pitchFamily="49" charset="-128"/>
                <a:cs typeface="Arial" charset="0"/>
              </a:rPr>
              <a:t>■ </a:t>
            </a:r>
            <a:r>
              <a:rPr kumimoji="1" lang="en-US" altLang="ja-JP" sz="1400" u="none" kern="1200" dirty="0" smtClean="0">
                <a:solidFill>
                  <a:schemeClr val="tx1"/>
                </a:solidFill>
                <a:latin typeface="+mn-lt"/>
                <a:ea typeface="ＭＳ ゴシック" pitchFamily="49" charset="-128"/>
                <a:cs typeface="Arial" charset="0"/>
              </a:rPr>
              <a:t>Kanagawa </a:t>
            </a:r>
            <a:r>
              <a:rPr kumimoji="1" lang="en-US" altLang="ja-JP" sz="1400" u="none" kern="1200" baseline="0" smtClean="0">
                <a:solidFill>
                  <a:schemeClr val="tx1"/>
                </a:solidFill>
                <a:latin typeface="+mn-lt"/>
                <a:ea typeface="ＭＳ ゴシック" pitchFamily="49" charset="-128"/>
                <a:cs typeface="Arial" charset="0"/>
              </a:rPr>
              <a:t>also has </a:t>
            </a:r>
            <a:r>
              <a:rPr kumimoji="1" lang="en-US" altLang="ja-JP" sz="1400" u="none" kern="1200" baseline="0" dirty="0" smtClean="0">
                <a:solidFill>
                  <a:schemeClr val="tx1"/>
                </a:solidFill>
                <a:latin typeface="+mn-lt"/>
                <a:ea typeface="ＭＳ ゴシック" pitchFamily="49" charset="-128"/>
                <a:cs typeface="Arial" charset="0"/>
              </a:rPr>
              <a:t>about 8,000 students from around the world.</a:t>
            </a:r>
            <a:endParaRPr kumimoji="1" lang="en-US" altLang="ja-JP" sz="1400" u="none" kern="1200" dirty="0" smtClean="0">
              <a:solidFill>
                <a:schemeClr val="tx1"/>
              </a:solidFill>
              <a:latin typeface="+mn-lt"/>
              <a:ea typeface="ＭＳ ゴシック" pitchFamily="49" charset="-128"/>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lt"/>
                <a:ea typeface="ＭＳ ゴシック" pitchFamily="49" charset="-128"/>
                <a:cs typeface="Arial" charset="0"/>
              </a:rPr>
              <a:t>■ </a:t>
            </a:r>
            <a:r>
              <a:rPr kumimoji="1" lang="en-US" altLang="ja-JP" sz="1400" u="none" kern="1200" dirty="0" smtClean="0">
                <a:solidFill>
                  <a:schemeClr val="tx1"/>
                </a:solidFill>
                <a:latin typeface="+mn-lt"/>
                <a:ea typeface="ＭＳ ゴシック" pitchFamily="49" charset="-128"/>
                <a:cs typeface="Arial" charset="0"/>
              </a:rPr>
              <a:t>The Kanagawa Fan Club was established to create a network between these students, Kanagawa citizens, including expatriates, and companies and institutions</a:t>
            </a:r>
            <a:r>
              <a:rPr kumimoji="1" lang="en-US" altLang="ja-JP" sz="1400" u="none" kern="1200" baseline="0" dirty="0" smtClean="0">
                <a:solidFill>
                  <a:schemeClr val="tx1"/>
                </a:solidFill>
                <a:latin typeface="+mn-lt"/>
                <a:ea typeface="ＭＳ ゴシック" pitchFamily="49" charset="-128"/>
                <a:cs typeface="Arial" charset="0"/>
              </a:rPr>
              <a:t> that wish to support overseas visitors, students, and professionals.</a:t>
            </a:r>
            <a:endParaRPr kumimoji="1" lang="en-US" altLang="ja-JP" sz="1400" u="none" kern="1200" dirty="0" smtClean="0">
              <a:solidFill>
                <a:schemeClr val="tx1"/>
              </a:solidFill>
              <a:latin typeface="+mn-lt"/>
              <a:ea typeface="ＭＳ ゴシック" pitchFamily="49" charset="-128"/>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lt"/>
                <a:ea typeface="ＭＳ ゴシック" pitchFamily="49" charset="-128"/>
                <a:cs typeface="Arial" charset="0"/>
              </a:rPr>
              <a:t>■ </a:t>
            </a:r>
            <a:r>
              <a:rPr kumimoji="1" lang="en-US" altLang="ja-JP" sz="1400" u="none" kern="1200" dirty="0" smtClean="0">
                <a:solidFill>
                  <a:schemeClr val="tx1"/>
                </a:solidFill>
                <a:latin typeface="+mn-lt"/>
                <a:ea typeface="ＭＳ ゴシック" pitchFamily="49" charset="-128"/>
                <a:cs typeface="Arial" charset="0"/>
              </a:rPr>
              <a:t>As of May 2013, we have</a:t>
            </a:r>
            <a:r>
              <a:rPr kumimoji="1" lang="en-US" altLang="ja-JP" sz="1400" u="none" kern="1200" baseline="0" dirty="0" smtClean="0">
                <a:solidFill>
                  <a:schemeClr val="tx1"/>
                </a:solidFill>
                <a:latin typeface="+mn-lt"/>
                <a:ea typeface="ＭＳ ゴシック" pitchFamily="49" charset="-128"/>
                <a:cs typeface="Arial" charset="0"/>
              </a:rPr>
              <a:t> over 1,300 members from 63 different countries.</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lt"/>
                <a:ea typeface="ＭＳ ゴシック" pitchFamily="49" charset="-128"/>
                <a:cs typeface="Arial" charset="0"/>
              </a:rPr>
              <a:t>■ </a:t>
            </a:r>
            <a:r>
              <a:rPr kumimoji="1" lang="en-US" altLang="ja-JP" sz="1400" u="none" kern="1200" dirty="0" smtClean="0">
                <a:solidFill>
                  <a:schemeClr val="tx1"/>
                </a:solidFill>
                <a:latin typeface="+mn-lt"/>
                <a:ea typeface="ＭＳ ゴシック" pitchFamily="49" charset="-128"/>
                <a:cs typeface="Arial" charset="0"/>
              </a:rPr>
              <a:t>27 of these members are African, representing</a:t>
            </a:r>
            <a:r>
              <a:rPr kumimoji="1" lang="en-US" altLang="ja-JP" sz="1400" u="none" kern="1200" baseline="0" dirty="0" smtClean="0">
                <a:solidFill>
                  <a:schemeClr val="tx1"/>
                </a:solidFill>
                <a:latin typeface="+mn-lt"/>
                <a:ea typeface="ＭＳ ゴシック" pitchFamily="49" charset="-128"/>
                <a:cs typeface="Arial" charset="0"/>
              </a:rPr>
              <a:t> 12 different countries.</a:t>
            </a:r>
            <a:endParaRPr kumimoji="1" lang="en-US" altLang="ja-JP" sz="1400" u="none" kern="1200" dirty="0" smtClean="0">
              <a:solidFill>
                <a:schemeClr val="tx1"/>
              </a:solidFill>
              <a:latin typeface="+mn-lt"/>
              <a:ea typeface="ＭＳ ゴシック" pitchFamily="49" charset="-128"/>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ea"/>
                <a:ea typeface="+mn-ea"/>
                <a:cs typeface="Arial" charset="0"/>
              </a:rPr>
              <a:t>（</a:t>
            </a:r>
            <a:r>
              <a:rPr kumimoji="1" lang="en-US" altLang="ja-JP" sz="1400" u="none" kern="1200" dirty="0" smtClean="0">
                <a:solidFill>
                  <a:schemeClr val="tx1"/>
                </a:solidFill>
                <a:latin typeface="+mn-ea"/>
                <a:ea typeface="+mn-ea"/>
                <a:cs typeface="Arial" charset="0"/>
              </a:rPr>
              <a:t>16</a:t>
            </a:r>
            <a:r>
              <a:rPr kumimoji="1" lang="ja-JP" altLang="en-US" sz="1400" u="none" kern="1200" dirty="0" err="1" smtClean="0">
                <a:solidFill>
                  <a:schemeClr val="tx1"/>
                </a:solidFill>
                <a:latin typeface="+mn-ea"/>
                <a:ea typeface="+mn-ea"/>
                <a:cs typeface="Arial" charset="0"/>
              </a:rPr>
              <a:t>．</a:t>
            </a:r>
            <a:r>
              <a:rPr kumimoji="1" lang="ja-JP" altLang="en-US" sz="1400" u="none" kern="1200" dirty="0" smtClean="0">
                <a:solidFill>
                  <a:schemeClr val="tx1"/>
                </a:solidFill>
                <a:latin typeface="+mn-ea"/>
                <a:ea typeface="+mn-ea"/>
                <a:cs typeface="Arial" charset="0"/>
              </a:rPr>
              <a:t>結び）</a:t>
            </a:r>
            <a:endParaRPr kumimoji="1" lang="en-US" altLang="ja-JP" sz="14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n-ea"/>
                <a:ea typeface="+mn-ea"/>
              </a:rPr>
              <a:t>■ 神奈川県は、アフリカの皆さんとともに、手をとりあって発展していきたいと考えています。</a:t>
            </a:r>
            <a:endParaRPr kumimoji="1" lang="en-US" altLang="ja-JP" sz="14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n-ea"/>
                <a:ea typeface="+mn-ea"/>
              </a:rPr>
              <a:t>■ 今後も、</a:t>
            </a:r>
            <a:r>
              <a:rPr kumimoji="1" lang="ja-JP" altLang="en-US" sz="1400" u="none" kern="1200" dirty="0" smtClean="0">
                <a:solidFill>
                  <a:schemeClr val="tx1"/>
                </a:solidFill>
                <a:latin typeface="+mn-ea"/>
                <a:ea typeface="+mn-ea"/>
                <a:cs typeface="Arial" charset="0"/>
              </a:rPr>
              <a:t>皆さんで交流・支援の輪を広げていきましょう。</a:t>
            </a:r>
            <a:endParaRPr kumimoji="1" lang="en-US" altLang="ja-JP" sz="14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ea"/>
                <a:ea typeface="+mn-ea"/>
                <a:cs typeface="Arial" charset="0"/>
              </a:rPr>
              <a:t>■ ご清聴、ありがとうございました。</a:t>
            </a:r>
            <a:endParaRPr kumimoji="1" lang="en-US" altLang="ja-JP" sz="1400" u="none" kern="1200" dirty="0" smtClean="0">
              <a:solidFill>
                <a:schemeClr val="tx1"/>
              </a:solidFill>
              <a:latin typeface="+mn-ea"/>
              <a:ea typeface="+mn-ea"/>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u="none" kern="1200" dirty="0" smtClean="0">
              <a:solidFill>
                <a:schemeClr val="tx1"/>
              </a:solidFill>
              <a:latin typeface="+mn-lt"/>
              <a:ea typeface="ＭＳ ゴシック" pitchFamily="49" charset="-128"/>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n-lt"/>
              </a:rPr>
              <a:t>■ </a:t>
            </a:r>
            <a:r>
              <a:rPr kumimoji="1" lang="en-US" altLang="ja-JP" sz="1400" dirty="0" smtClean="0">
                <a:latin typeface="+mn-lt"/>
              </a:rPr>
              <a:t>The</a:t>
            </a:r>
            <a:r>
              <a:rPr kumimoji="1" lang="en-US" altLang="ja-JP" sz="1400" baseline="0" dirty="0" smtClean="0">
                <a:latin typeface="+mn-lt"/>
              </a:rPr>
              <a:t> Kanagawa Prefectural Government wishes to work together with the African people for further social and economic development.</a:t>
            </a:r>
            <a:endParaRPr kumimoji="1" lang="en-US" altLang="ja-JP" sz="1400" dirty="0" smtClean="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n-lt"/>
              </a:rPr>
              <a:t>■ </a:t>
            </a:r>
            <a:r>
              <a:rPr kumimoji="1" lang="en-US" altLang="ja-JP" sz="1400" dirty="0" smtClean="0">
                <a:latin typeface="+mn-lt"/>
              </a:rPr>
              <a:t>Let us expand our circle of friendship and support towards the future.</a:t>
            </a:r>
            <a:endParaRPr kumimoji="1" lang="en-US" altLang="ja-JP" sz="1400" u="none" kern="1200" dirty="0" smtClean="0">
              <a:solidFill>
                <a:schemeClr val="tx1"/>
              </a:solidFill>
              <a:latin typeface="+mn-lt"/>
              <a:ea typeface="ＭＳ ゴシック" pitchFamily="49" charset="-128"/>
              <a:cs typeface="Arial"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400" u="none" kern="1200" dirty="0" smtClean="0">
                <a:solidFill>
                  <a:schemeClr val="tx1"/>
                </a:solidFill>
                <a:latin typeface="+mn-lt"/>
                <a:ea typeface="ＭＳ ゴシック" pitchFamily="49" charset="-128"/>
                <a:cs typeface="Arial" charset="0"/>
              </a:rPr>
              <a:t>■ </a:t>
            </a:r>
            <a:r>
              <a:rPr kumimoji="1" lang="en-US" altLang="ja-JP" sz="1400" u="none" kern="1200" dirty="0" smtClean="0">
                <a:solidFill>
                  <a:schemeClr val="tx1"/>
                </a:solidFill>
                <a:latin typeface="+mn-lt"/>
                <a:ea typeface="ＭＳ ゴシック" pitchFamily="49" charset="-128"/>
                <a:cs typeface="Arial" charset="0"/>
              </a:rPr>
              <a:t>Thank you.</a:t>
            </a:r>
            <a:endParaRPr kumimoji="1" lang="ja-JP" altLang="en-US" sz="1400" dirty="0">
              <a:latin typeface="+mn-l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sz="1400" dirty="0" smtClean="0">
                <a:latin typeface="+mn-ea"/>
                <a:ea typeface="+mn-ea"/>
              </a:rPr>
              <a:t>（２．知事の自己紹介）</a:t>
            </a:r>
            <a:endParaRPr kumimoji="1" lang="en-US" altLang="ja-JP" sz="1400" dirty="0" smtClean="0">
              <a:latin typeface="+mn-ea"/>
              <a:ea typeface="+mn-ea"/>
            </a:endParaRPr>
          </a:p>
          <a:p>
            <a:r>
              <a:rPr kumimoji="1" lang="ja-JP" altLang="en-US" sz="1400" dirty="0" smtClean="0">
                <a:latin typeface="+mn-ea"/>
                <a:ea typeface="+mn-ea"/>
              </a:rPr>
              <a:t>■ 最初に、簡単に、私の略歴についてお話します。</a:t>
            </a:r>
            <a:endParaRPr kumimoji="1" lang="en-US" altLang="ja-JP" sz="1400" dirty="0" smtClean="0">
              <a:latin typeface="+mn-ea"/>
              <a:ea typeface="+mn-ea"/>
            </a:endParaRPr>
          </a:p>
          <a:p>
            <a:r>
              <a:rPr kumimoji="1" lang="ja-JP" altLang="en-US" sz="1400" dirty="0" smtClean="0">
                <a:latin typeface="+mn-ea"/>
                <a:ea typeface="+mn-ea"/>
              </a:rPr>
              <a:t>■ 私は、知事就任前は、ニュース番組の司会者として、世界の政治家やトップリーダーをインタビューしていました。</a:t>
            </a:r>
            <a:endParaRPr kumimoji="1" lang="en-US" altLang="ja-JP" sz="1400" dirty="0" smtClean="0">
              <a:latin typeface="+mn-ea"/>
              <a:ea typeface="+mn-ea"/>
            </a:endParaRPr>
          </a:p>
          <a:p>
            <a:r>
              <a:rPr kumimoji="1" lang="ja-JP" altLang="en-US" sz="1400" dirty="0" smtClean="0">
                <a:latin typeface="+mn-ea"/>
                <a:ea typeface="+mn-ea"/>
              </a:rPr>
              <a:t>■ その後、</a:t>
            </a:r>
            <a:r>
              <a:rPr kumimoji="1" lang="en-US" altLang="ja-JP" sz="1400" dirty="0" smtClean="0">
                <a:latin typeface="+mn-ea"/>
                <a:ea typeface="+mn-ea"/>
              </a:rPr>
              <a:t>2011</a:t>
            </a:r>
            <a:r>
              <a:rPr kumimoji="1" lang="ja-JP" altLang="en-US" sz="1400" dirty="0" smtClean="0">
                <a:latin typeface="+mn-ea"/>
                <a:ea typeface="+mn-ea"/>
              </a:rPr>
              <a:t>年に神奈川県知事に就任いたしました。</a:t>
            </a:r>
            <a:endParaRPr kumimoji="1" lang="en-US" altLang="ja-JP" sz="1400" dirty="0" smtClean="0">
              <a:latin typeface="+mn-ea"/>
              <a:ea typeface="+mn-ea"/>
            </a:endParaRPr>
          </a:p>
          <a:p>
            <a:endParaRPr kumimoji="1" lang="en-US" altLang="ja-JP" sz="1400" dirty="0" smtClean="0"/>
          </a:p>
          <a:p>
            <a:r>
              <a:rPr kumimoji="1" lang="ja-JP" altLang="en-US" sz="1400" dirty="0" smtClean="0"/>
              <a:t>■ </a:t>
            </a:r>
            <a:r>
              <a:rPr kumimoji="1" lang="en-US" altLang="ja-JP" sz="1400" dirty="0" smtClean="0"/>
              <a:t>First, let</a:t>
            </a:r>
            <a:r>
              <a:rPr kumimoji="1" lang="en-US" altLang="ja-JP" sz="1400" baseline="0" dirty="0" smtClean="0"/>
              <a:t> me give a brief introduction of myself.</a:t>
            </a:r>
            <a:endParaRPr kumimoji="1" lang="en-US" altLang="ja-JP" sz="1400" dirty="0" smtClean="0"/>
          </a:p>
          <a:p>
            <a:r>
              <a:rPr kumimoji="1" lang="ja-JP" altLang="en-US" sz="1400" dirty="0" smtClean="0"/>
              <a:t>■ </a:t>
            </a:r>
            <a:r>
              <a:rPr kumimoji="1" lang="en-US" altLang="ja-JP" sz="1400" dirty="0" smtClean="0"/>
              <a:t>Before taking office</a:t>
            </a:r>
            <a:r>
              <a:rPr kumimoji="1" lang="en-US" altLang="ja-JP" sz="1400" baseline="0" dirty="0" smtClean="0"/>
              <a:t>, I worked as a news anchor, interviewing politicians and leaders from around the world.</a:t>
            </a:r>
            <a:endParaRPr kumimoji="1" lang="en-US" altLang="ja-JP" sz="1400" dirty="0" smtClean="0"/>
          </a:p>
          <a:p>
            <a:r>
              <a:rPr kumimoji="1" lang="ja-JP" altLang="en-US" sz="1400" dirty="0" smtClean="0"/>
              <a:t>■ </a:t>
            </a:r>
            <a:r>
              <a:rPr kumimoji="1" lang="en-US" altLang="ja-JP" sz="1400" dirty="0" smtClean="0"/>
              <a:t>In 2011, I was elected as Governor of Kanagawa</a:t>
            </a:r>
            <a:r>
              <a:rPr kumimoji="1" lang="en-US" altLang="ja-JP" sz="1400" baseline="0" dirty="0" smtClean="0"/>
              <a:t> Prefecture.</a:t>
            </a:r>
            <a:endParaRPr kumimoji="1" lang="ja-JP" altLang="en-US" sz="14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スライド イメージ プレースホルダ 1"/>
          <p:cNvSpPr>
            <a:spLocks noGrp="1" noRot="1" noChangeAspect="1" noTextEdit="1"/>
          </p:cNvSpPr>
          <p:nvPr>
            <p:ph type="sldImg"/>
          </p:nvPr>
        </p:nvSpPr>
        <p:spPr>
          <a:ln/>
        </p:spPr>
      </p:sp>
      <p:sp>
        <p:nvSpPr>
          <p:cNvPr id="8196" name="ノート プレースホルダ 2"/>
          <p:cNvSpPr>
            <a:spLocks noGrp="1"/>
          </p:cNvSpPr>
          <p:nvPr>
            <p:ph type="body" idx="1"/>
          </p:nvPr>
        </p:nvSpPr>
        <p:spPr>
          <a:noFill/>
          <a:ln/>
        </p:spPr>
        <p:txBody>
          <a:bodyPr/>
          <a:lstStyle/>
          <a:p>
            <a:pPr eaLnBrk="1" hangingPunct="1"/>
            <a:r>
              <a:rPr lang="ja-JP" altLang="en-US" sz="1400" dirty="0" smtClean="0">
                <a:latin typeface="+mn-ea"/>
                <a:ea typeface="+mn-ea"/>
              </a:rPr>
              <a:t>（３．神奈川の位置やマーケットとしての魅力</a:t>
            </a:r>
            <a:r>
              <a:rPr lang="ja-JP" altLang="it-IT" sz="1400" dirty="0" smtClean="0">
                <a:latin typeface="+mn-ea"/>
                <a:ea typeface="+mn-ea"/>
              </a:rPr>
              <a:t>）</a:t>
            </a:r>
            <a:endParaRPr lang="en-US" altLang="ja-JP" sz="1400" dirty="0" smtClean="0">
              <a:latin typeface="+mn-ea"/>
              <a:ea typeface="+mn-ea"/>
            </a:endParaRPr>
          </a:p>
          <a:p>
            <a:pPr eaLnBrk="1" hangingPunct="1"/>
            <a:r>
              <a:rPr lang="ja-JP" altLang="en-US" sz="1400" u="none" dirty="0" smtClean="0">
                <a:solidFill>
                  <a:srgbClr val="FF0000"/>
                </a:solidFill>
                <a:latin typeface="+mn-ea"/>
                <a:ea typeface="+mn-ea"/>
              </a:rPr>
              <a:t>■ まずは、神奈川県の位置やマーケットとしての魅力をご紹介します。</a:t>
            </a:r>
          </a:p>
          <a:p>
            <a:r>
              <a:rPr lang="ja-JP" altLang="ja-JP" sz="1400" dirty="0" smtClean="0">
                <a:latin typeface="+mn-ea"/>
                <a:ea typeface="+mn-ea"/>
              </a:rPr>
              <a:t>■</a:t>
            </a:r>
            <a:r>
              <a:rPr lang="en-US" altLang="ja-JP" sz="1400" dirty="0" smtClean="0">
                <a:latin typeface="+mn-ea"/>
                <a:ea typeface="+mn-ea"/>
              </a:rPr>
              <a:t> </a:t>
            </a:r>
            <a:r>
              <a:rPr lang="ja-JP" altLang="ja-JP" sz="1400" dirty="0" smtClean="0">
                <a:latin typeface="+mn-ea"/>
                <a:ea typeface="+mn-ea"/>
              </a:rPr>
              <a:t>神奈川県は首都東京都の南隣に位置しております。</a:t>
            </a:r>
          </a:p>
          <a:p>
            <a:r>
              <a:rPr lang="ja-JP" altLang="ja-JP" sz="1400" dirty="0" smtClean="0">
                <a:latin typeface="+mn-ea"/>
                <a:ea typeface="+mn-ea"/>
              </a:rPr>
              <a:t>■</a:t>
            </a:r>
            <a:r>
              <a:rPr lang="en-US" altLang="ja-JP" sz="1400" dirty="0" smtClean="0">
                <a:latin typeface="+mn-ea"/>
                <a:ea typeface="+mn-ea"/>
              </a:rPr>
              <a:t> </a:t>
            </a:r>
            <a:r>
              <a:rPr lang="ja-JP" altLang="ja-JP" sz="1400" dirty="0" smtClean="0">
                <a:latin typeface="+mn-ea"/>
                <a:ea typeface="+mn-ea"/>
              </a:rPr>
              <a:t>神奈川県の人口は</a:t>
            </a:r>
            <a:r>
              <a:rPr lang="en-US" altLang="ja-JP" sz="1400" dirty="0" smtClean="0">
                <a:latin typeface="+mn-ea"/>
                <a:ea typeface="+mn-ea"/>
              </a:rPr>
              <a:t>900</a:t>
            </a:r>
            <a:r>
              <a:rPr lang="ja-JP" altLang="ja-JP" sz="1400" dirty="0" smtClean="0">
                <a:latin typeface="+mn-ea"/>
                <a:ea typeface="+mn-ea"/>
              </a:rPr>
              <a:t>万人を超え、スウェーデンの総人口にほぼ匹敵します。 </a:t>
            </a:r>
          </a:p>
          <a:p>
            <a:endParaRPr lang="en-US" altLang="ja-JP" sz="1400" dirty="0" smtClean="0">
              <a:ea typeface="ＭＳ Ｐゴシック" charset="-128"/>
            </a:endParaRPr>
          </a:p>
          <a:p>
            <a:pPr eaLnBrk="1" hangingPunct="1"/>
            <a:r>
              <a:rPr lang="ja-JP" altLang="en-US" sz="1400" u="none" dirty="0" smtClean="0">
                <a:solidFill>
                  <a:srgbClr val="FF0000"/>
                </a:solidFill>
                <a:latin typeface="ＭＳ Ｐゴシック" charset="-128"/>
                <a:ea typeface="ＭＳ Ｐゴシック" charset="-128"/>
              </a:rPr>
              <a:t>■ </a:t>
            </a:r>
            <a:r>
              <a:rPr lang="en-US" altLang="ja-JP" sz="1400" u="none" dirty="0" smtClean="0">
                <a:solidFill>
                  <a:srgbClr val="FF0000"/>
                </a:solidFill>
                <a:latin typeface="ＭＳ Ｐゴシック" charset="-128"/>
                <a:ea typeface="ＭＳ Ｐゴシック" charset="-128"/>
              </a:rPr>
              <a:t>I would</a:t>
            </a:r>
            <a:r>
              <a:rPr lang="en-US" altLang="ja-JP" sz="1400" u="none" baseline="0" dirty="0" smtClean="0">
                <a:solidFill>
                  <a:srgbClr val="FF0000"/>
                </a:solidFill>
                <a:latin typeface="ＭＳ Ｐゴシック" charset="-128"/>
                <a:ea typeface="ＭＳ Ｐゴシック" charset="-128"/>
              </a:rPr>
              <a:t> now like to show you the exact location and appeal of Kanagawa Prefecture.</a:t>
            </a:r>
            <a:endParaRPr lang="ja-JP" altLang="en-US" sz="1400" u="none" dirty="0" smtClean="0">
              <a:solidFill>
                <a:srgbClr val="FF0000"/>
              </a:solidFill>
              <a:latin typeface="ＭＳ Ｐゴシック" charset="-128"/>
              <a:ea typeface="ＭＳ Ｐゴシック" charset="-128"/>
            </a:endParaRPr>
          </a:p>
          <a:p>
            <a:r>
              <a:rPr lang="ja-JP" altLang="ja-JP" sz="1400" dirty="0" smtClean="0">
                <a:ea typeface="ＭＳ Ｐゴシック" charset="-128"/>
              </a:rPr>
              <a:t>■</a:t>
            </a:r>
            <a:r>
              <a:rPr lang="en-US" altLang="ja-JP" sz="1400" dirty="0" smtClean="0">
                <a:ea typeface="ＭＳ Ｐゴシック" charset="-128"/>
              </a:rPr>
              <a:t> Kanagawa Prefecture</a:t>
            </a:r>
            <a:r>
              <a:rPr lang="en-US" altLang="ja-JP" sz="1400" baseline="0" dirty="0" smtClean="0">
                <a:ea typeface="ＭＳ Ｐゴシック" charset="-128"/>
              </a:rPr>
              <a:t> is located south of the capital city of Tokyo.</a:t>
            </a:r>
            <a:endParaRPr lang="ja-JP" altLang="ja-JP" sz="1400" dirty="0" smtClean="0">
              <a:ea typeface="ＭＳ Ｐゴシック" charset="-128"/>
            </a:endParaRPr>
          </a:p>
          <a:p>
            <a:r>
              <a:rPr lang="ja-JP" altLang="ja-JP" sz="1400" dirty="0" smtClean="0">
                <a:ea typeface="ＭＳ Ｐゴシック" charset="-128"/>
              </a:rPr>
              <a:t>■</a:t>
            </a:r>
            <a:r>
              <a:rPr lang="en-US" altLang="ja-JP" sz="1400" dirty="0" smtClean="0">
                <a:ea typeface="ＭＳ Ｐゴシック" charset="-128"/>
              </a:rPr>
              <a:t> It</a:t>
            </a:r>
            <a:r>
              <a:rPr lang="en-US" altLang="ja-JP" sz="1400" baseline="0" dirty="0" smtClean="0">
                <a:ea typeface="ＭＳ Ｐゴシック" charset="-128"/>
              </a:rPr>
              <a:t> has a population of over 9 million, roughly the same as that of Sweden.</a:t>
            </a:r>
            <a:endParaRPr lang="en-US" altLang="ja-JP" sz="1400" dirty="0" smtClean="0">
              <a:ea typeface="ＭＳ Ｐゴシック" charset="-128"/>
            </a:endParaRPr>
          </a:p>
        </p:txBody>
      </p:sp>
      <p:sp>
        <p:nvSpPr>
          <p:cNvPr id="8197" name="スライド番号プレースホルダ 3"/>
          <p:cNvSpPr txBox="1">
            <a:spLocks noGrp="1"/>
          </p:cNvSpPr>
          <p:nvPr/>
        </p:nvSpPr>
        <p:spPr bwMode="auto">
          <a:xfrm>
            <a:off x="3814001" y="9371501"/>
            <a:ext cx="2920193" cy="493236"/>
          </a:xfrm>
          <a:prstGeom prst="rect">
            <a:avLst/>
          </a:prstGeom>
          <a:noFill/>
          <a:ln w="9525">
            <a:noFill/>
            <a:miter lim="800000"/>
            <a:headEnd/>
            <a:tailEnd/>
          </a:ln>
        </p:spPr>
        <p:txBody>
          <a:bodyPr lIns="92236" tIns="46118" rIns="92236" bIns="46118" anchor="b"/>
          <a:lstStyle/>
          <a:p>
            <a:pPr algn="r" eaLnBrk="1" hangingPunct="1">
              <a:spcBef>
                <a:spcPct val="0"/>
              </a:spcBef>
            </a:pPr>
            <a:fld id="{B151BB97-07FD-4F09-AE1F-0EE34C636650}" type="slidenum">
              <a:rPr kumimoji="1" lang="en-US" altLang="ja-JP" sz="1200"/>
              <a:pPr algn="r" eaLnBrk="1" hangingPunct="1">
                <a:spcBef>
                  <a:spcPct val="0"/>
                </a:spcBef>
              </a:pPr>
              <a:t>3</a:t>
            </a:fld>
            <a:endParaRPr kumimoji="1" lang="en-US" altLang="ja-JP"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TextEdit="1"/>
          </p:cNvSpPr>
          <p:nvPr>
            <p:ph type="sldImg"/>
          </p:nvPr>
        </p:nvSpPr>
        <p:spPr>
          <a:ln/>
        </p:spPr>
      </p:sp>
      <p:sp>
        <p:nvSpPr>
          <p:cNvPr id="11267" name="Rectangle 3"/>
          <p:cNvSpPr>
            <a:spLocks noGrp="1"/>
          </p:cNvSpPr>
          <p:nvPr>
            <p:ph type="body" idx="1"/>
          </p:nvPr>
        </p:nvSpPr>
        <p:spPr>
          <a:noFill/>
          <a:ln/>
        </p:spPr>
        <p:txBody>
          <a:bodyPr/>
          <a:lstStyle/>
          <a:p>
            <a:r>
              <a:rPr lang="ja-JP" altLang="en-US" sz="1400" dirty="0" smtClean="0">
                <a:latin typeface="ＭＳ Ｐゴシック" charset="-128"/>
                <a:ea typeface="ＭＳ Ｐゴシック" charset="-128"/>
              </a:rPr>
              <a:t>（４．神奈川の位置やマーケットの特徴①－経済規模）</a:t>
            </a:r>
            <a:endParaRPr lang="en-US" altLang="ja-JP" sz="1400" dirty="0" smtClean="0">
              <a:latin typeface="ＭＳ Ｐゴシック" charset="-128"/>
              <a:ea typeface="ＭＳ Ｐゴシック" charset="-128"/>
            </a:endParaRPr>
          </a:p>
          <a:p>
            <a:r>
              <a:rPr lang="ja-JP" altLang="en-US" sz="1400" dirty="0" smtClean="0">
                <a:latin typeface="ＭＳ Ｐゴシック" charset="-128"/>
                <a:ea typeface="ＭＳ Ｐゴシック" charset="-128"/>
              </a:rPr>
              <a:t>■ 特徴の</a:t>
            </a:r>
            <a:r>
              <a:rPr lang="en-US" altLang="ja-JP" sz="1400" dirty="0" smtClean="0">
                <a:latin typeface="ＭＳ Ｐゴシック" charset="-128"/>
                <a:ea typeface="ＭＳ Ｐゴシック" charset="-128"/>
              </a:rPr>
              <a:t>1</a:t>
            </a:r>
            <a:r>
              <a:rPr lang="ja-JP" altLang="en-US" sz="1400" dirty="0" smtClean="0">
                <a:latin typeface="ＭＳ Ｐゴシック" charset="-128"/>
                <a:ea typeface="ＭＳ Ｐゴシック" charset="-128"/>
              </a:rPr>
              <a:t>番目は、経済規模です。</a:t>
            </a:r>
            <a:endParaRPr lang="ja-JP" altLang="ja-JP" sz="1400" dirty="0" smtClean="0">
              <a:latin typeface="ＭＳ Ｐゴシック" charset="-128"/>
              <a:ea typeface="ＭＳ Ｐゴシック" charset="-128"/>
            </a:endParaRPr>
          </a:p>
          <a:p>
            <a:r>
              <a:rPr lang="ja-JP" altLang="en-US" sz="1400" dirty="0" smtClean="0">
                <a:latin typeface="ＭＳ Ｐゴシック" charset="-128"/>
                <a:ea typeface="ＭＳ Ｐゴシック" charset="-128"/>
              </a:rPr>
              <a:t>■ </a:t>
            </a:r>
            <a:r>
              <a:rPr lang="en-US" altLang="ja-JP" sz="1400" dirty="0" smtClean="0">
                <a:latin typeface="ＭＳ Ｐゴシック" charset="-128"/>
                <a:ea typeface="ＭＳ Ｐゴシック" charset="-128"/>
              </a:rPr>
              <a:t>2010</a:t>
            </a:r>
            <a:r>
              <a:rPr lang="ja-JP" altLang="en-US" sz="1400" dirty="0" smtClean="0">
                <a:latin typeface="ＭＳ Ｐゴシック" charset="-128"/>
                <a:ea typeface="ＭＳ Ｐゴシック" charset="-128"/>
              </a:rPr>
              <a:t>年では、</a:t>
            </a:r>
            <a:r>
              <a:rPr lang="en-US" altLang="ja-JP" sz="1400" dirty="0" smtClean="0">
                <a:latin typeface="ＭＳ Ｐゴシック" charset="-128"/>
                <a:ea typeface="ＭＳ Ｐゴシック" charset="-128"/>
              </a:rPr>
              <a:t>OECD</a:t>
            </a:r>
            <a:r>
              <a:rPr lang="ja-JP" altLang="en-US" sz="1400" dirty="0" smtClean="0">
                <a:latin typeface="ＭＳ Ｐゴシック" charset="-128"/>
                <a:ea typeface="ＭＳ Ｐゴシック" charset="-128"/>
              </a:rPr>
              <a:t>加盟国の中で比較しますと、神奈川県の経済規模は、約</a:t>
            </a:r>
            <a:r>
              <a:rPr lang="en-US" altLang="ja-JP" sz="1400" dirty="0" smtClean="0">
                <a:latin typeface="ＭＳ Ｐゴシック" charset="-128"/>
                <a:ea typeface="ＭＳ Ｐゴシック" charset="-128"/>
              </a:rPr>
              <a:t>3,076</a:t>
            </a:r>
            <a:r>
              <a:rPr lang="ja-JP" altLang="en-US" sz="1400" dirty="0" smtClean="0">
                <a:latin typeface="ＭＳ Ｐゴシック" charset="-128"/>
                <a:ea typeface="ＭＳ Ｐゴシック" charset="-128"/>
              </a:rPr>
              <a:t>億ドルと非常に大きく、ヨーロッパの１国（デンマーク）に匹敵する経済規模となっております。</a:t>
            </a:r>
            <a:endParaRPr lang="en-US" altLang="ja-JP" sz="1400" dirty="0" smtClean="0">
              <a:latin typeface="ＭＳ Ｐゴシック" charset="-128"/>
              <a:ea typeface="ＭＳ Ｐゴシック" charset="-128"/>
            </a:endParaRPr>
          </a:p>
          <a:p>
            <a:endParaRPr lang="en-US" altLang="ja-JP" sz="1400" dirty="0" smtClean="0">
              <a:latin typeface="ＭＳ Ｐゴシック" charset="-128"/>
              <a:ea typeface="ＭＳ Ｐゴシック" charset="-128"/>
            </a:endParaRPr>
          </a:p>
          <a:p>
            <a:r>
              <a:rPr lang="ja-JP" altLang="en-US" sz="1400" dirty="0" smtClean="0">
                <a:latin typeface="+mn-lt"/>
                <a:ea typeface="ＭＳ Ｐゴシック" charset="-128"/>
              </a:rPr>
              <a:t>■ </a:t>
            </a:r>
            <a:r>
              <a:rPr lang="en-US" altLang="ja-JP" sz="1400" dirty="0" smtClean="0">
                <a:latin typeface="+mn-lt"/>
                <a:ea typeface="ＭＳ Ｐゴシック" charset="-128"/>
              </a:rPr>
              <a:t>The</a:t>
            </a:r>
            <a:r>
              <a:rPr lang="en-US" altLang="ja-JP" sz="1400" baseline="0" dirty="0" smtClean="0">
                <a:latin typeface="+mn-lt"/>
                <a:ea typeface="ＭＳ Ｐゴシック" charset="-128"/>
              </a:rPr>
              <a:t> first strength of Kanagawa is its economic scale.</a:t>
            </a:r>
            <a:endParaRPr lang="ja-JP" altLang="ja-JP" sz="1400" dirty="0" smtClean="0">
              <a:latin typeface="+mn-lt"/>
              <a:ea typeface="ＭＳ Ｐゴシック" charset="-128"/>
            </a:endParaRPr>
          </a:p>
          <a:p>
            <a:r>
              <a:rPr lang="ja-JP" altLang="en-US" sz="1400" dirty="0" smtClean="0">
                <a:latin typeface="+mn-lt"/>
                <a:ea typeface="ＭＳ Ｐゴシック" charset="-128"/>
              </a:rPr>
              <a:t>■ </a:t>
            </a:r>
            <a:r>
              <a:rPr lang="en-US" altLang="ja-JP" sz="1400" dirty="0" smtClean="0">
                <a:latin typeface="+mn-lt"/>
                <a:ea typeface="ＭＳ Ｐゴシック" charset="-128"/>
              </a:rPr>
              <a:t>With</a:t>
            </a:r>
            <a:r>
              <a:rPr lang="en-US" altLang="ja-JP" sz="1400" baseline="0" dirty="0" smtClean="0">
                <a:latin typeface="+mn-lt"/>
                <a:ea typeface="ＭＳ Ｐゴシック" charset="-128"/>
              </a:rPr>
              <a:t> a Gross Prefectural Product which was about 307.6 billion US dollars in fiscal 2010, Kanagawa’s economic scale is equivalent to that </a:t>
            </a:r>
            <a:r>
              <a:rPr lang="en-US" altLang="ja-JP" sz="1400" baseline="0" smtClean="0">
                <a:latin typeface="+mn-lt"/>
                <a:ea typeface="ＭＳ Ｐゴシック" charset="-128"/>
              </a:rPr>
              <a:t>of Denmark</a:t>
            </a:r>
            <a:r>
              <a:rPr lang="en-US" altLang="ja-JP" sz="1400" baseline="0" dirty="0" smtClean="0">
                <a:latin typeface="+mn-lt"/>
                <a:ea typeface="ＭＳ Ｐゴシック" charset="-128"/>
              </a:rP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7"/>
          <p:cNvSpPr txBox="1">
            <a:spLocks noGrp="1" noChangeArrowheads="1"/>
          </p:cNvSpPr>
          <p:nvPr/>
        </p:nvSpPr>
        <p:spPr bwMode="auto">
          <a:xfrm>
            <a:off x="3814001" y="9371501"/>
            <a:ext cx="2920193" cy="493236"/>
          </a:xfrm>
          <a:prstGeom prst="rect">
            <a:avLst/>
          </a:prstGeom>
          <a:noFill/>
          <a:ln w="9525">
            <a:noFill/>
            <a:miter lim="800000"/>
            <a:headEnd/>
            <a:tailEnd/>
          </a:ln>
        </p:spPr>
        <p:txBody>
          <a:bodyPr lIns="92236" tIns="46118" rIns="92236" bIns="46118" anchor="b"/>
          <a:lstStyle/>
          <a:p>
            <a:pPr algn="r" eaLnBrk="1" hangingPunct="1">
              <a:spcBef>
                <a:spcPct val="0"/>
              </a:spcBef>
            </a:pPr>
            <a:fld id="{F12A273E-0746-4EFE-B08A-4715E2AA9EE3}" type="slidenum">
              <a:rPr kumimoji="1" lang="en-US" altLang="ja-JP" sz="1200"/>
              <a:pPr algn="r" eaLnBrk="1" hangingPunct="1">
                <a:spcBef>
                  <a:spcPct val="0"/>
                </a:spcBef>
              </a:pPr>
              <a:t>5</a:t>
            </a:fld>
            <a:endParaRPr kumimoji="1" lang="en-US" altLang="ja-JP" sz="1200"/>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noFill/>
          <a:ln/>
        </p:spPr>
        <p:txBody>
          <a:bodyPr/>
          <a:lstStyle/>
          <a:p>
            <a:r>
              <a:rPr lang="ja-JP" altLang="en-US" sz="1400" dirty="0" smtClean="0">
                <a:latin typeface="+mn-ea"/>
                <a:ea typeface="+mn-ea"/>
              </a:rPr>
              <a:t>（５．神奈川の位置やマーケットの特徴②－豊富な人材）</a:t>
            </a:r>
            <a:endParaRPr lang="en-US" altLang="ja-JP" sz="1400" dirty="0" smtClean="0">
              <a:latin typeface="+mn-ea"/>
              <a:ea typeface="+mn-ea"/>
            </a:endParaRPr>
          </a:p>
          <a:p>
            <a:r>
              <a:rPr lang="ja-JP" altLang="en-US" sz="1400" dirty="0" smtClean="0">
                <a:latin typeface="+mn-ea"/>
                <a:ea typeface="+mn-ea"/>
              </a:rPr>
              <a:t>■ ２番目の特徴は、優秀な理系人材の集積です。</a:t>
            </a:r>
          </a:p>
          <a:p>
            <a:r>
              <a:rPr lang="ja-JP" altLang="en-US" sz="1400" dirty="0" smtClean="0">
                <a:latin typeface="+mn-ea"/>
                <a:ea typeface="+mn-ea"/>
              </a:rPr>
              <a:t>■ 神奈川県内には、</a:t>
            </a:r>
            <a:r>
              <a:rPr lang="en-US" altLang="ja-JP" sz="1400" dirty="0" smtClean="0">
                <a:latin typeface="+mn-ea"/>
                <a:ea typeface="+mn-ea"/>
              </a:rPr>
              <a:t>37</a:t>
            </a:r>
            <a:r>
              <a:rPr lang="ja-JP" altLang="en-US" sz="1400" dirty="0" smtClean="0">
                <a:latin typeface="+mn-ea"/>
                <a:ea typeface="+mn-ea"/>
              </a:rPr>
              <a:t>の理系大学が立地しており、神奈川県の学術研究機関従事者数は、全国の都道府県で１位となっております。</a:t>
            </a:r>
          </a:p>
          <a:p>
            <a:endParaRPr lang="en-US" altLang="ja-JP" sz="1400" dirty="0" smtClean="0">
              <a:latin typeface="ＭＳ ゴシック" pitchFamily="49" charset="-128"/>
              <a:ea typeface="ＭＳ ゴシック" pitchFamily="49" charset="-128"/>
            </a:endParaRPr>
          </a:p>
          <a:p>
            <a:r>
              <a:rPr lang="ja-JP" altLang="en-US" sz="1400" dirty="0" smtClean="0">
                <a:latin typeface="+mn-lt"/>
                <a:ea typeface="ＭＳ ゴシック" pitchFamily="49" charset="-128"/>
              </a:rPr>
              <a:t>■ </a:t>
            </a:r>
            <a:r>
              <a:rPr lang="en-US" altLang="ja-JP" sz="1400" dirty="0" smtClean="0">
                <a:latin typeface="+mn-lt"/>
                <a:ea typeface="ＭＳ ゴシック" pitchFamily="49" charset="-128"/>
              </a:rPr>
              <a:t>The second</a:t>
            </a:r>
            <a:r>
              <a:rPr lang="en-US" altLang="ja-JP" sz="1400" baseline="0" dirty="0" smtClean="0">
                <a:latin typeface="+mn-lt"/>
                <a:ea typeface="ＭＳ ゴシック" pitchFamily="49" charset="-128"/>
              </a:rPr>
              <a:t> strength is its</a:t>
            </a:r>
            <a:r>
              <a:rPr lang="en-US" altLang="ja-JP" sz="1400" dirty="0" smtClean="0">
                <a:latin typeface="+mn-lt"/>
                <a:ea typeface="ＭＳ ゴシック" pitchFamily="49" charset="-128"/>
              </a:rPr>
              <a:t> abundant human resources, especially in science and engineering.</a:t>
            </a:r>
            <a:endParaRPr lang="ja-JP" altLang="en-US" sz="1400" dirty="0" smtClean="0">
              <a:latin typeface="+mn-lt"/>
              <a:ea typeface="ＭＳ ゴシック" pitchFamily="49" charset="-128"/>
            </a:endParaRPr>
          </a:p>
          <a:p>
            <a:r>
              <a:rPr lang="ja-JP" altLang="en-US" sz="1400" dirty="0" smtClean="0">
                <a:latin typeface="+mn-lt"/>
                <a:ea typeface="ＭＳ ゴシック" pitchFamily="49" charset="-128"/>
              </a:rPr>
              <a:t>■ </a:t>
            </a:r>
            <a:r>
              <a:rPr lang="en-US" altLang="ja-JP" sz="1400" dirty="0" smtClean="0">
                <a:latin typeface="+mn-lt"/>
                <a:ea typeface="ＭＳ ゴシック" pitchFamily="49" charset="-128"/>
              </a:rPr>
              <a:t>Kanagawa contains</a:t>
            </a:r>
            <a:r>
              <a:rPr lang="en-US" altLang="ja-JP" sz="1400" baseline="0" dirty="0" smtClean="0">
                <a:latin typeface="+mn-lt"/>
                <a:ea typeface="ＭＳ ゴシック" pitchFamily="49" charset="-128"/>
              </a:rPr>
              <a:t> 37 science and engineering universities, and has the largest population of people working in academic research institutes in the country.</a:t>
            </a:r>
            <a:endParaRPr lang="ja-JP" altLang="en-US" sz="1400" dirty="0" smtClean="0">
              <a:latin typeface="+mn-lt"/>
              <a:ea typeface="ＭＳ ゴシック" pitchFamily="49" charset="-128"/>
            </a:endParaRPr>
          </a:p>
          <a:p>
            <a:r>
              <a:rPr lang="en-US" altLang="ja-JP" sz="1400" dirty="0" smtClean="0">
                <a:latin typeface="+mn-lt"/>
                <a:ea typeface="ＭＳ ゴシック" pitchFamily="49" charset="-128"/>
              </a:rPr>
              <a:t> </a:t>
            </a:r>
            <a:endParaRPr lang="ja-JP" altLang="en-US" sz="1400" dirty="0" smtClean="0">
              <a:latin typeface="+mn-lt"/>
              <a:ea typeface="ＭＳ ゴシック" pitchFamily="49"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7"/>
          <p:cNvSpPr txBox="1">
            <a:spLocks noGrp="1" noChangeArrowheads="1"/>
          </p:cNvSpPr>
          <p:nvPr/>
        </p:nvSpPr>
        <p:spPr bwMode="auto">
          <a:xfrm>
            <a:off x="3814001" y="9371501"/>
            <a:ext cx="2920193" cy="493236"/>
          </a:xfrm>
          <a:prstGeom prst="rect">
            <a:avLst/>
          </a:prstGeom>
          <a:noFill/>
          <a:ln w="9525">
            <a:noFill/>
            <a:miter lim="800000"/>
            <a:headEnd/>
            <a:tailEnd/>
          </a:ln>
        </p:spPr>
        <p:txBody>
          <a:bodyPr lIns="92236" tIns="46118" rIns="92236" bIns="46118" anchor="b"/>
          <a:lstStyle/>
          <a:p>
            <a:pPr algn="r" eaLnBrk="1" hangingPunct="1">
              <a:spcBef>
                <a:spcPct val="0"/>
              </a:spcBef>
            </a:pPr>
            <a:fld id="{55DC2033-0B73-43A7-984A-7C1CC1087680}" type="slidenum">
              <a:rPr kumimoji="1" lang="en-US" altLang="ja-JP" sz="1200"/>
              <a:pPr algn="r" eaLnBrk="1" hangingPunct="1">
                <a:spcBef>
                  <a:spcPct val="0"/>
                </a:spcBef>
              </a:pPr>
              <a:t>6</a:t>
            </a:fld>
            <a:endParaRPr kumimoji="1" lang="en-US" altLang="ja-JP" sz="1200"/>
          </a:p>
        </p:txBody>
      </p:sp>
      <p:sp>
        <p:nvSpPr>
          <p:cNvPr id="12292" name="Rectangle 2"/>
          <p:cNvSpPr>
            <a:spLocks noGrp="1" noRot="1" noChangeAspect="1" noChangeArrowheads="1" noTextEdit="1"/>
          </p:cNvSpPr>
          <p:nvPr>
            <p:ph type="sldImg"/>
          </p:nvPr>
        </p:nvSpPr>
        <p:spPr>
          <a:ln/>
        </p:spPr>
      </p:sp>
      <p:sp>
        <p:nvSpPr>
          <p:cNvPr id="12293" name="Rectangle 3"/>
          <p:cNvSpPr>
            <a:spLocks noGrp="1" noChangeArrowheads="1"/>
          </p:cNvSpPr>
          <p:nvPr>
            <p:ph type="body" idx="1"/>
          </p:nvPr>
        </p:nvSpPr>
        <p:spPr>
          <a:noFill/>
          <a:ln/>
        </p:spPr>
        <p:txBody>
          <a:bodyPr/>
          <a:lstStyle/>
          <a:p>
            <a:r>
              <a:rPr lang="ja-JP" altLang="en-US" sz="1400" dirty="0" smtClean="0">
                <a:latin typeface="+mn-ea"/>
                <a:ea typeface="+mn-ea"/>
              </a:rPr>
              <a:t>（６．神奈川の位置やマーケットの特徴③－企業の集積）</a:t>
            </a:r>
            <a:endParaRPr lang="en-US" altLang="ja-JP" sz="1400" dirty="0" smtClean="0">
              <a:latin typeface="+mn-ea"/>
              <a:ea typeface="+mn-ea"/>
            </a:endParaRPr>
          </a:p>
          <a:p>
            <a:r>
              <a:rPr lang="ja-JP" altLang="en-US" sz="1400" dirty="0" smtClean="0">
                <a:latin typeface="+mn-ea"/>
                <a:ea typeface="+mn-ea"/>
              </a:rPr>
              <a:t>■ ３番目の特徴は、企業の集積です</a:t>
            </a:r>
          </a:p>
          <a:p>
            <a:r>
              <a:rPr lang="ja-JP" altLang="en-US" sz="1400" dirty="0" smtClean="0">
                <a:latin typeface="+mn-ea"/>
                <a:ea typeface="+mn-ea"/>
              </a:rPr>
              <a:t>■ 日産自動車、武田薬品工業、キャノンなど世界的大企業が続々と神奈川県に拠点を設置しています。</a:t>
            </a:r>
          </a:p>
          <a:p>
            <a:r>
              <a:rPr lang="ja-JP" altLang="en-US" sz="1400" dirty="0" smtClean="0">
                <a:latin typeface="+mn-ea"/>
                <a:ea typeface="+mn-ea"/>
              </a:rPr>
              <a:t>■ 特に、県内への研究所の立地が進んでおり、神奈川県では先端技術の連携を図ることができます。</a:t>
            </a:r>
            <a:endParaRPr lang="en-US" altLang="ja-JP" sz="1400" dirty="0" smtClean="0">
              <a:latin typeface="+mn-ea"/>
              <a:ea typeface="+mn-ea"/>
            </a:endParaRPr>
          </a:p>
          <a:p>
            <a:r>
              <a:rPr lang="ja-JP" altLang="en-US" sz="1400" dirty="0" smtClean="0">
                <a:latin typeface="+mn-ea"/>
                <a:ea typeface="+mn-ea"/>
              </a:rPr>
              <a:t>□ また、こうした県内大企業のうち、日産自動車や日揮（ＪＧＣ）は、アフリカに現地法人を設立し、アフリカでのビジネス展開を図っています。</a:t>
            </a:r>
            <a:endParaRPr lang="en-US" altLang="ja-JP" sz="1400" dirty="0" smtClean="0">
              <a:latin typeface="+mn-ea"/>
              <a:ea typeface="+mn-ea"/>
            </a:endParaRPr>
          </a:p>
          <a:p>
            <a:endParaRPr lang="en-US" altLang="ja-JP" sz="1400" dirty="0" smtClean="0">
              <a:ea typeface="ＭＳ Ｐゴシック" charset="-128"/>
            </a:endParaRPr>
          </a:p>
          <a:p>
            <a:r>
              <a:rPr lang="ja-JP" altLang="en-US" sz="1400" dirty="0" smtClean="0">
                <a:ea typeface="ＭＳ Ｐゴシック" charset="-128"/>
              </a:rPr>
              <a:t>■ </a:t>
            </a:r>
            <a:r>
              <a:rPr lang="en-US" altLang="ja-JP" sz="1400" dirty="0" smtClean="0">
                <a:ea typeface="ＭＳ Ｐゴシック" charset="-128"/>
              </a:rPr>
              <a:t>The third strength is a</a:t>
            </a:r>
            <a:r>
              <a:rPr lang="en-US" altLang="ja-JP" sz="1400" baseline="0" dirty="0" smtClean="0">
                <a:ea typeface="ＭＳ Ｐゴシック" charset="-128"/>
              </a:rPr>
              <a:t> large accumulation of companies.</a:t>
            </a:r>
          </a:p>
          <a:p>
            <a:r>
              <a:rPr lang="ja-JP" altLang="en-US" sz="1400" dirty="0" smtClean="0">
                <a:ea typeface="ＭＳ Ｐゴシック" charset="-128"/>
              </a:rPr>
              <a:t>■ </a:t>
            </a:r>
            <a:r>
              <a:rPr lang="en-US" altLang="ja-JP" sz="1400" dirty="0" smtClean="0">
                <a:ea typeface="ＭＳ Ｐゴシック" charset="-128"/>
              </a:rPr>
              <a:t>Leading</a:t>
            </a:r>
            <a:r>
              <a:rPr lang="en-US" altLang="ja-JP" sz="1400" baseline="0" dirty="0" smtClean="0">
                <a:ea typeface="ＭＳ Ｐゴシック" charset="-128"/>
              </a:rPr>
              <a:t> international companies such as Nissan, Takeda Pharmaceutical, and Canon, have moved their home offices to Kanagawa.</a:t>
            </a:r>
            <a:endParaRPr lang="ja-JP" altLang="en-US" sz="1400" dirty="0" smtClean="0">
              <a:ea typeface="ＭＳ Ｐゴシック" charset="-128"/>
            </a:endParaRPr>
          </a:p>
          <a:p>
            <a:r>
              <a:rPr lang="ja-JP" altLang="en-US" sz="1400" dirty="0" smtClean="0">
                <a:ea typeface="ＭＳ Ｐゴシック" charset="-128"/>
              </a:rPr>
              <a:t>■ </a:t>
            </a:r>
            <a:r>
              <a:rPr lang="en-US" altLang="ja-JP" sz="1400" dirty="0" smtClean="0">
                <a:ea typeface="ＭＳ Ｐゴシック" charset="-128"/>
              </a:rPr>
              <a:t>In</a:t>
            </a:r>
            <a:r>
              <a:rPr lang="en-US" altLang="ja-JP" sz="1400" baseline="0" dirty="0" smtClean="0">
                <a:ea typeface="ＭＳ Ｐゴシック" charset="-128"/>
              </a:rPr>
              <a:t> addition</a:t>
            </a:r>
            <a:r>
              <a:rPr lang="en-US" altLang="ja-JP" sz="1400" dirty="0" smtClean="0">
                <a:ea typeface="ＭＳ Ｐゴシック" charset="-128"/>
              </a:rPr>
              <a:t>,</a:t>
            </a:r>
            <a:r>
              <a:rPr lang="en-US" altLang="ja-JP" sz="1400" baseline="0" dirty="0" smtClean="0">
                <a:ea typeface="ＭＳ Ｐゴシック" charset="-128"/>
              </a:rPr>
              <a:t> more companies are building laboratories in Kanagawa, allowing for cooperative use of state-of-the-art technology.</a:t>
            </a:r>
            <a:endParaRPr lang="en-US" altLang="ja-JP" sz="1400" dirty="0" smtClean="0">
              <a:ea typeface="ＭＳ Ｐゴシック" charset="-128"/>
            </a:endParaRPr>
          </a:p>
          <a:p>
            <a:r>
              <a:rPr lang="ja-JP" altLang="en-US" sz="1400" dirty="0" smtClean="0">
                <a:ea typeface="ＭＳ Ｐゴシック" charset="-128"/>
              </a:rPr>
              <a:t>□ </a:t>
            </a:r>
            <a:r>
              <a:rPr lang="en-US" altLang="ja-JP" sz="1400" dirty="0" smtClean="0">
                <a:ea typeface="ＭＳ Ｐゴシック" charset="-128"/>
              </a:rPr>
              <a:t>Several Kanagawa-based</a:t>
            </a:r>
            <a:r>
              <a:rPr lang="en-US" altLang="ja-JP" sz="1400" baseline="0" dirty="0" smtClean="0">
                <a:ea typeface="ＭＳ Ｐゴシック" charset="-128"/>
              </a:rPr>
              <a:t> companies, such as Nissan and JGC,</a:t>
            </a:r>
            <a:r>
              <a:rPr lang="en-US" altLang="ja-JP" sz="1400" dirty="0" smtClean="0">
                <a:ea typeface="ＭＳ Ｐゴシック" charset="-128"/>
              </a:rPr>
              <a:t> have</a:t>
            </a:r>
            <a:r>
              <a:rPr lang="en-US" altLang="ja-JP" sz="1400" baseline="0" dirty="0" smtClean="0">
                <a:ea typeface="ＭＳ Ｐゴシック" charset="-128"/>
              </a:rPr>
              <a:t> opened local corporations in Africa.</a:t>
            </a:r>
            <a:endParaRPr lang="ja-JP" altLang="en-US" sz="1400" dirty="0" smtClean="0">
              <a:ea typeface="ＭＳ Ｐゴシック" charset="-128"/>
            </a:endParaRPr>
          </a:p>
          <a:p>
            <a:endParaRPr lang="ja-JP" altLang="en-US" sz="1400" dirty="0" smtClean="0">
              <a:ea typeface="ＭＳ Ｐゴシック" charset="-128"/>
            </a:endParaRPr>
          </a:p>
          <a:p>
            <a:endParaRPr lang="en-US" altLang="ja-JP" sz="1400" dirty="0" smtClean="0">
              <a:ea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a:xfrm>
            <a:off x="673100" y="4501108"/>
            <a:ext cx="5389563" cy="4440238"/>
          </a:xfrm>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（７．神奈川の観光①）</a:t>
            </a:r>
            <a:endParaRPr lang="en-US" altLang="ja-JP" sz="14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400" dirty="0" smtClean="0">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solidFill>
                  <a:srgbClr val="FF0000"/>
                </a:solidFill>
                <a:latin typeface="+mn-ea"/>
                <a:ea typeface="+mn-ea"/>
              </a:rPr>
              <a:t>■</a:t>
            </a:r>
            <a:r>
              <a:rPr lang="ja-JP" altLang="en-US" sz="1400" baseline="0" dirty="0" smtClean="0">
                <a:solidFill>
                  <a:srgbClr val="FF0000"/>
                </a:solidFill>
                <a:latin typeface="+mn-ea"/>
                <a:ea typeface="+mn-ea"/>
              </a:rPr>
              <a:t> さて、</a:t>
            </a:r>
            <a:r>
              <a:rPr lang="ja-JP" altLang="en-US" sz="1400" u="none" dirty="0" smtClean="0">
                <a:solidFill>
                  <a:srgbClr val="FF0000"/>
                </a:solidFill>
                <a:latin typeface="+mn-ea"/>
                <a:ea typeface="+mn-ea"/>
              </a:rPr>
              <a:t>これまで、マーケットの魅力について、ご紹介してきましたが、</a:t>
            </a:r>
            <a:endParaRPr lang="en-US" altLang="ja-JP" sz="1400" u="none" dirty="0" smtClean="0">
              <a:solidFill>
                <a:srgbClr val="FF0000"/>
              </a:solidFill>
              <a:latin typeface="+mn-ea"/>
              <a:ea typeface="+mn-ea"/>
            </a:endParaRPr>
          </a:p>
          <a:p>
            <a:r>
              <a:rPr kumimoji="1" lang="ja-JP" altLang="en-US" sz="1400" u="none" kern="1200" dirty="0" smtClean="0">
                <a:solidFill>
                  <a:schemeClr val="tx1"/>
                </a:solidFill>
                <a:latin typeface="+mn-ea"/>
                <a:ea typeface="+mn-ea"/>
                <a:cs typeface="Arial" charset="0"/>
              </a:rPr>
              <a:t>■ </a:t>
            </a:r>
            <a:r>
              <a:rPr lang="ja-JP" altLang="en-US" sz="1400" b="0" dirty="0" smtClean="0">
                <a:latin typeface="+mn-ea"/>
              </a:rPr>
              <a:t>次は</a:t>
            </a:r>
            <a:r>
              <a:rPr lang="en-US" altLang="ja-JP" sz="1400" b="0" dirty="0" smtClean="0">
                <a:latin typeface="+mn-ea"/>
              </a:rPr>
              <a:t>『</a:t>
            </a:r>
            <a:r>
              <a:rPr lang="ja-JP" altLang="en-US" sz="1400" b="0" dirty="0" smtClean="0">
                <a:latin typeface="+mn-ea"/>
              </a:rPr>
              <a:t>観光</a:t>
            </a:r>
            <a:r>
              <a:rPr lang="en-US" altLang="ja-JP" sz="1400" b="0" dirty="0" smtClean="0">
                <a:latin typeface="+mn-ea"/>
              </a:rPr>
              <a:t>』</a:t>
            </a:r>
            <a:r>
              <a:rPr lang="ja-JP" altLang="en-US" sz="1400" b="0" dirty="0" smtClean="0">
                <a:latin typeface="+mn-ea"/>
              </a:rPr>
              <a:t>です。</a:t>
            </a:r>
            <a:endParaRPr lang="en-US" altLang="ja-JP" sz="1400" b="0" dirty="0" smtClean="0">
              <a:latin typeface="+mn-ea"/>
            </a:endParaRPr>
          </a:p>
          <a:p>
            <a:r>
              <a:rPr kumimoji="1" lang="ja-JP" altLang="en-US" sz="1400" u="none" kern="1200" dirty="0" smtClean="0">
                <a:solidFill>
                  <a:schemeClr val="tx1"/>
                </a:solidFill>
                <a:latin typeface="+mn-ea"/>
                <a:ea typeface="+mn-ea"/>
                <a:cs typeface="Arial" charset="0"/>
              </a:rPr>
              <a:t>■ </a:t>
            </a:r>
            <a:r>
              <a:rPr lang="ja-JP" altLang="en-US" sz="1400" b="0" dirty="0" smtClean="0">
                <a:latin typeface="+mn-ea"/>
              </a:rPr>
              <a:t>横浜から見た富士山の</a:t>
            </a:r>
            <a:r>
              <a:rPr lang="en-US" altLang="ja-JP" sz="1400" b="0" dirty="0" smtClean="0">
                <a:latin typeface="+mn-ea"/>
              </a:rPr>
              <a:t>『</a:t>
            </a:r>
            <a:r>
              <a:rPr lang="ja-JP" altLang="en-US" sz="1400" b="0" dirty="0" smtClean="0">
                <a:latin typeface="+mn-ea"/>
              </a:rPr>
              <a:t>浮世絵</a:t>
            </a:r>
            <a:r>
              <a:rPr lang="en-US" altLang="ja-JP" sz="1400" b="0" dirty="0" smtClean="0">
                <a:latin typeface="+mn-ea"/>
              </a:rPr>
              <a:t>』</a:t>
            </a:r>
            <a:r>
              <a:rPr lang="ja-JP" altLang="en-US" sz="1400" b="0" dirty="0" smtClean="0">
                <a:latin typeface="+mn-ea"/>
              </a:rPr>
              <a:t>です。</a:t>
            </a:r>
            <a:endParaRPr lang="en-US" altLang="ja-JP" sz="1400" b="0" dirty="0" smtClean="0">
              <a:latin typeface="+mn-ea"/>
            </a:endParaRPr>
          </a:p>
          <a:p>
            <a:r>
              <a:rPr kumimoji="1" lang="ja-JP" altLang="en-US" sz="1400" u="none" kern="1200" dirty="0" smtClean="0">
                <a:solidFill>
                  <a:schemeClr val="tx1"/>
                </a:solidFill>
                <a:latin typeface="+mn-ea"/>
                <a:ea typeface="+mn-ea"/>
                <a:cs typeface="Arial" charset="0"/>
              </a:rPr>
              <a:t>■ 神奈川は、</a:t>
            </a:r>
            <a:r>
              <a:rPr lang="ja-JP" altLang="en-US" sz="1400" b="0" dirty="0" smtClean="0">
                <a:latin typeface="+mn-ea"/>
              </a:rPr>
              <a:t>約２００年前には、すでに観光名所として賑わっていました。</a:t>
            </a:r>
            <a:endParaRPr lang="en-US" altLang="ja-JP" sz="1400" b="0" dirty="0" smtClean="0">
              <a:latin typeface="+mn-ea"/>
            </a:endParaRPr>
          </a:p>
          <a:p>
            <a:endParaRPr lang="en-US" altLang="ja-JP" sz="1800" b="1" dirty="0" smtClean="0">
              <a:latin typeface="+mn-ea"/>
            </a:endParaRPr>
          </a:p>
          <a:p>
            <a:r>
              <a:rPr kumimoji="1" lang="ja-JP" altLang="en-US" sz="1400" u="none" kern="1200" dirty="0" smtClean="0">
                <a:solidFill>
                  <a:schemeClr val="tx1"/>
                </a:solidFill>
                <a:latin typeface="+mn-ea"/>
                <a:ea typeface="+mn-ea"/>
                <a:cs typeface="Arial" charset="0"/>
              </a:rPr>
              <a:t>■ </a:t>
            </a:r>
            <a:r>
              <a:rPr kumimoji="1" lang="en-US" altLang="ja-JP" sz="1400" u="none" kern="1200" dirty="0" smtClean="0">
                <a:solidFill>
                  <a:schemeClr val="tx1"/>
                </a:solidFill>
                <a:latin typeface="+mn-ea"/>
                <a:ea typeface="+mn-ea"/>
                <a:cs typeface="Arial" charset="0"/>
              </a:rPr>
              <a:t>Those are the the three major business strengths</a:t>
            </a:r>
            <a:r>
              <a:rPr kumimoji="1" lang="en-US" altLang="ja-JP" sz="1400" u="none" kern="1200" baseline="0" dirty="0" smtClean="0">
                <a:solidFill>
                  <a:schemeClr val="tx1"/>
                </a:solidFill>
                <a:latin typeface="+mn-ea"/>
                <a:ea typeface="+mn-ea"/>
                <a:cs typeface="Arial" charset="0"/>
              </a:rPr>
              <a:t> of Kanagawa.</a:t>
            </a:r>
          </a:p>
          <a:p>
            <a:r>
              <a:rPr kumimoji="1" lang="ja-JP" altLang="en-US" sz="1400" b="0" u="none" kern="1200" baseline="0" dirty="0" smtClean="0">
                <a:solidFill>
                  <a:schemeClr val="tx1"/>
                </a:solidFill>
                <a:latin typeface="+mn-ea"/>
                <a:ea typeface="+mn-ea"/>
                <a:cs typeface="Arial" charset="0"/>
              </a:rPr>
              <a:t>■ </a:t>
            </a:r>
            <a:r>
              <a:rPr lang="en-US" altLang="ja-JP" sz="1400" b="0" dirty="0" smtClean="0">
                <a:latin typeface="+mn-lt"/>
              </a:rPr>
              <a:t>I would now </a:t>
            </a:r>
            <a:r>
              <a:rPr lang="en-US" altLang="ja-JP" sz="1400" b="0" baseline="0" dirty="0" smtClean="0">
                <a:latin typeface="+mn-lt"/>
              </a:rPr>
              <a:t>like to move on to tourism.</a:t>
            </a:r>
          </a:p>
          <a:p>
            <a:r>
              <a:rPr kumimoji="1" lang="ja-JP" altLang="en-US" sz="1400" u="none" kern="1200" dirty="0" smtClean="0">
                <a:solidFill>
                  <a:schemeClr val="tx1"/>
                </a:solidFill>
                <a:latin typeface="+mn-ea"/>
                <a:ea typeface="+mn-ea"/>
                <a:cs typeface="Arial" charset="0"/>
              </a:rPr>
              <a:t>■ </a:t>
            </a:r>
            <a:r>
              <a:rPr lang="en-US" altLang="ja-JP" sz="1400" b="0" baseline="0" dirty="0" smtClean="0">
                <a:latin typeface="+mn-lt"/>
              </a:rPr>
              <a:t>This is </a:t>
            </a:r>
            <a:r>
              <a:rPr lang="en-US" altLang="ja-JP" sz="1400" b="0" i="1" baseline="0" dirty="0" smtClean="0">
                <a:latin typeface="+mn-lt"/>
              </a:rPr>
              <a:t>“</a:t>
            </a:r>
            <a:r>
              <a:rPr lang="en-US" altLang="ja-JP" sz="1400" b="0" i="1" baseline="0" dirty="0" err="1" smtClean="0">
                <a:latin typeface="+mn-lt"/>
              </a:rPr>
              <a:t>ukiyo</a:t>
            </a:r>
            <a:r>
              <a:rPr lang="en-US" altLang="ja-JP" sz="1400" b="0" i="1" baseline="0" dirty="0" smtClean="0">
                <a:latin typeface="+mn-lt"/>
              </a:rPr>
              <a:t>-e</a:t>
            </a:r>
            <a:r>
              <a:rPr lang="en-US" altLang="ja-JP" sz="1400" b="0" baseline="0" dirty="0" smtClean="0">
                <a:latin typeface="+mn-lt"/>
              </a:rPr>
              <a:t>”, a woodblock print depicting Mount Fuji as seen from Yokohama.</a:t>
            </a:r>
          </a:p>
          <a:p>
            <a:r>
              <a:rPr kumimoji="1" lang="ja-JP" altLang="en-US" sz="1400" u="none" kern="1200" dirty="0" smtClean="0">
                <a:solidFill>
                  <a:schemeClr val="tx1"/>
                </a:solidFill>
                <a:latin typeface="+mn-ea"/>
                <a:ea typeface="+mn-ea"/>
                <a:cs typeface="Arial" charset="0"/>
              </a:rPr>
              <a:t>■ </a:t>
            </a:r>
            <a:r>
              <a:rPr kumimoji="1" lang="en-US" altLang="ja-JP" sz="1400" u="none" kern="1200" dirty="0" smtClean="0">
                <a:solidFill>
                  <a:schemeClr val="tx1"/>
                </a:solidFill>
                <a:latin typeface="+mn-ea"/>
                <a:ea typeface="+mn-ea"/>
                <a:cs typeface="Arial" charset="0"/>
              </a:rPr>
              <a:t>About</a:t>
            </a:r>
            <a:r>
              <a:rPr kumimoji="1" lang="en-US" altLang="ja-JP" sz="1400" u="none" kern="1200" baseline="0" dirty="0" smtClean="0">
                <a:solidFill>
                  <a:schemeClr val="tx1"/>
                </a:solidFill>
                <a:latin typeface="+mn-ea"/>
                <a:ea typeface="+mn-ea"/>
                <a:cs typeface="Arial" charset="0"/>
              </a:rPr>
              <a:t> 200 years ago, </a:t>
            </a:r>
            <a:r>
              <a:rPr lang="en-US" altLang="ja-JP" sz="1400" b="0" baseline="0" dirty="0" smtClean="0">
                <a:latin typeface="+mn-lt"/>
              </a:rPr>
              <a:t>Kanagawa was already a popular tourist destination.</a:t>
            </a:r>
            <a:endParaRPr lang="en-US" altLang="ja-JP" sz="1400" b="0" dirty="0" smtClean="0">
              <a:latin typeface="+mn-lt"/>
            </a:endParaRPr>
          </a:p>
        </p:txBody>
      </p:sp>
      <p:sp>
        <p:nvSpPr>
          <p:cNvPr id="4" name="スライド番号プレースホルダ 3"/>
          <p:cNvSpPr>
            <a:spLocks noGrp="1"/>
          </p:cNvSpPr>
          <p:nvPr>
            <p:ph type="sldNum" sz="quarter" idx="10"/>
          </p:nvPr>
        </p:nvSpPr>
        <p:spPr/>
        <p:txBody>
          <a:bodyPr/>
          <a:lstStyle/>
          <a:p>
            <a:fld id="{5B60907C-7B6C-4B19-B526-264FFF337563}" type="slidenum">
              <a:rPr kumimoji="1" lang="ja-JP" altLang="en-US" smtClean="0"/>
              <a:pPr/>
              <a:t>7</a:t>
            </a:fld>
            <a:endParaRPr kumimoji="1"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a:xfrm>
            <a:off x="673100" y="4501108"/>
            <a:ext cx="5389563" cy="4440238"/>
          </a:xfrm>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（８．神奈川の観光②－観光スポット）</a:t>
            </a:r>
            <a:endParaRPr lang="en-US" altLang="ja-JP" sz="1400" dirty="0" smtClean="0">
              <a:latin typeface="+mn-ea"/>
              <a:ea typeface="+mn-ea"/>
            </a:endParaRPr>
          </a:p>
          <a:p>
            <a:r>
              <a:rPr kumimoji="1" lang="ja-JP" altLang="en-US" sz="1400" u="none" kern="1200" dirty="0" smtClean="0">
                <a:solidFill>
                  <a:schemeClr val="tx1"/>
                </a:solidFill>
                <a:latin typeface="+mn-ea"/>
                <a:ea typeface="+mn-ea"/>
                <a:cs typeface="Arial" charset="0"/>
              </a:rPr>
              <a:t>■ </a:t>
            </a:r>
            <a:r>
              <a:rPr lang="ja-JP" altLang="en-US" sz="1400" b="0" dirty="0" smtClean="0">
                <a:latin typeface="+mn-ea"/>
              </a:rPr>
              <a:t>代表的な観光スポットとして、ここ「横浜」、そして「鎌倉」、ジオパークに認定されている、美しい湖と温泉に囲まれた「箱根」。</a:t>
            </a:r>
            <a:endParaRPr lang="en-US" altLang="ja-JP" sz="1400" b="0" dirty="0" smtClean="0">
              <a:latin typeface="+mn-ea"/>
            </a:endParaRPr>
          </a:p>
          <a:p>
            <a:r>
              <a:rPr kumimoji="1" lang="ja-JP" altLang="en-US" sz="1400" u="none" kern="1200" dirty="0" smtClean="0">
                <a:solidFill>
                  <a:schemeClr val="tx1"/>
                </a:solidFill>
                <a:latin typeface="+mn-ea"/>
                <a:ea typeface="+mn-ea"/>
                <a:cs typeface="Arial" charset="0"/>
              </a:rPr>
              <a:t>■ その他にも、たくさんの観光地があります。</a:t>
            </a:r>
            <a:endParaRPr lang="en-US" altLang="ja-JP" sz="1400" b="0" dirty="0" smtClean="0">
              <a:latin typeface="+mn-ea"/>
            </a:endParaRPr>
          </a:p>
          <a:p>
            <a:endParaRPr lang="en-US" altLang="ja-JP" sz="1800" b="1" dirty="0" smtClean="0">
              <a:latin typeface="+mn-ea"/>
            </a:endParaRPr>
          </a:p>
          <a:p>
            <a:r>
              <a:rPr kumimoji="1" lang="ja-JP" altLang="en-US" sz="1400" u="none" kern="1200" dirty="0" smtClean="0">
                <a:solidFill>
                  <a:schemeClr val="tx1"/>
                </a:solidFill>
                <a:latin typeface="+mn-ea"/>
                <a:ea typeface="+mn-ea"/>
                <a:cs typeface="Arial" charset="0"/>
              </a:rPr>
              <a:t>■ </a:t>
            </a:r>
            <a:r>
              <a:rPr kumimoji="1" lang="en-US" altLang="ja-JP" sz="1400" u="none" kern="1200" dirty="0" smtClean="0">
                <a:solidFill>
                  <a:schemeClr val="tx1"/>
                </a:solidFill>
                <a:latin typeface="+mn-ea"/>
                <a:ea typeface="+mn-ea"/>
                <a:cs typeface="Arial" charset="0"/>
              </a:rPr>
              <a:t>Major sightseeing</a:t>
            </a:r>
            <a:r>
              <a:rPr kumimoji="1" lang="en-US" altLang="ja-JP" sz="1400" u="none" kern="1200" baseline="0" dirty="0" smtClean="0">
                <a:solidFill>
                  <a:schemeClr val="tx1"/>
                </a:solidFill>
                <a:latin typeface="+mn-ea"/>
                <a:ea typeface="+mn-ea"/>
                <a:cs typeface="Arial" charset="0"/>
              </a:rPr>
              <a:t> spots include Yokohama, where we are now, Kamakura, and the </a:t>
            </a:r>
            <a:r>
              <a:rPr kumimoji="1" lang="en-US" altLang="ja-JP" sz="1400" u="none" kern="1200" baseline="0" dirty="0" err="1" smtClean="0">
                <a:solidFill>
                  <a:schemeClr val="tx1"/>
                </a:solidFill>
                <a:latin typeface="+mn-ea"/>
                <a:ea typeface="+mn-ea"/>
                <a:cs typeface="Arial" charset="0"/>
              </a:rPr>
              <a:t>geopark</a:t>
            </a:r>
            <a:r>
              <a:rPr kumimoji="1" lang="en-US" altLang="ja-JP" sz="1400" u="none" kern="1200" baseline="0" dirty="0" smtClean="0">
                <a:solidFill>
                  <a:schemeClr val="tx1"/>
                </a:solidFill>
                <a:latin typeface="+mn-ea"/>
                <a:ea typeface="+mn-ea"/>
                <a:cs typeface="Arial" charset="0"/>
              </a:rPr>
              <a:t>-certified </a:t>
            </a:r>
            <a:r>
              <a:rPr lang="en-US" altLang="ja-JP" sz="1400" b="0" baseline="0" dirty="0" smtClean="0">
                <a:latin typeface="+mn-lt"/>
              </a:rPr>
              <a:t>Hakone, which is surrounded by a beautiful lake and numerous hot springs.</a:t>
            </a:r>
          </a:p>
          <a:p>
            <a:r>
              <a:rPr kumimoji="1" lang="ja-JP" altLang="en-US" sz="1400" u="none" kern="1200" dirty="0" smtClean="0">
                <a:solidFill>
                  <a:schemeClr val="tx1"/>
                </a:solidFill>
                <a:latin typeface="+mn-ea"/>
                <a:ea typeface="+mn-ea"/>
                <a:cs typeface="Arial" charset="0"/>
              </a:rPr>
              <a:t>■ </a:t>
            </a:r>
            <a:r>
              <a:rPr kumimoji="1" lang="en-US" altLang="ja-JP" sz="1400" u="none" kern="1200" dirty="0" smtClean="0">
                <a:solidFill>
                  <a:schemeClr val="tx1"/>
                </a:solidFill>
                <a:latin typeface="+mn-ea"/>
                <a:ea typeface="+mn-ea"/>
                <a:cs typeface="Arial" charset="0"/>
              </a:rPr>
              <a:t>However, there are many other sightseeing</a:t>
            </a:r>
            <a:r>
              <a:rPr kumimoji="1" lang="en-US" altLang="ja-JP" sz="1400" u="none" kern="1200" baseline="0" dirty="0" smtClean="0">
                <a:solidFill>
                  <a:schemeClr val="tx1"/>
                </a:solidFill>
                <a:latin typeface="+mn-ea"/>
                <a:ea typeface="+mn-ea"/>
                <a:cs typeface="Arial" charset="0"/>
              </a:rPr>
              <a:t> spots throughout </a:t>
            </a:r>
            <a:r>
              <a:rPr kumimoji="1" lang="en-US" altLang="ja-JP" sz="1400" u="none" kern="1200" baseline="0" smtClean="0">
                <a:solidFill>
                  <a:schemeClr val="tx1"/>
                </a:solidFill>
                <a:latin typeface="+mn-ea"/>
                <a:ea typeface="+mn-ea"/>
                <a:cs typeface="Arial" charset="0"/>
              </a:rPr>
              <a:t>the prefecture.</a:t>
            </a:r>
            <a:endParaRPr lang="en-US" altLang="ja-JP" sz="1400" b="0" baseline="0" dirty="0" smtClean="0">
              <a:latin typeface="+mn-lt"/>
            </a:endParaRPr>
          </a:p>
          <a:p>
            <a:endParaRPr lang="en-US" altLang="ja-JP" sz="1800" b="0" dirty="0" smtClean="0">
              <a:latin typeface="+mn-ea"/>
            </a:endParaRPr>
          </a:p>
        </p:txBody>
      </p:sp>
      <p:sp>
        <p:nvSpPr>
          <p:cNvPr id="4" name="スライド番号プレースホルダ 3"/>
          <p:cNvSpPr>
            <a:spLocks noGrp="1"/>
          </p:cNvSpPr>
          <p:nvPr>
            <p:ph type="sldNum" sz="quarter" idx="10"/>
          </p:nvPr>
        </p:nvSpPr>
        <p:spPr/>
        <p:txBody>
          <a:bodyPr/>
          <a:lstStyle/>
          <a:p>
            <a:fld id="{5B60907C-7B6C-4B19-B526-264FFF337563}" type="slidenum">
              <a:rPr kumimoji="1" lang="ja-JP" altLang="en-US" smtClean="0"/>
              <a:pPr/>
              <a:t>8</a:t>
            </a:fld>
            <a:endParaRPr kumimoji="1" lang="ja-JP"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a:xfrm>
            <a:off x="673100" y="4501108"/>
            <a:ext cx="5389563" cy="4440238"/>
          </a:xfrm>
        </p:spPr>
        <p:txBody>
          <a:bodyPr>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（９．神奈川の観光③－歴史）</a:t>
            </a:r>
            <a:endParaRPr lang="en-US" altLang="ja-JP" sz="1400" dirty="0" smtClean="0">
              <a:latin typeface="+mn-ea"/>
              <a:ea typeface="+mn-ea"/>
            </a:endParaRPr>
          </a:p>
          <a:p>
            <a:r>
              <a:rPr kumimoji="1" lang="ja-JP" altLang="en-US" sz="1400" u="none" kern="1200" dirty="0" smtClean="0">
                <a:solidFill>
                  <a:schemeClr val="tx1"/>
                </a:solidFill>
                <a:latin typeface="+mn-ea"/>
                <a:ea typeface="+mn-ea"/>
                <a:cs typeface="Arial" charset="0"/>
              </a:rPr>
              <a:t>■ </a:t>
            </a:r>
            <a:r>
              <a:rPr lang="ja-JP" altLang="en-US" sz="1400" b="0" dirty="0" smtClean="0">
                <a:latin typeface="+mn-ea"/>
                <a:ea typeface="+mn-ea"/>
              </a:rPr>
              <a:t>また、日本を代表する歴史的な史跡も数多く残っています。</a:t>
            </a:r>
            <a:endParaRPr lang="en-US" altLang="ja-JP" sz="1400" b="0" dirty="0" smtClean="0">
              <a:latin typeface="+mn-ea"/>
              <a:ea typeface="+mn-ea"/>
            </a:endParaRPr>
          </a:p>
          <a:p>
            <a:r>
              <a:rPr kumimoji="1" lang="ja-JP" altLang="en-US" sz="1400" u="none" kern="1200" dirty="0" smtClean="0">
                <a:solidFill>
                  <a:schemeClr val="tx1"/>
                </a:solidFill>
                <a:latin typeface="+mn-ea"/>
                <a:ea typeface="+mn-ea"/>
                <a:cs typeface="Arial" charset="0"/>
              </a:rPr>
              <a:t>■ 写真は、小田原城と、</a:t>
            </a:r>
            <a:r>
              <a:rPr kumimoji="1" lang="en-US" altLang="ja-JP" sz="1400" u="none" kern="1200" dirty="0" smtClean="0">
                <a:solidFill>
                  <a:schemeClr val="tx1"/>
                </a:solidFill>
                <a:latin typeface="+mn-ea"/>
                <a:ea typeface="+mn-ea"/>
                <a:cs typeface="Arial" charset="0"/>
              </a:rPr>
              <a:t>20</a:t>
            </a:r>
            <a:r>
              <a:rPr kumimoji="1" lang="ja-JP" altLang="en-US" sz="1400" u="none" kern="1200" dirty="0" smtClean="0">
                <a:solidFill>
                  <a:schemeClr val="tx1"/>
                </a:solidFill>
                <a:latin typeface="+mn-ea"/>
                <a:ea typeface="+mn-ea"/>
                <a:cs typeface="Arial" charset="0"/>
              </a:rPr>
              <a:t>世紀はじめに作られた</a:t>
            </a:r>
            <a:r>
              <a:rPr lang="ja-JP" altLang="en-US" sz="1400" b="0" dirty="0" smtClean="0">
                <a:latin typeface="+mn-ea"/>
                <a:ea typeface="+mn-ea"/>
              </a:rPr>
              <a:t>三渓園です。</a:t>
            </a:r>
            <a:endParaRPr lang="en-US" altLang="ja-JP" sz="1400" b="1" dirty="0" smtClean="0">
              <a:latin typeface="+mn-ea"/>
              <a:ea typeface="+mn-ea"/>
            </a:endParaRPr>
          </a:p>
          <a:p>
            <a:endParaRPr lang="en-US" altLang="ja-JP" sz="1400" b="0" dirty="0" smtClean="0">
              <a:latin typeface="+mn-ea"/>
            </a:endParaRPr>
          </a:p>
          <a:p>
            <a:r>
              <a:rPr kumimoji="1" lang="ja-JP" altLang="en-US" sz="1400" u="none" kern="1200" dirty="0" smtClean="0">
                <a:solidFill>
                  <a:schemeClr val="tx1"/>
                </a:solidFill>
                <a:latin typeface="+mn-lt"/>
                <a:ea typeface="+mn-ea"/>
                <a:cs typeface="Arial" charset="0"/>
              </a:rPr>
              <a:t>■ </a:t>
            </a:r>
            <a:r>
              <a:rPr kumimoji="1" lang="en-US" altLang="ja-JP" sz="1400" u="none" kern="1200" dirty="0" smtClean="0">
                <a:solidFill>
                  <a:schemeClr val="tx1"/>
                </a:solidFill>
                <a:latin typeface="+mn-lt"/>
                <a:ea typeface="+mn-ea"/>
                <a:cs typeface="Arial" charset="0"/>
              </a:rPr>
              <a:t>A</a:t>
            </a:r>
            <a:r>
              <a:rPr kumimoji="1" lang="en-US" altLang="ja-JP" sz="1400" u="none" kern="1200" baseline="0" dirty="0" smtClean="0">
                <a:solidFill>
                  <a:schemeClr val="tx1"/>
                </a:solidFill>
                <a:latin typeface="+mn-lt"/>
                <a:ea typeface="+mn-ea"/>
                <a:cs typeface="Arial" charset="0"/>
              </a:rPr>
              <a:t> large number of historic sites can also be seen in Kanagawa</a:t>
            </a:r>
            <a:r>
              <a:rPr lang="en-US" altLang="ja-JP" sz="1400" b="0" baseline="0" dirty="0" smtClean="0">
                <a:latin typeface="+mn-lt"/>
              </a:rPr>
              <a:t>.</a:t>
            </a:r>
          </a:p>
          <a:p>
            <a:r>
              <a:rPr kumimoji="1" lang="ja-JP" altLang="en-US" sz="1400" u="none" kern="1200" dirty="0" smtClean="0">
                <a:solidFill>
                  <a:schemeClr val="tx1"/>
                </a:solidFill>
                <a:latin typeface="+mn-lt"/>
                <a:ea typeface="+mn-ea"/>
                <a:cs typeface="Arial" charset="0"/>
              </a:rPr>
              <a:t>■</a:t>
            </a:r>
            <a:r>
              <a:rPr kumimoji="1" lang="ja-JP" altLang="en-US" sz="1400" u="none" kern="1200" baseline="0" dirty="0" smtClean="0">
                <a:solidFill>
                  <a:schemeClr val="tx1"/>
                </a:solidFill>
                <a:latin typeface="+mn-lt"/>
                <a:ea typeface="+mn-ea"/>
                <a:cs typeface="Arial" charset="0"/>
              </a:rPr>
              <a:t> </a:t>
            </a:r>
            <a:r>
              <a:rPr kumimoji="1" lang="en-US" altLang="ja-JP" sz="1400" u="none" kern="1200" baseline="0" dirty="0" smtClean="0">
                <a:solidFill>
                  <a:schemeClr val="tx1"/>
                </a:solidFill>
                <a:latin typeface="+mn-lt"/>
                <a:ea typeface="+mn-ea"/>
                <a:cs typeface="Arial" charset="0"/>
              </a:rPr>
              <a:t>Pictured in front of you are</a:t>
            </a:r>
            <a:r>
              <a:rPr kumimoji="1" lang="ja-JP" altLang="en-US" sz="1400" u="none" kern="1200" dirty="0" smtClean="0">
                <a:solidFill>
                  <a:schemeClr val="tx1"/>
                </a:solidFill>
                <a:latin typeface="+mn-lt"/>
                <a:ea typeface="+mn-ea"/>
                <a:cs typeface="Arial" charset="0"/>
              </a:rPr>
              <a:t> </a:t>
            </a:r>
            <a:r>
              <a:rPr lang="en-US" altLang="ja-JP" sz="1400" b="0" baseline="0" dirty="0" err="1" smtClean="0">
                <a:latin typeface="+mn-lt"/>
              </a:rPr>
              <a:t>Odawara</a:t>
            </a:r>
            <a:r>
              <a:rPr lang="en-US" altLang="ja-JP" sz="1400" b="0" baseline="0" dirty="0" smtClean="0">
                <a:latin typeface="+mn-lt"/>
              </a:rPr>
              <a:t> Castle and </a:t>
            </a:r>
            <a:r>
              <a:rPr lang="en-US" altLang="ja-JP" sz="1400" b="0" baseline="0" dirty="0" err="1" smtClean="0">
                <a:latin typeface="+mn-lt"/>
              </a:rPr>
              <a:t>Sankeien</a:t>
            </a:r>
            <a:r>
              <a:rPr lang="en-US" altLang="ja-JP" sz="1400" b="0" baseline="0" dirty="0" smtClean="0">
                <a:latin typeface="+mn-lt"/>
              </a:rPr>
              <a:t> Garden, which was constructed at the dawn of the 20th century.</a:t>
            </a:r>
          </a:p>
          <a:p>
            <a:r>
              <a:rPr lang="en-US" altLang="ja-JP" sz="1400" b="0" baseline="0" dirty="0" smtClean="0">
                <a:latin typeface="+mn-lt"/>
              </a:rPr>
              <a:t>    </a:t>
            </a:r>
            <a:endParaRPr lang="en-US" altLang="ja-JP" sz="1400" b="0" dirty="0" smtClean="0">
              <a:latin typeface="+mn-lt"/>
            </a:endParaRPr>
          </a:p>
        </p:txBody>
      </p:sp>
      <p:sp>
        <p:nvSpPr>
          <p:cNvPr id="4" name="スライド番号プレースホルダ 3"/>
          <p:cNvSpPr>
            <a:spLocks noGrp="1"/>
          </p:cNvSpPr>
          <p:nvPr>
            <p:ph type="sldNum" sz="quarter" idx="10"/>
          </p:nvPr>
        </p:nvSpPr>
        <p:spPr/>
        <p:txBody>
          <a:bodyPr/>
          <a:lstStyle/>
          <a:p>
            <a:fld id="{5B60907C-7B6C-4B19-B526-264FFF337563}" type="slidenum">
              <a:rPr kumimoji="1" lang="ja-JP" altLang="en-US" smtClean="0"/>
              <a:pPr/>
              <a:t>9</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3">
        <a:schemeClr val="bg2"/>
      </p:bgRef>
    </p:bg>
    <p:spTree>
      <p:nvGrpSpPr>
        <p:cNvPr id="1" name=""/>
        <p:cNvGrpSpPr/>
        <p:nvPr/>
      </p:nvGrpSpPr>
      <p:grpSpPr>
        <a:xfrm>
          <a:off x="0" y="0"/>
          <a:ext cx="0" cy="0"/>
          <a:chOff x="0" y="0"/>
          <a:chExt cx="0" cy="0"/>
        </a:xfrm>
      </p:grpSpPr>
      <p:grpSp>
        <p:nvGrpSpPr>
          <p:cNvPr id="3" name="グループ化 2"/>
          <p:cNvGrpSpPr/>
          <p:nvPr/>
        </p:nvGrpSpPr>
        <p:grpSpPr>
          <a:xfrm>
            <a:off x="-3461" y="0"/>
            <a:ext cx="9147461" cy="6858000"/>
            <a:chOff x="-3461" y="0"/>
            <a:chExt cx="9147461" cy="6858000"/>
          </a:xfrm>
        </p:grpSpPr>
        <p:sp>
          <p:nvSpPr>
            <p:cNvPr id="10" name="フリーフォーム 9"/>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3" name="フリーフォーム 12"/>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4" name="フリーフォーム 13"/>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5" name="フリーフォーム 14"/>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sp>
        <p:nvSpPr>
          <p:cNvPr id="16" name="フリーフォーム 15"/>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9" name="フリーフォーム 18"/>
          <p:cNvSpPr>
            <a:spLocks/>
          </p:cNvSpPr>
          <p:nvPr/>
        </p:nvSpPr>
        <p:spPr bwMode="auto">
          <a:xfrm>
            <a:off x="9526" y="5715017"/>
            <a:ext cx="9134475" cy="1133459"/>
          </a:xfrm>
          <a:custGeom>
            <a:avLst/>
            <a:gdLst/>
            <a:ahLst/>
            <a:cxnLst>
              <a:cxn ang="0">
                <a:pos x="5407" y="367"/>
              </a:cxn>
              <a:cxn ang="0">
                <a:pos x="3948" y="348"/>
              </a:cxn>
              <a:cxn ang="0">
                <a:pos x="4719" y="566"/>
              </a:cxn>
              <a:cxn ang="0">
                <a:pos x="5452" y="560"/>
              </a:cxn>
              <a:cxn ang="0">
                <a:pos x="3864" y="341"/>
              </a:cxn>
              <a:cxn ang="0">
                <a:pos x="3735" y="335"/>
              </a:cxn>
              <a:cxn ang="0">
                <a:pos x="5220" y="296"/>
              </a:cxn>
              <a:cxn ang="0">
                <a:pos x="4873" y="142"/>
              </a:cxn>
              <a:cxn ang="0">
                <a:pos x="3465" y="405"/>
              </a:cxn>
              <a:cxn ang="0">
                <a:pos x="4494" y="566"/>
              </a:cxn>
              <a:cxn ang="0">
                <a:pos x="4481" y="354"/>
              </a:cxn>
              <a:cxn ang="0">
                <a:pos x="3176" y="476"/>
              </a:cxn>
              <a:cxn ang="0">
                <a:pos x="3408" y="457"/>
              </a:cxn>
              <a:cxn ang="0">
                <a:pos x="4526" y="618"/>
              </a:cxn>
              <a:cxn ang="0">
                <a:pos x="4070" y="560"/>
              </a:cxn>
              <a:cxn ang="0">
                <a:pos x="2469" y="592"/>
              </a:cxn>
              <a:cxn ang="0">
                <a:pos x="2880" y="521"/>
              </a:cxn>
              <a:cxn ang="0">
                <a:pos x="1453" y="618"/>
              </a:cxn>
              <a:cxn ang="0">
                <a:pos x="2610" y="585"/>
              </a:cxn>
              <a:cxn ang="0">
                <a:pos x="4738" y="457"/>
              </a:cxn>
              <a:cxn ang="0">
                <a:pos x="5085" y="508"/>
              </a:cxn>
              <a:cxn ang="0">
                <a:pos x="4500" y="431"/>
              </a:cxn>
              <a:cxn ang="0">
                <a:pos x="3093" y="560"/>
              </a:cxn>
              <a:cxn ang="0">
                <a:pos x="3607" y="592"/>
              </a:cxn>
              <a:cxn ang="0">
                <a:pos x="4880" y="547"/>
              </a:cxn>
              <a:cxn ang="0">
                <a:pos x="2983" y="502"/>
              </a:cxn>
              <a:cxn ang="0">
                <a:pos x="4635" y="444"/>
              </a:cxn>
              <a:cxn ang="0">
                <a:pos x="5433" y="495"/>
              </a:cxn>
              <a:cxn ang="0">
                <a:pos x="1511" y="65"/>
              </a:cxn>
              <a:cxn ang="0">
                <a:pos x="515" y="521"/>
              </a:cxn>
              <a:cxn ang="0">
                <a:pos x="875" y="328"/>
              </a:cxn>
              <a:cxn ang="0">
                <a:pos x="566" y="193"/>
              </a:cxn>
              <a:cxn ang="0">
                <a:pos x="225" y="380"/>
              </a:cxn>
              <a:cxn ang="0">
                <a:pos x="65" y="219"/>
              </a:cxn>
              <a:cxn ang="0">
                <a:pos x="296" y="521"/>
              </a:cxn>
              <a:cxn ang="0">
                <a:pos x="110" y="515"/>
              </a:cxn>
              <a:cxn ang="0">
                <a:pos x="515" y="598"/>
              </a:cxn>
              <a:cxn ang="0">
                <a:pos x="187" y="380"/>
              </a:cxn>
              <a:cxn ang="0">
                <a:pos x="1428" y="168"/>
              </a:cxn>
              <a:cxn ang="0">
                <a:pos x="5433" y="495"/>
              </a:cxn>
              <a:cxn ang="0">
                <a:pos x="1852" y="489"/>
              </a:cxn>
              <a:cxn ang="0">
                <a:pos x="1543" y="412"/>
              </a:cxn>
              <a:cxn ang="0">
                <a:pos x="933" y="335"/>
              </a:cxn>
              <a:cxn ang="0">
                <a:pos x="547" y="309"/>
              </a:cxn>
              <a:cxn ang="0">
                <a:pos x="495" y="438"/>
              </a:cxn>
              <a:cxn ang="0">
                <a:pos x="1119" y="579"/>
              </a:cxn>
              <a:cxn ang="0">
                <a:pos x="1781" y="592"/>
              </a:cxn>
              <a:cxn ang="0">
                <a:pos x="798" y="470"/>
              </a:cxn>
              <a:cxn ang="0">
                <a:pos x="1350" y="598"/>
              </a:cxn>
              <a:cxn ang="0">
                <a:pos x="296" y="39"/>
              </a:cxn>
              <a:cxn ang="0">
                <a:pos x="2347" y="335"/>
              </a:cxn>
              <a:cxn ang="0">
                <a:pos x="2520" y="399"/>
              </a:cxn>
              <a:cxn ang="0">
                <a:pos x="2019" y="450"/>
              </a:cxn>
              <a:cxn ang="0">
                <a:pos x="2733" y="431"/>
              </a:cxn>
              <a:cxn ang="0">
                <a:pos x="2373" y="425"/>
              </a:cxn>
              <a:cxn ang="0">
                <a:pos x="3292" y="341"/>
              </a:cxn>
              <a:cxn ang="0">
                <a:pos x="3459" y="328"/>
              </a:cxn>
              <a:cxn ang="0">
                <a:pos x="5433" y="495"/>
              </a:cxn>
              <a:cxn ang="0">
                <a:pos x="1755" y="335"/>
              </a:cxn>
              <a:cxn ang="0">
                <a:pos x="1646" y="238"/>
              </a:cxn>
              <a:cxn ang="0">
                <a:pos x="3093" y="219"/>
              </a:cxn>
              <a:cxn ang="0">
                <a:pos x="1903" y="348"/>
              </a:cxn>
              <a:cxn ang="0">
                <a:pos x="2520" y="213"/>
              </a:cxn>
            </a:cxnLst>
            <a:rect l="0" t="0" r="0" b="0"/>
            <a:pathLst>
              <a:path w="5754" h="618">
                <a:moveTo>
                  <a:pt x="5433" y="495"/>
                </a:moveTo>
                <a:lnTo>
                  <a:pt x="5433" y="489"/>
                </a:lnTo>
                <a:lnTo>
                  <a:pt x="5426" y="489"/>
                </a:lnTo>
                <a:lnTo>
                  <a:pt x="5420" y="495"/>
                </a:lnTo>
                <a:lnTo>
                  <a:pt x="5426" y="495"/>
                </a:lnTo>
                <a:lnTo>
                  <a:pt x="5433" y="495"/>
                </a:lnTo>
                <a:lnTo>
                  <a:pt x="5510" y="470"/>
                </a:lnTo>
                <a:lnTo>
                  <a:pt x="5510" y="457"/>
                </a:lnTo>
                <a:lnTo>
                  <a:pt x="5484" y="457"/>
                </a:lnTo>
                <a:lnTo>
                  <a:pt x="5484" y="470"/>
                </a:lnTo>
                <a:lnTo>
                  <a:pt x="5490" y="476"/>
                </a:lnTo>
                <a:lnTo>
                  <a:pt x="5510" y="470"/>
                </a:lnTo>
                <a:lnTo>
                  <a:pt x="5433" y="495"/>
                </a:lnTo>
                <a:lnTo>
                  <a:pt x="5542" y="470"/>
                </a:lnTo>
                <a:lnTo>
                  <a:pt x="5535" y="470"/>
                </a:lnTo>
                <a:lnTo>
                  <a:pt x="5529" y="476"/>
                </a:lnTo>
                <a:lnTo>
                  <a:pt x="5529" y="483"/>
                </a:lnTo>
                <a:lnTo>
                  <a:pt x="5542" y="470"/>
                </a:lnTo>
                <a:lnTo>
                  <a:pt x="5433" y="495"/>
                </a:lnTo>
                <a:lnTo>
                  <a:pt x="5523" y="270"/>
                </a:lnTo>
                <a:lnTo>
                  <a:pt x="5523" y="277"/>
                </a:lnTo>
                <a:lnTo>
                  <a:pt x="5529" y="283"/>
                </a:lnTo>
                <a:lnTo>
                  <a:pt x="5542" y="283"/>
                </a:lnTo>
                <a:lnTo>
                  <a:pt x="5535" y="270"/>
                </a:lnTo>
                <a:lnTo>
                  <a:pt x="5523" y="270"/>
                </a:lnTo>
                <a:lnTo>
                  <a:pt x="5433" y="495"/>
                </a:lnTo>
                <a:lnTo>
                  <a:pt x="5670" y="348"/>
                </a:lnTo>
                <a:lnTo>
                  <a:pt x="5645" y="354"/>
                </a:lnTo>
                <a:lnTo>
                  <a:pt x="5625" y="354"/>
                </a:lnTo>
                <a:lnTo>
                  <a:pt x="5600" y="373"/>
                </a:lnTo>
                <a:lnTo>
                  <a:pt x="5593" y="373"/>
                </a:lnTo>
                <a:lnTo>
                  <a:pt x="5587" y="367"/>
                </a:lnTo>
                <a:lnTo>
                  <a:pt x="5587" y="354"/>
                </a:lnTo>
                <a:lnTo>
                  <a:pt x="5593" y="354"/>
                </a:lnTo>
                <a:lnTo>
                  <a:pt x="5600" y="354"/>
                </a:lnTo>
                <a:lnTo>
                  <a:pt x="5580" y="348"/>
                </a:lnTo>
                <a:lnTo>
                  <a:pt x="5568" y="341"/>
                </a:lnTo>
                <a:lnTo>
                  <a:pt x="5754" y="264"/>
                </a:lnTo>
                <a:lnTo>
                  <a:pt x="5555" y="335"/>
                </a:lnTo>
                <a:lnTo>
                  <a:pt x="5535" y="315"/>
                </a:lnTo>
                <a:lnTo>
                  <a:pt x="5510" y="309"/>
                </a:lnTo>
                <a:lnTo>
                  <a:pt x="5478" y="309"/>
                </a:lnTo>
                <a:lnTo>
                  <a:pt x="5465" y="309"/>
                </a:lnTo>
                <a:lnTo>
                  <a:pt x="5433" y="303"/>
                </a:lnTo>
                <a:lnTo>
                  <a:pt x="5426" y="303"/>
                </a:lnTo>
                <a:lnTo>
                  <a:pt x="5426" y="309"/>
                </a:lnTo>
                <a:lnTo>
                  <a:pt x="5439" y="309"/>
                </a:lnTo>
                <a:lnTo>
                  <a:pt x="5484" y="315"/>
                </a:lnTo>
                <a:lnTo>
                  <a:pt x="5529" y="328"/>
                </a:lnTo>
                <a:lnTo>
                  <a:pt x="5535" y="335"/>
                </a:lnTo>
                <a:lnTo>
                  <a:pt x="5535" y="341"/>
                </a:lnTo>
                <a:lnTo>
                  <a:pt x="5529" y="348"/>
                </a:lnTo>
                <a:lnTo>
                  <a:pt x="5523" y="348"/>
                </a:lnTo>
                <a:lnTo>
                  <a:pt x="5510" y="348"/>
                </a:lnTo>
                <a:lnTo>
                  <a:pt x="5484" y="348"/>
                </a:lnTo>
                <a:lnTo>
                  <a:pt x="5445" y="354"/>
                </a:lnTo>
                <a:lnTo>
                  <a:pt x="5407" y="367"/>
                </a:lnTo>
                <a:lnTo>
                  <a:pt x="5368" y="380"/>
                </a:lnTo>
                <a:lnTo>
                  <a:pt x="5317" y="405"/>
                </a:lnTo>
                <a:lnTo>
                  <a:pt x="5310" y="412"/>
                </a:lnTo>
                <a:lnTo>
                  <a:pt x="5310" y="418"/>
                </a:lnTo>
                <a:lnTo>
                  <a:pt x="5317" y="418"/>
                </a:lnTo>
                <a:lnTo>
                  <a:pt x="5310" y="425"/>
                </a:lnTo>
                <a:lnTo>
                  <a:pt x="5291" y="431"/>
                </a:lnTo>
                <a:lnTo>
                  <a:pt x="5291" y="438"/>
                </a:lnTo>
                <a:lnTo>
                  <a:pt x="5304" y="438"/>
                </a:lnTo>
                <a:lnTo>
                  <a:pt x="5323" y="431"/>
                </a:lnTo>
                <a:lnTo>
                  <a:pt x="5349" y="418"/>
                </a:lnTo>
                <a:lnTo>
                  <a:pt x="5375" y="405"/>
                </a:lnTo>
                <a:lnTo>
                  <a:pt x="5439" y="386"/>
                </a:lnTo>
                <a:lnTo>
                  <a:pt x="5471" y="380"/>
                </a:lnTo>
                <a:lnTo>
                  <a:pt x="5490" y="380"/>
                </a:lnTo>
                <a:lnTo>
                  <a:pt x="5529" y="386"/>
                </a:lnTo>
                <a:lnTo>
                  <a:pt x="5587" y="399"/>
                </a:lnTo>
                <a:lnTo>
                  <a:pt x="5638" y="412"/>
                </a:lnTo>
                <a:lnTo>
                  <a:pt x="5664" y="425"/>
                </a:lnTo>
                <a:lnTo>
                  <a:pt x="5658" y="412"/>
                </a:lnTo>
                <a:lnTo>
                  <a:pt x="5645" y="405"/>
                </a:lnTo>
                <a:lnTo>
                  <a:pt x="5664" y="393"/>
                </a:lnTo>
                <a:lnTo>
                  <a:pt x="5664" y="386"/>
                </a:lnTo>
                <a:lnTo>
                  <a:pt x="5658" y="386"/>
                </a:lnTo>
                <a:lnTo>
                  <a:pt x="5651" y="380"/>
                </a:lnTo>
                <a:lnTo>
                  <a:pt x="5670" y="380"/>
                </a:lnTo>
                <a:lnTo>
                  <a:pt x="5664" y="373"/>
                </a:lnTo>
                <a:lnTo>
                  <a:pt x="5670" y="367"/>
                </a:lnTo>
                <a:lnTo>
                  <a:pt x="5703" y="341"/>
                </a:lnTo>
                <a:lnTo>
                  <a:pt x="5754" y="328"/>
                </a:lnTo>
                <a:lnTo>
                  <a:pt x="5754" y="315"/>
                </a:lnTo>
                <a:lnTo>
                  <a:pt x="5715" y="328"/>
                </a:lnTo>
                <a:lnTo>
                  <a:pt x="5670" y="348"/>
                </a:lnTo>
                <a:lnTo>
                  <a:pt x="5433" y="495"/>
                </a:lnTo>
                <a:lnTo>
                  <a:pt x="5465" y="367"/>
                </a:lnTo>
                <a:lnTo>
                  <a:pt x="5445" y="380"/>
                </a:lnTo>
                <a:lnTo>
                  <a:pt x="5439" y="380"/>
                </a:lnTo>
                <a:lnTo>
                  <a:pt x="5439" y="373"/>
                </a:lnTo>
                <a:lnTo>
                  <a:pt x="5445" y="354"/>
                </a:lnTo>
                <a:lnTo>
                  <a:pt x="5458" y="354"/>
                </a:lnTo>
                <a:lnTo>
                  <a:pt x="5471" y="354"/>
                </a:lnTo>
                <a:lnTo>
                  <a:pt x="5465" y="367"/>
                </a:lnTo>
                <a:lnTo>
                  <a:pt x="5433" y="495"/>
                </a:lnTo>
                <a:lnTo>
                  <a:pt x="3877" y="348"/>
                </a:lnTo>
                <a:lnTo>
                  <a:pt x="3896" y="348"/>
                </a:lnTo>
                <a:lnTo>
                  <a:pt x="3909" y="354"/>
                </a:lnTo>
                <a:lnTo>
                  <a:pt x="3922" y="354"/>
                </a:lnTo>
                <a:lnTo>
                  <a:pt x="3922" y="367"/>
                </a:lnTo>
                <a:lnTo>
                  <a:pt x="3928" y="367"/>
                </a:lnTo>
                <a:lnTo>
                  <a:pt x="3941" y="367"/>
                </a:lnTo>
                <a:lnTo>
                  <a:pt x="3941" y="354"/>
                </a:lnTo>
                <a:lnTo>
                  <a:pt x="3941" y="367"/>
                </a:lnTo>
                <a:lnTo>
                  <a:pt x="3948" y="373"/>
                </a:lnTo>
                <a:lnTo>
                  <a:pt x="3967" y="354"/>
                </a:lnTo>
                <a:lnTo>
                  <a:pt x="3954" y="354"/>
                </a:lnTo>
                <a:lnTo>
                  <a:pt x="3948" y="354"/>
                </a:lnTo>
                <a:lnTo>
                  <a:pt x="3948" y="348"/>
                </a:lnTo>
                <a:lnTo>
                  <a:pt x="3941" y="348"/>
                </a:lnTo>
                <a:lnTo>
                  <a:pt x="3928" y="348"/>
                </a:lnTo>
                <a:lnTo>
                  <a:pt x="3922" y="348"/>
                </a:lnTo>
                <a:lnTo>
                  <a:pt x="3915" y="341"/>
                </a:lnTo>
                <a:lnTo>
                  <a:pt x="3903" y="348"/>
                </a:lnTo>
                <a:lnTo>
                  <a:pt x="3903" y="341"/>
                </a:lnTo>
                <a:lnTo>
                  <a:pt x="3896" y="335"/>
                </a:lnTo>
                <a:lnTo>
                  <a:pt x="3883" y="341"/>
                </a:lnTo>
                <a:lnTo>
                  <a:pt x="3877" y="341"/>
                </a:lnTo>
                <a:lnTo>
                  <a:pt x="3877" y="348"/>
                </a:lnTo>
                <a:lnTo>
                  <a:pt x="5433" y="495"/>
                </a:lnTo>
                <a:lnTo>
                  <a:pt x="4095" y="341"/>
                </a:lnTo>
                <a:lnTo>
                  <a:pt x="4095" y="348"/>
                </a:lnTo>
                <a:lnTo>
                  <a:pt x="4102" y="335"/>
                </a:lnTo>
                <a:lnTo>
                  <a:pt x="4095" y="335"/>
                </a:lnTo>
                <a:lnTo>
                  <a:pt x="4095" y="341"/>
                </a:lnTo>
                <a:lnTo>
                  <a:pt x="5433" y="495"/>
                </a:lnTo>
                <a:lnTo>
                  <a:pt x="5413" y="502"/>
                </a:lnTo>
                <a:lnTo>
                  <a:pt x="5394" y="502"/>
                </a:lnTo>
                <a:lnTo>
                  <a:pt x="5413" y="508"/>
                </a:lnTo>
                <a:lnTo>
                  <a:pt x="5413" y="502"/>
                </a:lnTo>
                <a:lnTo>
                  <a:pt x="5433" y="495"/>
                </a:lnTo>
                <a:lnTo>
                  <a:pt x="5722" y="618"/>
                </a:lnTo>
                <a:lnTo>
                  <a:pt x="5754" y="605"/>
                </a:lnTo>
                <a:lnTo>
                  <a:pt x="5754" y="560"/>
                </a:lnTo>
                <a:lnTo>
                  <a:pt x="5625" y="618"/>
                </a:lnTo>
                <a:lnTo>
                  <a:pt x="5722" y="618"/>
                </a:lnTo>
                <a:lnTo>
                  <a:pt x="5433" y="495"/>
                </a:lnTo>
                <a:lnTo>
                  <a:pt x="3832" y="219"/>
                </a:lnTo>
                <a:lnTo>
                  <a:pt x="3819" y="219"/>
                </a:lnTo>
                <a:lnTo>
                  <a:pt x="3825" y="225"/>
                </a:lnTo>
                <a:lnTo>
                  <a:pt x="3832" y="219"/>
                </a:lnTo>
                <a:lnTo>
                  <a:pt x="5433" y="495"/>
                </a:lnTo>
                <a:lnTo>
                  <a:pt x="4822" y="476"/>
                </a:lnTo>
                <a:lnTo>
                  <a:pt x="4828" y="476"/>
                </a:lnTo>
                <a:lnTo>
                  <a:pt x="4828" y="470"/>
                </a:lnTo>
                <a:lnTo>
                  <a:pt x="4822" y="470"/>
                </a:lnTo>
                <a:lnTo>
                  <a:pt x="4809" y="470"/>
                </a:lnTo>
                <a:lnTo>
                  <a:pt x="4803" y="470"/>
                </a:lnTo>
                <a:lnTo>
                  <a:pt x="4803" y="476"/>
                </a:lnTo>
                <a:lnTo>
                  <a:pt x="4809" y="476"/>
                </a:lnTo>
                <a:lnTo>
                  <a:pt x="4822" y="476"/>
                </a:lnTo>
                <a:lnTo>
                  <a:pt x="5433" y="495"/>
                </a:lnTo>
                <a:lnTo>
                  <a:pt x="3787" y="322"/>
                </a:lnTo>
                <a:lnTo>
                  <a:pt x="3793" y="328"/>
                </a:lnTo>
                <a:lnTo>
                  <a:pt x="3800" y="328"/>
                </a:lnTo>
                <a:lnTo>
                  <a:pt x="3800" y="315"/>
                </a:lnTo>
                <a:lnTo>
                  <a:pt x="3793" y="315"/>
                </a:lnTo>
                <a:lnTo>
                  <a:pt x="3787" y="315"/>
                </a:lnTo>
                <a:lnTo>
                  <a:pt x="3787" y="322"/>
                </a:lnTo>
                <a:lnTo>
                  <a:pt x="5433" y="495"/>
                </a:lnTo>
                <a:lnTo>
                  <a:pt x="4713" y="560"/>
                </a:lnTo>
                <a:lnTo>
                  <a:pt x="4693" y="560"/>
                </a:lnTo>
                <a:lnTo>
                  <a:pt x="4674" y="560"/>
                </a:lnTo>
                <a:lnTo>
                  <a:pt x="4674" y="579"/>
                </a:lnTo>
                <a:lnTo>
                  <a:pt x="4693" y="579"/>
                </a:lnTo>
                <a:lnTo>
                  <a:pt x="4719" y="566"/>
                </a:lnTo>
                <a:lnTo>
                  <a:pt x="4745" y="566"/>
                </a:lnTo>
                <a:lnTo>
                  <a:pt x="4751" y="566"/>
                </a:lnTo>
                <a:lnTo>
                  <a:pt x="4758" y="560"/>
                </a:lnTo>
                <a:lnTo>
                  <a:pt x="4732" y="560"/>
                </a:lnTo>
                <a:lnTo>
                  <a:pt x="4713" y="560"/>
                </a:lnTo>
                <a:lnTo>
                  <a:pt x="5433" y="495"/>
                </a:lnTo>
                <a:lnTo>
                  <a:pt x="5715" y="470"/>
                </a:lnTo>
                <a:lnTo>
                  <a:pt x="5696" y="470"/>
                </a:lnTo>
                <a:lnTo>
                  <a:pt x="5690" y="470"/>
                </a:lnTo>
                <a:lnTo>
                  <a:pt x="5677" y="470"/>
                </a:lnTo>
                <a:lnTo>
                  <a:pt x="5638" y="483"/>
                </a:lnTo>
                <a:lnTo>
                  <a:pt x="5587" y="495"/>
                </a:lnTo>
                <a:lnTo>
                  <a:pt x="5561" y="508"/>
                </a:lnTo>
                <a:lnTo>
                  <a:pt x="5548" y="502"/>
                </a:lnTo>
                <a:lnTo>
                  <a:pt x="5529" y="508"/>
                </a:lnTo>
                <a:lnTo>
                  <a:pt x="5478" y="508"/>
                </a:lnTo>
                <a:lnTo>
                  <a:pt x="5452" y="515"/>
                </a:lnTo>
                <a:lnTo>
                  <a:pt x="5433" y="521"/>
                </a:lnTo>
                <a:lnTo>
                  <a:pt x="5394" y="521"/>
                </a:lnTo>
                <a:lnTo>
                  <a:pt x="5381" y="534"/>
                </a:lnTo>
                <a:lnTo>
                  <a:pt x="5355" y="540"/>
                </a:lnTo>
                <a:lnTo>
                  <a:pt x="5330" y="553"/>
                </a:lnTo>
                <a:lnTo>
                  <a:pt x="5317" y="553"/>
                </a:lnTo>
                <a:lnTo>
                  <a:pt x="5291" y="566"/>
                </a:lnTo>
                <a:lnTo>
                  <a:pt x="5259" y="585"/>
                </a:lnTo>
                <a:lnTo>
                  <a:pt x="5182" y="618"/>
                </a:lnTo>
                <a:lnTo>
                  <a:pt x="5208" y="618"/>
                </a:lnTo>
                <a:lnTo>
                  <a:pt x="5214" y="618"/>
                </a:lnTo>
                <a:lnTo>
                  <a:pt x="5233" y="611"/>
                </a:lnTo>
                <a:lnTo>
                  <a:pt x="5246" y="598"/>
                </a:lnTo>
                <a:lnTo>
                  <a:pt x="5265" y="592"/>
                </a:lnTo>
                <a:lnTo>
                  <a:pt x="5304" y="585"/>
                </a:lnTo>
                <a:lnTo>
                  <a:pt x="5330" y="579"/>
                </a:lnTo>
                <a:lnTo>
                  <a:pt x="5336" y="579"/>
                </a:lnTo>
                <a:lnTo>
                  <a:pt x="5349" y="566"/>
                </a:lnTo>
                <a:lnTo>
                  <a:pt x="5362" y="560"/>
                </a:lnTo>
                <a:lnTo>
                  <a:pt x="5368" y="553"/>
                </a:lnTo>
                <a:lnTo>
                  <a:pt x="5388" y="553"/>
                </a:lnTo>
                <a:lnTo>
                  <a:pt x="5407" y="560"/>
                </a:lnTo>
                <a:lnTo>
                  <a:pt x="5407" y="566"/>
                </a:lnTo>
                <a:lnTo>
                  <a:pt x="5394" y="566"/>
                </a:lnTo>
                <a:lnTo>
                  <a:pt x="5381" y="566"/>
                </a:lnTo>
                <a:lnTo>
                  <a:pt x="5362" y="585"/>
                </a:lnTo>
                <a:lnTo>
                  <a:pt x="5336" y="592"/>
                </a:lnTo>
                <a:lnTo>
                  <a:pt x="5304" y="598"/>
                </a:lnTo>
                <a:lnTo>
                  <a:pt x="5246" y="618"/>
                </a:lnTo>
                <a:lnTo>
                  <a:pt x="5317" y="618"/>
                </a:lnTo>
                <a:lnTo>
                  <a:pt x="5330" y="618"/>
                </a:lnTo>
                <a:lnTo>
                  <a:pt x="5349" y="611"/>
                </a:lnTo>
                <a:lnTo>
                  <a:pt x="5362" y="605"/>
                </a:lnTo>
                <a:lnTo>
                  <a:pt x="5375" y="605"/>
                </a:lnTo>
                <a:lnTo>
                  <a:pt x="5394" y="598"/>
                </a:lnTo>
                <a:lnTo>
                  <a:pt x="5407" y="585"/>
                </a:lnTo>
                <a:lnTo>
                  <a:pt x="5413" y="579"/>
                </a:lnTo>
                <a:lnTo>
                  <a:pt x="5426" y="566"/>
                </a:lnTo>
                <a:lnTo>
                  <a:pt x="5445" y="560"/>
                </a:lnTo>
                <a:lnTo>
                  <a:pt x="5452" y="560"/>
                </a:lnTo>
                <a:lnTo>
                  <a:pt x="5445" y="579"/>
                </a:lnTo>
                <a:lnTo>
                  <a:pt x="5471" y="560"/>
                </a:lnTo>
                <a:lnTo>
                  <a:pt x="5490" y="553"/>
                </a:lnTo>
                <a:lnTo>
                  <a:pt x="5510" y="540"/>
                </a:lnTo>
                <a:lnTo>
                  <a:pt x="5516" y="547"/>
                </a:lnTo>
                <a:lnTo>
                  <a:pt x="5516" y="553"/>
                </a:lnTo>
                <a:lnTo>
                  <a:pt x="5555" y="534"/>
                </a:lnTo>
                <a:lnTo>
                  <a:pt x="5580" y="528"/>
                </a:lnTo>
                <a:lnTo>
                  <a:pt x="5593" y="534"/>
                </a:lnTo>
                <a:lnTo>
                  <a:pt x="5613" y="540"/>
                </a:lnTo>
                <a:lnTo>
                  <a:pt x="5632" y="540"/>
                </a:lnTo>
                <a:lnTo>
                  <a:pt x="5645" y="534"/>
                </a:lnTo>
                <a:lnTo>
                  <a:pt x="5632" y="528"/>
                </a:lnTo>
                <a:lnTo>
                  <a:pt x="5638" y="521"/>
                </a:lnTo>
                <a:lnTo>
                  <a:pt x="5645" y="521"/>
                </a:lnTo>
                <a:lnTo>
                  <a:pt x="5658" y="521"/>
                </a:lnTo>
                <a:lnTo>
                  <a:pt x="5670" y="521"/>
                </a:lnTo>
                <a:lnTo>
                  <a:pt x="5683" y="528"/>
                </a:lnTo>
                <a:lnTo>
                  <a:pt x="5690" y="528"/>
                </a:lnTo>
                <a:lnTo>
                  <a:pt x="5690" y="521"/>
                </a:lnTo>
                <a:lnTo>
                  <a:pt x="5683" y="515"/>
                </a:lnTo>
                <a:lnTo>
                  <a:pt x="5677" y="515"/>
                </a:lnTo>
                <a:lnTo>
                  <a:pt x="5670" y="515"/>
                </a:lnTo>
                <a:lnTo>
                  <a:pt x="5658" y="508"/>
                </a:lnTo>
                <a:lnTo>
                  <a:pt x="5664" y="502"/>
                </a:lnTo>
                <a:lnTo>
                  <a:pt x="5690" y="489"/>
                </a:lnTo>
                <a:lnTo>
                  <a:pt x="5754" y="476"/>
                </a:lnTo>
                <a:lnTo>
                  <a:pt x="5754" y="444"/>
                </a:lnTo>
                <a:lnTo>
                  <a:pt x="5741" y="450"/>
                </a:lnTo>
                <a:lnTo>
                  <a:pt x="5715" y="470"/>
                </a:lnTo>
                <a:lnTo>
                  <a:pt x="5433" y="495"/>
                </a:lnTo>
                <a:lnTo>
                  <a:pt x="5484" y="534"/>
                </a:lnTo>
                <a:lnTo>
                  <a:pt x="5452" y="540"/>
                </a:lnTo>
                <a:lnTo>
                  <a:pt x="5426" y="553"/>
                </a:lnTo>
                <a:lnTo>
                  <a:pt x="5420" y="553"/>
                </a:lnTo>
                <a:lnTo>
                  <a:pt x="5420" y="547"/>
                </a:lnTo>
                <a:lnTo>
                  <a:pt x="5439" y="534"/>
                </a:lnTo>
                <a:lnTo>
                  <a:pt x="5465" y="528"/>
                </a:lnTo>
                <a:lnTo>
                  <a:pt x="5490" y="521"/>
                </a:lnTo>
                <a:lnTo>
                  <a:pt x="5497" y="528"/>
                </a:lnTo>
                <a:lnTo>
                  <a:pt x="5484" y="534"/>
                </a:lnTo>
                <a:lnTo>
                  <a:pt x="5433" y="495"/>
                </a:lnTo>
                <a:lnTo>
                  <a:pt x="4751" y="540"/>
                </a:lnTo>
                <a:lnTo>
                  <a:pt x="4725" y="534"/>
                </a:lnTo>
                <a:lnTo>
                  <a:pt x="4700" y="534"/>
                </a:lnTo>
                <a:lnTo>
                  <a:pt x="4700" y="540"/>
                </a:lnTo>
                <a:lnTo>
                  <a:pt x="4706" y="540"/>
                </a:lnTo>
                <a:lnTo>
                  <a:pt x="4732" y="547"/>
                </a:lnTo>
                <a:lnTo>
                  <a:pt x="4777" y="540"/>
                </a:lnTo>
                <a:lnTo>
                  <a:pt x="4803" y="534"/>
                </a:lnTo>
                <a:lnTo>
                  <a:pt x="4803" y="534"/>
                </a:lnTo>
                <a:lnTo>
                  <a:pt x="4777" y="534"/>
                </a:lnTo>
                <a:lnTo>
                  <a:pt x="4751" y="540"/>
                </a:lnTo>
                <a:lnTo>
                  <a:pt x="5433" y="495"/>
                </a:lnTo>
                <a:lnTo>
                  <a:pt x="3819" y="335"/>
                </a:lnTo>
                <a:lnTo>
                  <a:pt x="3838" y="341"/>
                </a:lnTo>
                <a:lnTo>
                  <a:pt x="3864" y="341"/>
                </a:lnTo>
                <a:lnTo>
                  <a:pt x="3877" y="335"/>
                </a:lnTo>
                <a:lnTo>
                  <a:pt x="3870" y="328"/>
                </a:lnTo>
                <a:lnTo>
                  <a:pt x="3851" y="328"/>
                </a:lnTo>
                <a:lnTo>
                  <a:pt x="3845" y="328"/>
                </a:lnTo>
                <a:lnTo>
                  <a:pt x="3838" y="328"/>
                </a:lnTo>
                <a:lnTo>
                  <a:pt x="3819" y="328"/>
                </a:lnTo>
                <a:lnTo>
                  <a:pt x="3819" y="335"/>
                </a:lnTo>
                <a:lnTo>
                  <a:pt x="5433" y="495"/>
                </a:lnTo>
                <a:lnTo>
                  <a:pt x="3813" y="328"/>
                </a:lnTo>
                <a:lnTo>
                  <a:pt x="3819" y="328"/>
                </a:lnTo>
                <a:lnTo>
                  <a:pt x="3825" y="322"/>
                </a:lnTo>
                <a:lnTo>
                  <a:pt x="3819" y="322"/>
                </a:lnTo>
                <a:lnTo>
                  <a:pt x="3806" y="328"/>
                </a:lnTo>
                <a:lnTo>
                  <a:pt x="3813" y="328"/>
                </a:lnTo>
                <a:lnTo>
                  <a:pt x="5433" y="495"/>
                </a:lnTo>
                <a:lnTo>
                  <a:pt x="3825" y="290"/>
                </a:lnTo>
                <a:lnTo>
                  <a:pt x="3825" y="296"/>
                </a:lnTo>
                <a:lnTo>
                  <a:pt x="3832" y="296"/>
                </a:lnTo>
                <a:lnTo>
                  <a:pt x="3838" y="290"/>
                </a:lnTo>
                <a:lnTo>
                  <a:pt x="3838" y="283"/>
                </a:lnTo>
                <a:lnTo>
                  <a:pt x="3832" y="283"/>
                </a:lnTo>
                <a:lnTo>
                  <a:pt x="3825" y="290"/>
                </a:lnTo>
                <a:lnTo>
                  <a:pt x="5433" y="495"/>
                </a:lnTo>
                <a:lnTo>
                  <a:pt x="5413" y="309"/>
                </a:lnTo>
                <a:lnTo>
                  <a:pt x="5407" y="303"/>
                </a:lnTo>
                <a:lnTo>
                  <a:pt x="5394" y="303"/>
                </a:lnTo>
                <a:lnTo>
                  <a:pt x="5388" y="296"/>
                </a:lnTo>
                <a:lnTo>
                  <a:pt x="5388" y="303"/>
                </a:lnTo>
                <a:lnTo>
                  <a:pt x="5394" y="309"/>
                </a:lnTo>
                <a:lnTo>
                  <a:pt x="5407" y="309"/>
                </a:lnTo>
                <a:lnTo>
                  <a:pt x="5413" y="309"/>
                </a:lnTo>
                <a:lnTo>
                  <a:pt x="5433" y="495"/>
                </a:lnTo>
                <a:lnTo>
                  <a:pt x="5458" y="168"/>
                </a:lnTo>
                <a:lnTo>
                  <a:pt x="5484" y="174"/>
                </a:lnTo>
                <a:lnTo>
                  <a:pt x="5529" y="180"/>
                </a:lnTo>
                <a:lnTo>
                  <a:pt x="5548" y="187"/>
                </a:lnTo>
                <a:lnTo>
                  <a:pt x="5574" y="187"/>
                </a:lnTo>
                <a:lnTo>
                  <a:pt x="5574" y="193"/>
                </a:lnTo>
                <a:lnTo>
                  <a:pt x="5587" y="200"/>
                </a:lnTo>
                <a:lnTo>
                  <a:pt x="5613" y="206"/>
                </a:lnTo>
                <a:lnTo>
                  <a:pt x="5632" y="213"/>
                </a:lnTo>
                <a:lnTo>
                  <a:pt x="5638" y="213"/>
                </a:lnTo>
                <a:lnTo>
                  <a:pt x="5638" y="206"/>
                </a:lnTo>
                <a:lnTo>
                  <a:pt x="5625" y="200"/>
                </a:lnTo>
                <a:lnTo>
                  <a:pt x="5593" y="187"/>
                </a:lnTo>
                <a:lnTo>
                  <a:pt x="5555" y="180"/>
                </a:lnTo>
                <a:lnTo>
                  <a:pt x="5529" y="174"/>
                </a:lnTo>
                <a:lnTo>
                  <a:pt x="5478" y="168"/>
                </a:lnTo>
                <a:lnTo>
                  <a:pt x="5458" y="168"/>
                </a:lnTo>
                <a:lnTo>
                  <a:pt x="5452" y="168"/>
                </a:lnTo>
                <a:lnTo>
                  <a:pt x="5458" y="168"/>
                </a:lnTo>
                <a:lnTo>
                  <a:pt x="5433" y="495"/>
                </a:lnTo>
                <a:lnTo>
                  <a:pt x="3735" y="335"/>
                </a:lnTo>
                <a:lnTo>
                  <a:pt x="3742" y="335"/>
                </a:lnTo>
                <a:lnTo>
                  <a:pt x="3735" y="328"/>
                </a:lnTo>
                <a:lnTo>
                  <a:pt x="3729" y="335"/>
                </a:lnTo>
                <a:lnTo>
                  <a:pt x="3735" y="335"/>
                </a:lnTo>
                <a:lnTo>
                  <a:pt x="5433" y="495"/>
                </a:lnTo>
                <a:lnTo>
                  <a:pt x="3748" y="341"/>
                </a:lnTo>
                <a:lnTo>
                  <a:pt x="3761" y="341"/>
                </a:lnTo>
                <a:lnTo>
                  <a:pt x="3768" y="341"/>
                </a:lnTo>
                <a:lnTo>
                  <a:pt x="3761" y="335"/>
                </a:lnTo>
                <a:lnTo>
                  <a:pt x="3748" y="341"/>
                </a:lnTo>
                <a:lnTo>
                  <a:pt x="5433" y="495"/>
                </a:lnTo>
                <a:lnTo>
                  <a:pt x="3716" y="335"/>
                </a:lnTo>
                <a:lnTo>
                  <a:pt x="3723" y="328"/>
                </a:lnTo>
                <a:lnTo>
                  <a:pt x="3716" y="328"/>
                </a:lnTo>
                <a:lnTo>
                  <a:pt x="3710" y="328"/>
                </a:lnTo>
                <a:lnTo>
                  <a:pt x="3703" y="335"/>
                </a:lnTo>
                <a:lnTo>
                  <a:pt x="3716" y="335"/>
                </a:lnTo>
                <a:lnTo>
                  <a:pt x="5433" y="495"/>
                </a:lnTo>
                <a:lnTo>
                  <a:pt x="3825" y="354"/>
                </a:lnTo>
                <a:lnTo>
                  <a:pt x="3838" y="367"/>
                </a:lnTo>
                <a:lnTo>
                  <a:pt x="3845" y="367"/>
                </a:lnTo>
                <a:lnTo>
                  <a:pt x="3845" y="354"/>
                </a:lnTo>
                <a:lnTo>
                  <a:pt x="3838" y="354"/>
                </a:lnTo>
                <a:lnTo>
                  <a:pt x="3825" y="354"/>
                </a:lnTo>
                <a:lnTo>
                  <a:pt x="5433" y="495"/>
                </a:lnTo>
                <a:lnTo>
                  <a:pt x="4089" y="277"/>
                </a:lnTo>
                <a:lnTo>
                  <a:pt x="4089" y="270"/>
                </a:lnTo>
                <a:lnTo>
                  <a:pt x="4083" y="270"/>
                </a:lnTo>
                <a:lnTo>
                  <a:pt x="4076" y="270"/>
                </a:lnTo>
                <a:lnTo>
                  <a:pt x="4076" y="277"/>
                </a:lnTo>
                <a:lnTo>
                  <a:pt x="4089" y="277"/>
                </a:lnTo>
                <a:lnTo>
                  <a:pt x="5433" y="495"/>
                </a:lnTo>
                <a:lnTo>
                  <a:pt x="4044" y="412"/>
                </a:lnTo>
                <a:lnTo>
                  <a:pt x="4038" y="412"/>
                </a:lnTo>
                <a:lnTo>
                  <a:pt x="4044" y="418"/>
                </a:lnTo>
                <a:lnTo>
                  <a:pt x="4057" y="425"/>
                </a:lnTo>
                <a:lnTo>
                  <a:pt x="4070" y="431"/>
                </a:lnTo>
                <a:lnTo>
                  <a:pt x="4076" y="431"/>
                </a:lnTo>
                <a:lnTo>
                  <a:pt x="4076" y="425"/>
                </a:lnTo>
                <a:lnTo>
                  <a:pt x="4057" y="418"/>
                </a:lnTo>
                <a:lnTo>
                  <a:pt x="4044" y="412"/>
                </a:lnTo>
                <a:lnTo>
                  <a:pt x="5433" y="495"/>
                </a:lnTo>
                <a:lnTo>
                  <a:pt x="4044" y="270"/>
                </a:lnTo>
                <a:lnTo>
                  <a:pt x="4044" y="264"/>
                </a:lnTo>
                <a:lnTo>
                  <a:pt x="4044" y="251"/>
                </a:lnTo>
                <a:lnTo>
                  <a:pt x="4038" y="251"/>
                </a:lnTo>
                <a:lnTo>
                  <a:pt x="4031" y="251"/>
                </a:lnTo>
                <a:lnTo>
                  <a:pt x="4044" y="270"/>
                </a:lnTo>
                <a:lnTo>
                  <a:pt x="5433" y="495"/>
                </a:lnTo>
                <a:lnTo>
                  <a:pt x="5220" y="296"/>
                </a:lnTo>
                <a:lnTo>
                  <a:pt x="5246" y="296"/>
                </a:lnTo>
                <a:lnTo>
                  <a:pt x="5291" y="296"/>
                </a:lnTo>
                <a:lnTo>
                  <a:pt x="5343" y="303"/>
                </a:lnTo>
                <a:lnTo>
                  <a:pt x="5368" y="303"/>
                </a:lnTo>
                <a:lnTo>
                  <a:pt x="5375" y="303"/>
                </a:lnTo>
                <a:lnTo>
                  <a:pt x="5368" y="303"/>
                </a:lnTo>
                <a:lnTo>
                  <a:pt x="5349" y="290"/>
                </a:lnTo>
                <a:lnTo>
                  <a:pt x="5323" y="290"/>
                </a:lnTo>
                <a:lnTo>
                  <a:pt x="5278" y="290"/>
                </a:lnTo>
                <a:lnTo>
                  <a:pt x="5233" y="290"/>
                </a:lnTo>
                <a:lnTo>
                  <a:pt x="5220" y="296"/>
                </a:lnTo>
                <a:lnTo>
                  <a:pt x="5214" y="296"/>
                </a:lnTo>
                <a:lnTo>
                  <a:pt x="5220" y="296"/>
                </a:lnTo>
                <a:lnTo>
                  <a:pt x="5433" y="495"/>
                </a:lnTo>
                <a:lnTo>
                  <a:pt x="3935" y="393"/>
                </a:lnTo>
                <a:lnTo>
                  <a:pt x="3928" y="386"/>
                </a:lnTo>
                <a:lnTo>
                  <a:pt x="3922" y="380"/>
                </a:lnTo>
                <a:lnTo>
                  <a:pt x="3903" y="373"/>
                </a:lnTo>
                <a:lnTo>
                  <a:pt x="3890" y="373"/>
                </a:lnTo>
                <a:lnTo>
                  <a:pt x="3903" y="380"/>
                </a:lnTo>
                <a:lnTo>
                  <a:pt x="3903" y="386"/>
                </a:lnTo>
                <a:lnTo>
                  <a:pt x="3922" y="393"/>
                </a:lnTo>
                <a:lnTo>
                  <a:pt x="3935" y="393"/>
                </a:lnTo>
                <a:lnTo>
                  <a:pt x="5433" y="495"/>
                </a:lnTo>
                <a:lnTo>
                  <a:pt x="3851" y="373"/>
                </a:lnTo>
                <a:lnTo>
                  <a:pt x="3864" y="373"/>
                </a:lnTo>
                <a:lnTo>
                  <a:pt x="3864" y="367"/>
                </a:lnTo>
                <a:lnTo>
                  <a:pt x="3851" y="373"/>
                </a:lnTo>
                <a:lnTo>
                  <a:pt x="5433" y="495"/>
                </a:lnTo>
                <a:lnTo>
                  <a:pt x="4211" y="373"/>
                </a:lnTo>
                <a:lnTo>
                  <a:pt x="4218" y="380"/>
                </a:lnTo>
                <a:lnTo>
                  <a:pt x="4224" y="380"/>
                </a:lnTo>
                <a:lnTo>
                  <a:pt x="4218" y="367"/>
                </a:lnTo>
                <a:lnTo>
                  <a:pt x="4205" y="367"/>
                </a:lnTo>
                <a:lnTo>
                  <a:pt x="4198" y="367"/>
                </a:lnTo>
                <a:lnTo>
                  <a:pt x="4198" y="373"/>
                </a:lnTo>
                <a:lnTo>
                  <a:pt x="4211" y="373"/>
                </a:lnTo>
                <a:lnTo>
                  <a:pt x="5433" y="495"/>
                </a:lnTo>
                <a:lnTo>
                  <a:pt x="4031" y="328"/>
                </a:lnTo>
                <a:lnTo>
                  <a:pt x="4038" y="328"/>
                </a:lnTo>
                <a:lnTo>
                  <a:pt x="4044" y="328"/>
                </a:lnTo>
                <a:lnTo>
                  <a:pt x="4050" y="335"/>
                </a:lnTo>
                <a:lnTo>
                  <a:pt x="4050" y="328"/>
                </a:lnTo>
                <a:lnTo>
                  <a:pt x="4044" y="322"/>
                </a:lnTo>
                <a:lnTo>
                  <a:pt x="4031" y="315"/>
                </a:lnTo>
                <a:lnTo>
                  <a:pt x="4025" y="315"/>
                </a:lnTo>
                <a:lnTo>
                  <a:pt x="4025" y="328"/>
                </a:lnTo>
                <a:lnTo>
                  <a:pt x="4031" y="328"/>
                </a:lnTo>
                <a:lnTo>
                  <a:pt x="5433" y="495"/>
                </a:lnTo>
                <a:lnTo>
                  <a:pt x="3922" y="309"/>
                </a:lnTo>
                <a:lnTo>
                  <a:pt x="3922" y="303"/>
                </a:lnTo>
                <a:lnTo>
                  <a:pt x="3915" y="296"/>
                </a:lnTo>
                <a:lnTo>
                  <a:pt x="3909" y="296"/>
                </a:lnTo>
                <a:lnTo>
                  <a:pt x="3903" y="303"/>
                </a:lnTo>
                <a:lnTo>
                  <a:pt x="3922" y="309"/>
                </a:lnTo>
                <a:lnTo>
                  <a:pt x="5433" y="495"/>
                </a:lnTo>
                <a:lnTo>
                  <a:pt x="4237" y="380"/>
                </a:lnTo>
                <a:lnTo>
                  <a:pt x="4301" y="354"/>
                </a:lnTo>
                <a:lnTo>
                  <a:pt x="4365" y="322"/>
                </a:lnTo>
                <a:lnTo>
                  <a:pt x="4443" y="296"/>
                </a:lnTo>
                <a:lnTo>
                  <a:pt x="4520" y="251"/>
                </a:lnTo>
                <a:lnTo>
                  <a:pt x="4533" y="245"/>
                </a:lnTo>
                <a:lnTo>
                  <a:pt x="4545" y="245"/>
                </a:lnTo>
                <a:lnTo>
                  <a:pt x="4584" y="232"/>
                </a:lnTo>
                <a:lnTo>
                  <a:pt x="4668" y="193"/>
                </a:lnTo>
                <a:lnTo>
                  <a:pt x="4732" y="174"/>
                </a:lnTo>
                <a:lnTo>
                  <a:pt x="4777" y="155"/>
                </a:lnTo>
                <a:lnTo>
                  <a:pt x="4873" y="142"/>
                </a:lnTo>
                <a:lnTo>
                  <a:pt x="4931" y="142"/>
                </a:lnTo>
                <a:lnTo>
                  <a:pt x="4970" y="155"/>
                </a:lnTo>
                <a:lnTo>
                  <a:pt x="5040" y="161"/>
                </a:lnTo>
                <a:lnTo>
                  <a:pt x="5079" y="168"/>
                </a:lnTo>
                <a:lnTo>
                  <a:pt x="5118" y="174"/>
                </a:lnTo>
                <a:lnTo>
                  <a:pt x="5143" y="180"/>
                </a:lnTo>
                <a:lnTo>
                  <a:pt x="5188" y="187"/>
                </a:lnTo>
                <a:lnTo>
                  <a:pt x="5214" y="193"/>
                </a:lnTo>
                <a:lnTo>
                  <a:pt x="5227" y="193"/>
                </a:lnTo>
                <a:lnTo>
                  <a:pt x="5246" y="187"/>
                </a:lnTo>
                <a:lnTo>
                  <a:pt x="5265" y="187"/>
                </a:lnTo>
                <a:lnTo>
                  <a:pt x="5073" y="155"/>
                </a:lnTo>
                <a:lnTo>
                  <a:pt x="4983" y="135"/>
                </a:lnTo>
                <a:lnTo>
                  <a:pt x="4918" y="129"/>
                </a:lnTo>
                <a:lnTo>
                  <a:pt x="4848" y="129"/>
                </a:lnTo>
                <a:lnTo>
                  <a:pt x="4770" y="142"/>
                </a:lnTo>
                <a:lnTo>
                  <a:pt x="4687" y="174"/>
                </a:lnTo>
                <a:lnTo>
                  <a:pt x="4565" y="213"/>
                </a:lnTo>
                <a:lnTo>
                  <a:pt x="4545" y="225"/>
                </a:lnTo>
                <a:lnTo>
                  <a:pt x="4539" y="232"/>
                </a:lnTo>
                <a:lnTo>
                  <a:pt x="4507" y="245"/>
                </a:lnTo>
                <a:lnTo>
                  <a:pt x="4481" y="264"/>
                </a:lnTo>
                <a:lnTo>
                  <a:pt x="4455" y="283"/>
                </a:lnTo>
                <a:lnTo>
                  <a:pt x="4378" y="309"/>
                </a:lnTo>
                <a:lnTo>
                  <a:pt x="4295" y="341"/>
                </a:lnTo>
                <a:lnTo>
                  <a:pt x="4288" y="341"/>
                </a:lnTo>
                <a:lnTo>
                  <a:pt x="4275" y="348"/>
                </a:lnTo>
                <a:lnTo>
                  <a:pt x="4243" y="373"/>
                </a:lnTo>
                <a:lnTo>
                  <a:pt x="4237" y="380"/>
                </a:lnTo>
                <a:lnTo>
                  <a:pt x="5433" y="495"/>
                </a:lnTo>
                <a:lnTo>
                  <a:pt x="4301" y="386"/>
                </a:lnTo>
                <a:lnTo>
                  <a:pt x="4288" y="380"/>
                </a:lnTo>
                <a:lnTo>
                  <a:pt x="4275" y="380"/>
                </a:lnTo>
                <a:lnTo>
                  <a:pt x="4275" y="386"/>
                </a:lnTo>
                <a:lnTo>
                  <a:pt x="4275" y="393"/>
                </a:lnTo>
                <a:lnTo>
                  <a:pt x="4282" y="393"/>
                </a:lnTo>
                <a:lnTo>
                  <a:pt x="4295" y="393"/>
                </a:lnTo>
                <a:lnTo>
                  <a:pt x="4308" y="399"/>
                </a:lnTo>
                <a:lnTo>
                  <a:pt x="4314" y="399"/>
                </a:lnTo>
                <a:lnTo>
                  <a:pt x="4314" y="393"/>
                </a:lnTo>
                <a:lnTo>
                  <a:pt x="4308" y="393"/>
                </a:lnTo>
                <a:lnTo>
                  <a:pt x="4308" y="386"/>
                </a:lnTo>
                <a:lnTo>
                  <a:pt x="4301" y="386"/>
                </a:lnTo>
                <a:lnTo>
                  <a:pt x="5433" y="495"/>
                </a:lnTo>
                <a:lnTo>
                  <a:pt x="3787" y="283"/>
                </a:lnTo>
                <a:lnTo>
                  <a:pt x="3793" y="290"/>
                </a:lnTo>
                <a:lnTo>
                  <a:pt x="3793" y="277"/>
                </a:lnTo>
                <a:lnTo>
                  <a:pt x="3787" y="277"/>
                </a:lnTo>
                <a:lnTo>
                  <a:pt x="3787" y="283"/>
                </a:lnTo>
                <a:lnTo>
                  <a:pt x="5433" y="495"/>
                </a:lnTo>
                <a:lnTo>
                  <a:pt x="3543" y="386"/>
                </a:lnTo>
                <a:lnTo>
                  <a:pt x="3498" y="386"/>
                </a:lnTo>
                <a:lnTo>
                  <a:pt x="3485" y="386"/>
                </a:lnTo>
                <a:lnTo>
                  <a:pt x="3478" y="393"/>
                </a:lnTo>
                <a:lnTo>
                  <a:pt x="3465" y="405"/>
                </a:lnTo>
                <a:lnTo>
                  <a:pt x="3459" y="405"/>
                </a:lnTo>
                <a:lnTo>
                  <a:pt x="3465" y="405"/>
                </a:lnTo>
                <a:lnTo>
                  <a:pt x="3491" y="399"/>
                </a:lnTo>
                <a:lnTo>
                  <a:pt x="3517" y="399"/>
                </a:lnTo>
                <a:lnTo>
                  <a:pt x="3568" y="399"/>
                </a:lnTo>
                <a:lnTo>
                  <a:pt x="3626" y="405"/>
                </a:lnTo>
                <a:lnTo>
                  <a:pt x="3703" y="412"/>
                </a:lnTo>
                <a:lnTo>
                  <a:pt x="3665" y="405"/>
                </a:lnTo>
                <a:lnTo>
                  <a:pt x="3620" y="399"/>
                </a:lnTo>
                <a:lnTo>
                  <a:pt x="3543" y="386"/>
                </a:lnTo>
                <a:lnTo>
                  <a:pt x="5433" y="495"/>
                </a:lnTo>
                <a:lnTo>
                  <a:pt x="4005" y="251"/>
                </a:lnTo>
                <a:lnTo>
                  <a:pt x="4012" y="245"/>
                </a:lnTo>
                <a:lnTo>
                  <a:pt x="4012" y="238"/>
                </a:lnTo>
                <a:lnTo>
                  <a:pt x="3999" y="245"/>
                </a:lnTo>
                <a:lnTo>
                  <a:pt x="3999" y="251"/>
                </a:lnTo>
                <a:lnTo>
                  <a:pt x="4005" y="251"/>
                </a:lnTo>
                <a:lnTo>
                  <a:pt x="5433" y="495"/>
                </a:lnTo>
                <a:lnTo>
                  <a:pt x="4790" y="495"/>
                </a:lnTo>
                <a:lnTo>
                  <a:pt x="4803" y="489"/>
                </a:lnTo>
                <a:lnTo>
                  <a:pt x="4796" y="489"/>
                </a:lnTo>
                <a:lnTo>
                  <a:pt x="4777" y="483"/>
                </a:lnTo>
                <a:lnTo>
                  <a:pt x="4764" y="483"/>
                </a:lnTo>
                <a:lnTo>
                  <a:pt x="4738" y="495"/>
                </a:lnTo>
                <a:lnTo>
                  <a:pt x="4687" y="515"/>
                </a:lnTo>
                <a:lnTo>
                  <a:pt x="4668" y="521"/>
                </a:lnTo>
                <a:lnTo>
                  <a:pt x="4655" y="528"/>
                </a:lnTo>
                <a:lnTo>
                  <a:pt x="4635" y="528"/>
                </a:lnTo>
                <a:lnTo>
                  <a:pt x="4623" y="521"/>
                </a:lnTo>
                <a:lnTo>
                  <a:pt x="4545" y="515"/>
                </a:lnTo>
                <a:lnTo>
                  <a:pt x="4500" y="502"/>
                </a:lnTo>
                <a:lnTo>
                  <a:pt x="4436" y="489"/>
                </a:lnTo>
                <a:lnTo>
                  <a:pt x="4398" y="476"/>
                </a:lnTo>
                <a:lnTo>
                  <a:pt x="4378" y="470"/>
                </a:lnTo>
                <a:lnTo>
                  <a:pt x="4365" y="470"/>
                </a:lnTo>
                <a:lnTo>
                  <a:pt x="4365" y="483"/>
                </a:lnTo>
                <a:lnTo>
                  <a:pt x="4378" y="489"/>
                </a:lnTo>
                <a:lnTo>
                  <a:pt x="4398" y="489"/>
                </a:lnTo>
                <a:lnTo>
                  <a:pt x="4410" y="489"/>
                </a:lnTo>
                <a:lnTo>
                  <a:pt x="4417" y="495"/>
                </a:lnTo>
                <a:lnTo>
                  <a:pt x="4423" y="502"/>
                </a:lnTo>
                <a:lnTo>
                  <a:pt x="4449" y="502"/>
                </a:lnTo>
                <a:lnTo>
                  <a:pt x="4468" y="508"/>
                </a:lnTo>
                <a:lnTo>
                  <a:pt x="4507" y="521"/>
                </a:lnTo>
                <a:lnTo>
                  <a:pt x="4552" y="521"/>
                </a:lnTo>
                <a:lnTo>
                  <a:pt x="4590" y="528"/>
                </a:lnTo>
                <a:lnTo>
                  <a:pt x="4616" y="528"/>
                </a:lnTo>
                <a:lnTo>
                  <a:pt x="4603" y="540"/>
                </a:lnTo>
                <a:lnTo>
                  <a:pt x="4590" y="540"/>
                </a:lnTo>
                <a:lnTo>
                  <a:pt x="4552" y="553"/>
                </a:lnTo>
                <a:lnTo>
                  <a:pt x="4526" y="560"/>
                </a:lnTo>
                <a:lnTo>
                  <a:pt x="4520" y="566"/>
                </a:lnTo>
                <a:lnTo>
                  <a:pt x="4513" y="566"/>
                </a:lnTo>
                <a:lnTo>
                  <a:pt x="4488" y="553"/>
                </a:lnTo>
                <a:lnTo>
                  <a:pt x="4468" y="547"/>
                </a:lnTo>
                <a:lnTo>
                  <a:pt x="4462" y="547"/>
                </a:lnTo>
                <a:lnTo>
                  <a:pt x="4462" y="553"/>
                </a:lnTo>
                <a:lnTo>
                  <a:pt x="4481" y="560"/>
                </a:lnTo>
                <a:lnTo>
                  <a:pt x="4494" y="566"/>
                </a:lnTo>
                <a:lnTo>
                  <a:pt x="4494" y="579"/>
                </a:lnTo>
                <a:lnTo>
                  <a:pt x="4488" y="585"/>
                </a:lnTo>
                <a:lnTo>
                  <a:pt x="4481" y="592"/>
                </a:lnTo>
                <a:lnTo>
                  <a:pt x="4462" y="598"/>
                </a:lnTo>
                <a:lnTo>
                  <a:pt x="4449" y="598"/>
                </a:lnTo>
                <a:lnTo>
                  <a:pt x="4436" y="598"/>
                </a:lnTo>
                <a:lnTo>
                  <a:pt x="4423" y="592"/>
                </a:lnTo>
                <a:lnTo>
                  <a:pt x="4410" y="585"/>
                </a:lnTo>
                <a:lnTo>
                  <a:pt x="4404" y="579"/>
                </a:lnTo>
                <a:lnTo>
                  <a:pt x="4398" y="566"/>
                </a:lnTo>
                <a:lnTo>
                  <a:pt x="4385" y="566"/>
                </a:lnTo>
                <a:lnTo>
                  <a:pt x="4346" y="566"/>
                </a:lnTo>
                <a:lnTo>
                  <a:pt x="4314" y="560"/>
                </a:lnTo>
                <a:lnTo>
                  <a:pt x="4250" y="547"/>
                </a:lnTo>
                <a:lnTo>
                  <a:pt x="4205" y="540"/>
                </a:lnTo>
                <a:lnTo>
                  <a:pt x="4179" y="534"/>
                </a:lnTo>
                <a:lnTo>
                  <a:pt x="4153" y="528"/>
                </a:lnTo>
                <a:lnTo>
                  <a:pt x="4147" y="521"/>
                </a:lnTo>
                <a:lnTo>
                  <a:pt x="4160" y="521"/>
                </a:lnTo>
                <a:lnTo>
                  <a:pt x="4205" y="521"/>
                </a:lnTo>
                <a:lnTo>
                  <a:pt x="4237" y="521"/>
                </a:lnTo>
                <a:lnTo>
                  <a:pt x="4288" y="521"/>
                </a:lnTo>
                <a:lnTo>
                  <a:pt x="4333" y="528"/>
                </a:lnTo>
                <a:lnTo>
                  <a:pt x="4359" y="534"/>
                </a:lnTo>
                <a:lnTo>
                  <a:pt x="4404" y="547"/>
                </a:lnTo>
                <a:lnTo>
                  <a:pt x="4423" y="547"/>
                </a:lnTo>
                <a:lnTo>
                  <a:pt x="4443" y="553"/>
                </a:lnTo>
                <a:lnTo>
                  <a:pt x="4449" y="560"/>
                </a:lnTo>
                <a:lnTo>
                  <a:pt x="4449" y="553"/>
                </a:lnTo>
                <a:lnTo>
                  <a:pt x="4449" y="547"/>
                </a:lnTo>
                <a:lnTo>
                  <a:pt x="4423" y="534"/>
                </a:lnTo>
                <a:lnTo>
                  <a:pt x="4398" y="528"/>
                </a:lnTo>
                <a:lnTo>
                  <a:pt x="4353" y="521"/>
                </a:lnTo>
                <a:lnTo>
                  <a:pt x="4320" y="521"/>
                </a:lnTo>
                <a:lnTo>
                  <a:pt x="4288" y="521"/>
                </a:lnTo>
                <a:lnTo>
                  <a:pt x="4275" y="521"/>
                </a:lnTo>
                <a:lnTo>
                  <a:pt x="4256" y="521"/>
                </a:lnTo>
                <a:lnTo>
                  <a:pt x="4250" y="515"/>
                </a:lnTo>
                <a:lnTo>
                  <a:pt x="4243" y="515"/>
                </a:lnTo>
                <a:lnTo>
                  <a:pt x="4218" y="515"/>
                </a:lnTo>
                <a:lnTo>
                  <a:pt x="4198" y="521"/>
                </a:lnTo>
                <a:lnTo>
                  <a:pt x="4192" y="521"/>
                </a:lnTo>
                <a:lnTo>
                  <a:pt x="4192" y="515"/>
                </a:lnTo>
                <a:lnTo>
                  <a:pt x="4205" y="502"/>
                </a:lnTo>
                <a:lnTo>
                  <a:pt x="4224" y="489"/>
                </a:lnTo>
                <a:lnTo>
                  <a:pt x="4256" y="476"/>
                </a:lnTo>
                <a:lnTo>
                  <a:pt x="4301" y="457"/>
                </a:lnTo>
                <a:lnTo>
                  <a:pt x="4320" y="450"/>
                </a:lnTo>
                <a:lnTo>
                  <a:pt x="4333" y="438"/>
                </a:lnTo>
                <a:lnTo>
                  <a:pt x="4359" y="425"/>
                </a:lnTo>
                <a:lnTo>
                  <a:pt x="4398" y="405"/>
                </a:lnTo>
                <a:lnTo>
                  <a:pt x="4404" y="405"/>
                </a:lnTo>
                <a:lnTo>
                  <a:pt x="4410" y="412"/>
                </a:lnTo>
                <a:lnTo>
                  <a:pt x="4417" y="412"/>
                </a:lnTo>
                <a:lnTo>
                  <a:pt x="4417" y="405"/>
                </a:lnTo>
                <a:lnTo>
                  <a:pt x="4423" y="399"/>
                </a:lnTo>
                <a:lnTo>
                  <a:pt x="4481" y="354"/>
                </a:lnTo>
                <a:lnTo>
                  <a:pt x="4391" y="399"/>
                </a:lnTo>
                <a:lnTo>
                  <a:pt x="4333" y="418"/>
                </a:lnTo>
                <a:lnTo>
                  <a:pt x="4301" y="438"/>
                </a:lnTo>
                <a:lnTo>
                  <a:pt x="4263" y="450"/>
                </a:lnTo>
                <a:lnTo>
                  <a:pt x="4160" y="502"/>
                </a:lnTo>
                <a:lnTo>
                  <a:pt x="4173" y="483"/>
                </a:lnTo>
                <a:lnTo>
                  <a:pt x="4147" y="495"/>
                </a:lnTo>
                <a:lnTo>
                  <a:pt x="4108" y="515"/>
                </a:lnTo>
                <a:lnTo>
                  <a:pt x="4076" y="515"/>
                </a:lnTo>
                <a:lnTo>
                  <a:pt x="4038" y="508"/>
                </a:lnTo>
                <a:lnTo>
                  <a:pt x="3973" y="483"/>
                </a:lnTo>
                <a:lnTo>
                  <a:pt x="3915" y="476"/>
                </a:lnTo>
                <a:lnTo>
                  <a:pt x="3890" y="470"/>
                </a:lnTo>
                <a:lnTo>
                  <a:pt x="3864" y="457"/>
                </a:lnTo>
                <a:lnTo>
                  <a:pt x="3774" y="438"/>
                </a:lnTo>
                <a:lnTo>
                  <a:pt x="3684" y="425"/>
                </a:lnTo>
                <a:lnTo>
                  <a:pt x="3639" y="418"/>
                </a:lnTo>
                <a:lnTo>
                  <a:pt x="3588" y="418"/>
                </a:lnTo>
                <a:lnTo>
                  <a:pt x="3504" y="418"/>
                </a:lnTo>
                <a:lnTo>
                  <a:pt x="3472" y="418"/>
                </a:lnTo>
                <a:lnTo>
                  <a:pt x="3453" y="425"/>
                </a:lnTo>
                <a:lnTo>
                  <a:pt x="3427" y="418"/>
                </a:lnTo>
                <a:lnTo>
                  <a:pt x="3401" y="425"/>
                </a:lnTo>
                <a:lnTo>
                  <a:pt x="3388" y="425"/>
                </a:lnTo>
                <a:lnTo>
                  <a:pt x="3369" y="425"/>
                </a:lnTo>
                <a:lnTo>
                  <a:pt x="3363" y="418"/>
                </a:lnTo>
                <a:lnTo>
                  <a:pt x="3350" y="418"/>
                </a:lnTo>
                <a:lnTo>
                  <a:pt x="3324" y="418"/>
                </a:lnTo>
                <a:lnTo>
                  <a:pt x="3330" y="412"/>
                </a:lnTo>
                <a:lnTo>
                  <a:pt x="3350" y="405"/>
                </a:lnTo>
                <a:lnTo>
                  <a:pt x="3369" y="399"/>
                </a:lnTo>
                <a:lnTo>
                  <a:pt x="3388" y="399"/>
                </a:lnTo>
                <a:lnTo>
                  <a:pt x="3408" y="405"/>
                </a:lnTo>
                <a:lnTo>
                  <a:pt x="3395" y="399"/>
                </a:lnTo>
                <a:lnTo>
                  <a:pt x="3375" y="393"/>
                </a:lnTo>
                <a:lnTo>
                  <a:pt x="3356" y="393"/>
                </a:lnTo>
                <a:lnTo>
                  <a:pt x="3330" y="399"/>
                </a:lnTo>
                <a:lnTo>
                  <a:pt x="3318" y="399"/>
                </a:lnTo>
                <a:lnTo>
                  <a:pt x="3318" y="412"/>
                </a:lnTo>
                <a:lnTo>
                  <a:pt x="3311" y="412"/>
                </a:lnTo>
                <a:lnTo>
                  <a:pt x="3311" y="418"/>
                </a:lnTo>
                <a:lnTo>
                  <a:pt x="3298" y="412"/>
                </a:lnTo>
                <a:lnTo>
                  <a:pt x="3292" y="412"/>
                </a:lnTo>
                <a:lnTo>
                  <a:pt x="3273" y="418"/>
                </a:lnTo>
                <a:lnTo>
                  <a:pt x="3260" y="418"/>
                </a:lnTo>
                <a:lnTo>
                  <a:pt x="3266" y="425"/>
                </a:lnTo>
                <a:lnTo>
                  <a:pt x="3279" y="431"/>
                </a:lnTo>
                <a:lnTo>
                  <a:pt x="3305" y="431"/>
                </a:lnTo>
                <a:lnTo>
                  <a:pt x="3318" y="431"/>
                </a:lnTo>
                <a:lnTo>
                  <a:pt x="3318" y="438"/>
                </a:lnTo>
                <a:lnTo>
                  <a:pt x="3292" y="438"/>
                </a:lnTo>
                <a:lnTo>
                  <a:pt x="3273" y="450"/>
                </a:lnTo>
                <a:lnTo>
                  <a:pt x="3234" y="457"/>
                </a:lnTo>
                <a:lnTo>
                  <a:pt x="3228" y="457"/>
                </a:lnTo>
                <a:lnTo>
                  <a:pt x="3208" y="470"/>
                </a:lnTo>
                <a:lnTo>
                  <a:pt x="3183" y="476"/>
                </a:lnTo>
                <a:lnTo>
                  <a:pt x="3176" y="476"/>
                </a:lnTo>
                <a:lnTo>
                  <a:pt x="3131" y="489"/>
                </a:lnTo>
                <a:lnTo>
                  <a:pt x="3105" y="508"/>
                </a:lnTo>
                <a:lnTo>
                  <a:pt x="3144" y="495"/>
                </a:lnTo>
                <a:lnTo>
                  <a:pt x="3189" y="483"/>
                </a:lnTo>
                <a:lnTo>
                  <a:pt x="3234" y="476"/>
                </a:lnTo>
                <a:lnTo>
                  <a:pt x="3266" y="470"/>
                </a:lnTo>
                <a:lnTo>
                  <a:pt x="3285" y="470"/>
                </a:lnTo>
                <a:lnTo>
                  <a:pt x="3292" y="476"/>
                </a:lnTo>
                <a:lnTo>
                  <a:pt x="3311" y="476"/>
                </a:lnTo>
                <a:lnTo>
                  <a:pt x="3363" y="483"/>
                </a:lnTo>
                <a:lnTo>
                  <a:pt x="3395" y="489"/>
                </a:lnTo>
                <a:lnTo>
                  <a:pt x="3427" y="495"/>
                </a:lnTo>
                <a:lnTo>
                  <a:pt x="3440" y="502"/>
                </a:lnTo>
                <a:lnTo>
                  <a:pt x="3453" y="502"/>
                </a:lnTo>
                <a:lnTo>
                  <a:pt x="3440" y="502"/>
                </a:lnTo>
                <a:lnTo>
                  <a:pt x="3395" y="502"/>
                </a:lnTo>
                <a:lnTo>
                  <a:pt x="3356" y="508"/>
                </a:lnTo>
                <a:lnTo>
                  <a:pt x="3330" y="515"/>
                </a:lnTo>
                <a:lnTo>
                  <a:pt x="3318" y="521"/>
                </a:lnTo>
                <a:lnTo>
                  <a:pt x="3311" y="521"/>
                </a:lnTo>
                <a:lnTo>
                  <a:pt x="3337" y="521"/>
                </a:lnTo>
                <a:lnTo>
                  <a:pt x="3382" y="515"/>
                </a:lnTo>
                <a:lnTo>
                  <a:pt x="3427" y="515"/>
                </a:lnTo>
                <a:lnTo>
                  <a:pt x="3472" y="515"/>
                </a:lnTo>
                <a:lnTo>
                  <a:pt x="3485" y="521"/>
                </a:lnTo>
                <a:lnTo>
                  <a:pt x="3491" y="521"/>
                </a:lnTo>
                <a:lnTo>
                  <a:pt x="3517" y="528"/>
                </a:lnTo>
                <a:lnTo>
                  <a:pt x="3523" y="534"/>
                </a:lnTo>
                <a:lnTo>
                  <a:pt x="3510" y="521"/>
                </a:lnTo>
                <a:lnTo>
                  <a:pt x="3498" y="515"/>
                </a:lnTo>
                <a:lnTo>
                  <a:pt x="3530" y="515"/>
                </a:lnTo>
                <a:lnTo>
                  <a:pt x="3536" y="508"/>
                </a:lnTo>
                <a:lnTo>
                  <a:pt x="3594" y="508"/>
                </a:lnTo>
                <a:lnTo>
                  <a:pt x="3620" y="515"/>
                </a:lnTo>
                <a:lnTo>
                  <a:pt x="3658" y="515"/>
                </a:lnTo>
                <a:lnTo>
                  <a:pt x="3626" y="502"/>
                </a:lnTo>
                <a:lnTo>
                  <a:pt x="3633" y="495"/>
                </a:lnTo>
                <a:lnTo>
                  <a:pt x="3633" y="489"/>
                </a:lnTo>
                <a:lnTo>
                  <a:pt x="3626" y="489"/>
                </a:lnTo>
                <a:lnTo>
                  <a:pt x="3613" y="495"/>
                </a:lnTo>
                <a:lnTo>
                  <a:pt x="3607" y="495"/>
                </a:lnTo>
                <a:lnTo>
                  <a:pt x="3530" y="495"/>
                </a:lnTo>
                <a:lnTo>
                  <a:pt x="3498" y="495"/>
                </a:lnTo>
                <a:lnTo>
                  <a:pt x="3485" y="502"/>
                </a:lnTo>
                <a:lnTo>
                  <a:pt x="3478" y="502"/>
                </a:lnTo>
                <a:lnTo>
                  <a:pt x="3472" y="495"/>
                </a:lnTo>
                <a:lnTo>
                  <a:pt x="3465" y="489"/>
                </a:lnTo>
                <a:lnTo>
                  <a:pt x="3459" y="483"/>
                </a:lnTo>
                <a:lnTo>
                  <a:pt x="3453" y="476"/>
                </a:lnTo>
                <a:lnTo>
                  <a:pt x="3420" y="476"/>
                </a:lnTo>
                <a:lnTo>
                  <a:pt x="3401" y="476"/>
                </a:lnTo>
                <a:lnTo>
                  <a:pt x="3388" y="476"/>
                </a:lnTo>
                <a:lnTo>
                  <a:pt x="3388" y="470"/>
                </a:lnTo>
                <a:lnTo>
                  <a:pt x="3388" y="457"/>
                </a:lnTo>
                <a:lnTo>
                  <a:pt x="3388" y="450"/>
                </a:lnTo>
                <a:lnTo>
                  <a:pt x="3401" y="450"/>
                </a:lnTo>
                <a:lnTo>
                  <a:pt x="3408" y="457"/>
                </a:lnTo>
                <a:lnTo>
                  <a:pt x="3420" y="450"/>
                </a:lnTo>
                <a:lnTo>
                  <a:pt x="3427" y="444"/>
                </a:lnTo>
                <a:lnTo>
                  <a:pt x="3440" y="444"/>
                </a:lnTo>
                <a:lnTo>
                  <a:pt x="3491" y="444"/>
                </a:lnTo>
                <a:lnTo>
                  <a:pt x="3504" y="450"/>
                </a:lnTo>
                <a:lnTo>
                  <a:pt x="3530" y="450"/>
                </a:lnTo>
                <a:lnTo>
                  <a:pt x="3581" y="457"/>
                </a:lnTo>
                <a:lnTo>
                  <a:pt x="3613" y="470"/>
                </a:lnTo>
                <a:lnTo>
                  <a:pt x="3665" y="483"/>
                </a:lnTo>
                <a:lnTo>
                  <a:pt x="3690" y="495"/>
                </a:lnTo>
                <a:lnTo>
                  <a:pt x="3723" y="502"/>
                </a:lnTo>
                <a:lnTo>
                  <a:pt x="3742" y="502"/>
                </a:lnTo>
                <a:lnTo>
                  <a:pt x="3774" y="521"/>
                </a:lnTo>
                <a:lnTo>
                  <a:pt x="3793" y="521"/>
                </a:lnTo>
                <a:lnTo>
                  <a:pt x="3793" y="508"/>
                </a:lnTo>
                <a:lnTo>
                  <a:pt x="3838" y="528"/>
                </a:lnTo>
                <a:lnTo>
                  <a:pt x="3877" y="540"/>
                </a:lnTo>
                <a:lnTo>
                  <a:pt x="3896" y="547"/>
                </a:lnTo>
                <a:lnTo>
                  <a:pt x="3800" y="585"/>
                </a:lnTo>
                <a:lnTo>
                  <a:pt x="3761" y="605"/>
                </a:lnTo>
                <a:lnTo>
                  <a:pt x="3735" y="605"/>
                </a:lnTo>
                <a:lnTo>
                  <a:pt x="3716" y="611"/>
                </a:lnTo>
                <a:lnTo>
                  <a:pt x="3710" y="618"/>
                </a:lnTo>
                <a:lnTo>
                  <a:pt x="3748" y="618"/>
                </a:lnTo>
                <a:lnTo>
                  <a:pt x="3768" y="618"/>
                </a:lnTo>
                <a:lnTo>
                  <a:pt x="3780" y="605"/>
                </a:lnTo>
                <a:lnTo>
                  <a:pt x="3800" y="592"/>
                </a:lnTo>
                <a:lnTo>
                  <a:pt x="3832" y="579"/>
                </a:lnTo>
                <a:lnTo>
                  <a:pt x="3909" y="553"/>
                </a:lnTo>
                <a:lnTo>
                  <a:pt x="3948" y="566"/>
                </a:lnTo>
                <a:lnTo>
                  <a:pt x="3967" y="579"/>
                </a:lnTo>
                <a:lnTo>
                  <a:pt x="3948" y="585"/>
                </a:lnTo>
                <a:lnTo>
                  <a:pt x="3928" y="592"/>
                </a:lnTo>
                <a:lnTo>
                  <a:pt x="3909" y="598"/>
                </a:lnTo>
                <a:lnTo>
                  <a:pt x="3845" y="605"/>
                </a:lnTo>
                <a:lnTo>
                  <a:pt x="3813" y="618"/>
                </a:lnTo>
                <a:lnTo>
                  <a:pt x="3870" y="618"/>
                </a:lnTo>
                <a:lnTo>
                  <a:pt x="3928" y="598"/>
                </a:lnTo>
                <a:lnTo>
                  <a:pt x="3954" y="585"/>
                </a:lnTo>
                <a:lnTo>
                  <a:pt x="3980" y="579"/>
                </a:lnTo>
                <a:lnTo>
                  <a:pt x="3993" y="579"/>
                </a:lnTo>
                <a:lnTo>
                  <a:pt x="4005" y="579"/>
                </a:lnTo>
                <a:lnTo>
                  <a:pt x="4018" y="566"/>
                </a:lnTo>
                <a:lnTo>
                  <a:pt x="4025" y="579"/>
                </a:lnTo>
                <a:lnTo>
                  <a:pt x="4076" y="585"/>
                </a:lnTo>
                <a:lnTo>
                  <a:pt x="4102" y="592"/>
                </a:lnTo>
                <a:lnTo>
                  <a:pt x="4128" y="598"/>
                </a:lnTo>
                <a:lnTo>
                  <a:pt x="4134" y="592"/>
                </a:lnTo>
                <a:lnTo>
                  <a:pt x="4179" y="598"/>
                </a:lnTo>
                <a:lnTo>
                  <a:pt x="4211" y="605"/>
                </a:lnTo>
                <a:lnTo>
                  <a:pt x="4224" y="605"/>
                </a:lnTo>
                <a:lnTo>
                  <a:pt x="4243" y="611"/>
                </a:lnTo>
                <a:lnTo>
                  <a:pt x="4275" y="618"/>
                </a:lnTo>
                <a:lnTo>
                  <a:pt x="4391" y="618"/>
                </a:lnTo>
                <a:lnTo>
                  <a:pt x="4398" y="605"/>
                </a:lnTo>
                <a:lnTo>
                  <a:pt x="4404" y="618"/>
                </a:lnTo>
                <a:lnTo>
                  <a:pt x="4526" y="618"/>
                </a:lnTo>
                <a:lnTo>
                  <a:pt x="4526" y="611"/>
                </a:lnTo>
                <a:lnTo>
                  <a:pt x="4526" y="605"/>
                </a:lnTo>
                <a:lnTo>
                  <a:pt x="4513" y="611"/>
                </a:lnTo>
                <a:lnTo>
                  <a:pt x="4513" y="605"/>
                </a:lnTo>
                <a:lnTo>
                  <a:pt x="4513" y="598"/>
                </a:lnTo>
                <a:lnTo>
                  <a:pt x="4520" y="592"/>
                </a:lnTo>
                <a:lnTo>
                  <a:pt x="4539" y="592"/>
                </a:lnTo>
                <a:lnTo>
                  <a:pt x="4584" y="618"/>
                </a:lnTo>
                <a:lnTo>
                  <a:pt x="4603" y="618"/>
                </a:lnTo>
                <a:lnTo>
                  <a:pt x="4545" y="585"/>
                </a:lnTo>
                <a:lnTo>
                  <a:pt x="4571" y="566"/>
                </a:lnTo>
                <a:lnTo>
                  <a:pt x="4616" y="547"/>
                </a:lnTo>
                <a:lnTo>
                  <a:pt x="4623" y="540"/>
                </a:lnTo>
                <a:lnTo>
                  <a:pt x="4635" y="534"/>
                </a:lnTo>
                <a:lnTo>
                  <a:pt x="4648" y="534"/>
                </a:lnTo>
                <a:lnTo>
                  <a:pt x="4668" y="534"/>
                </a:lnTo>
                <a:lnTo>
                  <a:pt x="4693" y="521"/>
                </a:lnTo>
                <a:lnTo>
                  <a:pt x="4790" y="495"/>
                </a:lnTo>
                <a:lnTo>
                  <a:pt x="5433" y="495"/>
                </a:lnTo>
                <a:lnTo>
                  <a:pt x="3999" y="534"/>
                </a:lnTo>
                <a:lnTo>
                  <a:pt x="3980" y="540"/>
                </a:lnTo>
                <a:lnTo>
                  <a:pt x="3967" y="540"/>
                </a:lnTo>
                <a:lnTo>
                  <a:pt x="3941" y="534"/>
                </a:lnTo>
                <a:lnTo>
                  <a:pt x="3915" y="521"/>
                </a:lnTo>
                <a:lnTo>
                  <a:pt x="3838" y="508"/>
                </a:lnTo>
                <a:lnTo>
                  <a:pt x="3806" y="495"/>
                </a:lnTo>
                <a:lnTo>
                  <a:pt x="3793" y="495"/>
                </a:lnTo>
                <a:lnTo>
                  <a:pt x="3742" y="483"/>
                </a:lnTo>
                <a:lnTo>
                  <a:pt x="3710" y="476"/>
                </a:lnTo>
                <a:lnTo>
                  <a:pt x="3684" y="476"/>
                </a:lnTo>
                <a:lnTo>
                  <a:pt x="3658" y="470"/>
                </a:lnTo>
                <a:lnTo>
                  <a:pt x="3620" y="457"/>
                </a:lnTo>
                <a:lnTo>
                  <a:pt x="3594" y="450"/>
                </a:lnTo>
                <a:lnTo>
                  <a:pt x="3568" y="450"/>
                </a:lnTo>
                <a:lnTo>
                  <a:pt x="3562" y="444"/>
                </a:lnTo>
                <a:lnTo>
                  <a:pt x="3600" y="438"/>
                </a:lnTo>
                <a:lnTo>
                  <a:pt x="3678" y="438"/>
                </a:lnTo>
                <a:lnTo>
                  <a:pt x="3761" y="450"/>
                </a:lnTo>
                <a:lnTo>
                  <a:pt x="3787" y="457"/>
                </a:lnTo>
                <a:lnTo>
                  <a:pt x="3819" y="470"/>
                </a:lnTo>
                <a:lnTo>
                  <a:pt x="3832" y="476"/>
                </a:lnTo>
                <a:lnTo>
                  <a:pt x="3838" y="476"/>
                </a:lnTo>
                <a:lnTo>
                  <a:pt x="3870" y="489"/>
                </a:lnTo>
                <a:lnTo>
                  <a:pt x="3883" y="489"/>
                </a:lnTo>
                <a:lnTo>
                  <a:pt x="3903" y="495"/>
                </a:lnTo>
                <a:lnTo>
                  <a:pt x="4031" y="521"/>
                </a:lnTo>
                <a:lnTo>
                  <a:pt x="4018" y="528"/>
                </a:lnTo>
                <a:lnTo>
                  <a:pt x="3999" y="534"/>
                </a:lnTo>
                <a:lnTo>
                  <a:pt x="5433" y="495"/>
                </a:lnTo>
                <a:lnTo>
                  <a:pt x="4288" y="592"/>
                </a:lnTo>
                <a:lnTo>
                  <a:pt x="4243" y="598"/>
                </a:lnTo>
                <a:lnTo>
                  <a:pt x="4224" y="598"/>
                </a:lnTo>
                <a:lnTo>
                  <a:pt x="4205" y="592"/>
                </a:lnTo>
                <a:lnTo>
                  <a:pt x="4173" y="585"/>
                </a:lnTo>
                <a:lnTo>
                  <a:pt x="4115" y="579"/>
                </a:lnTo>
                <a:lnTo>
                  <a:pt x="4083" y="560"/>
                </a:lnTo>
                <a:lnTo>
                  <a:pt x="4070" y="560"/>
                </a:lnTo>
                <a:lnTo>
                  <a:pt x="4057" y="553"/>
                </a:lnTo>
                <a:lnTo>
                  <a:pt x="4070" y="553"/>
                </a:lnTo>
                <a:lnTo>
                  <a:pt x="4115" y="540"/>
                </a:lnTo>
                <a:lnTo>
                  <a:pt x="4147" y="547"/>
                </a:lnTo>
                <a:lnTo>
                  <a:pt x="4198" y="553"/>
                </a:lnTo>
                <a:lnTo>
                  <a:pt x="4211" y="560"/>
                </a:lnTo>
                <a:lnTo>
                  <a:pt x="4243" y="566"/>
                </a:lnTo>
                <a:lnTo>
                  <a:pt x="4288" y="592"/>
                </a:lnTo>
                <a:lnTo>
                  <a:pt x="4295" y="592"/>
                </a:lnTo>
                <a:lnTo>
                  <a:pt x="4288" y="592"/>
                </a:lnTo>
                <a:lnTo>
                  <a:pt x="5433" y="495"/>
                </a:lnTo>
                <a:lnTo>
                  <a:pt x="4443" y="412"/>
                </a:lnTo>
                <a:lnTo>
                  <a:pt x="4449" y="418"/>
                </a:lnTo>
                <a:lnTo>
                  <a:pt x="4462" y="418"/>
                </a:lnTo>
                <a:lnTo>
                  <a:pt x="4455" y="418"/>
                </a:lnTo>
                <a:lnTo>
                  <a:pt x="4449" y="412"/>
                </a:lnTo>
                <a:lnTo>
                  <a:pt x="4443" y="412"/>
                </a:lnTo>
                <a:lnTo>
                  <a:pt x="5433" y="495"/>
                </a:lnTo>
                <a:lnTo>
                  <a:pt x="3973" y="373"/>
                </a:lnTo>
                <a:lnTo>
                  <a:pt x="3967" y="373"/>
                </a:lnTo>
                <a:lnTo>
                  <a:pt x="3954" y="380"/>
                </a:lnTo>
                <a:lnTo>
                  <a:pt x="3967" y="380"/>
                </a:lnTo>
                <a:lnTo>
                  <a:pt x="3986" y="380"/>
                </a:lnTo>
                <a:lnTo>
                  <a:pt x="4038" y="393"/>
                </a:lnTo>
                <a:lnTo>
                  <a:pt x="4057" y="399"/>
                </a:lnTo>
                <a:lnTo>
                  <a:pt x="4076" y="399"/>
                </a:lnTo>
                <a:lnTo>
                  <a:pt x="4076" y="405"/>
                </a:lnTo>
                <a:lnTo>
                  <a:pt x="4083" y="405"/>
                </a:lnTo>
                <a:lnTo>
                  <a:pt x="4089" y="405"/>
                </a:lnTo>
                <a:lnTo>
                  <a:pt x="4095" y="405"/>
                </a:lnTo>
                <a:lnTo>
                  <a:pt x="4095" y="412"/>
                </a:lnTo>
                <a:lnTo>
                  <a:pt x="4102" y="412"/>
                </a:lnTo>
                <a:lnTo>
                  <a:pt x="4108" y="412"/>
                </a:lnTo>
                <a:lnTo>
                  <a:pt x="4115" y="418"/>
                </a:lnTo>
                <a:lnTo>
                  <a:pt x="4121" y="418"/>
                </a:lnTo>
                <a:lnTo>
                  <a:pt x="4121" y="405"/>
                </a:lnTo>
                <a:lnTo>
                  <a:pt x="4115" y="399"/>
                </a:lnTo>
                <a:lnTo>
                  <a:pt x="4115" y="405"/>
                </a:lnTo>
                <a:lnTo>
                  <a:pt x="4108" y="405"/>
                </a:lnTo>
                <a:lnTo>
                  <a:pt x="4102" y="399"/>
                </a:lnTo>
                <a:lnTo>
                  <a:pt x="4095" y="393"/>
                </a:lnTo>
                <a:lnTo>
                  <a:pt x="4057" y="386"/>
                </a:lnTo>
                <a:lnTo>
                  <a:pt x="4031" y="380"/>
                </a:lnTo>
                <a:lnTo>
                  <a:pt x="3999" y="373"/>
                </a:lnTo>
                <a:lnTo>
                  <a:pt x="3993" y="367"/>
                </a:lnTo>
                <a:lnTo>
                  <a:pt x="3986" y="367"/>
                </a:lnTo>
                <a:lnTo>
                  <a:pt x="3980" y="367"/>
                </a:lnTo>
                <a:lnTo>
                  <a:pt x="3980" y="373"/>
                </a:lnTo>
                <a:lnTo>
                  <a:pt x="3973" y="373"/>
                </a:lnTo>
                <a:lnTo>
                  <a:pt x="5433" y="495"/>
                </a:lnTo>
                <a:lnTo>
                  <a:pt x="2347" y="521"/>
                </a:lnTo>
                <a:lnTo>
                  <a:pt x="2340" y="521"/>
                </a:lnTo>
                <a:lnTo>
                  <a:pt x="2328" y="521"/>
                </a:lnTo>
                <a:lnTo>
                  <a:pt x="2334" y="528"/>
                </a:lnTo>
                <a:lnTo>
                  <a:pt x="2347" y="521"/>
                </a:lnTo>
                <a:lnTo>
                  <a:pt x="5433" y="495"/>
                </a:lnTo>
                <a:lnTo>
                  <a:pt x="2469" y="592"/>
                </a:lnTo>
                <a:lnTo>
                  <a:pt x="2475" y="585"/>
                </a:lnTo>
                <a:lnTo>
                  <a:pt x="2482" y="585"/>
                </a:lnTo>
                <a:lnTo>
                  <a:pt x="2475" y="579"/>
                </a:lnTo>
                <a:lnTo>
                  <a:pt x="2456" y="585"/>
                </a:lnTo>
                <a:lnTo>
                  <a:pt x="2443" y="592"/>
                </a:lnTo>
                <a:lnTo>
                  <a:pt x="2469" y="592"/>
                </a:lnTo>
                <a:lnTo>
                  <a:pt x="5433" y="495"/>
                </a:lnTo>
                <a:lnTo>
                  <a:pt x="2315" y="540"/>
                </a:lnTo>
                <a:lnTo>
                  <a:pt x="2302" y="540"/>
                </a:lnTo>
                <a:lnTo>
                  <a:pt x="2302" y="547"/>
                </a:lnTo>
                <a:lnTo>
                  <a:pt x="2315" y="547"/>
                </a:lnTo>
                <a:lnTo>
                  <a:pt x="2315" y="540"/>
                </a:lnTo>
                <a:lnTo>
                  <a:pt x="5433" y="495"/>
                </a:lnTo>
                <a:lnTo>
                  <a:pt x="2276" y="521"/>
                </a:lnTo>
                <a:lnTo>
                  <a:pt x="2257" y="521"/>
                </a:lnTo>
                <a:lnTo>
                  <a:pt x="2250" y="521"/>
                </a:lnTo>
                <a:lnTo>
                  <a:pt x="2257" y="521"/>
                </a:lnTo>
                <a:lnTo>
                  <a:pt x="2270" y="521"/>
                </a:lnTo>
                <a:lnTo>
                  <a:pt x="2276" y="521"/>
                </a:lnTo>
                <a:lnTo>
                  <a:pt x="5433" y="495"/>
                </a:lnTo>
                <a:lnTo>
                  <a:pt x="2610" y="566"/>
                </a:lnTo>
                <a:lnTo>
                  <a:pt x="2610" y="560"/>
                </a:lnTo>
                <a:lnTo>
                  <a:pt x="2604" y="553"/>
                </a:lnTo>
                <a:lnTo>
                  <a:pt x="2598" y="553"/>
                </a:lnTo>
                <a:lnTo>
                  <a:pt x="2598" y="560"/>
                </a:lnTo>
                <a:lnTo>
                  <a:pt x="2598" y="566"/>
                </a:lnTo>
                <a:lnTo>
                  <a:pt x="2610" y="566"/>
                </a:lnTo>
                <a:lnTo>
                  <a:pt x="5433" y="495"/>
                </a:lnTo>
                <a:lnTo>
                  <a:pt x="2893" y="515"/>
                </a:lnTo>
                <a:lnTo>
                  <a:pt x="2906" y="502"/>
                </a:lnTo>
                <a:lnTo>
                  <a:pt x="2900" y="502"/>
                </a:lnTo>
                <a:lnTo>
                  <a:pt x="2880" y="508"/>
                </a:lnTo>
                <a:lnTo>
                  <a:pt x="2880" y="515"/>
                </a:lnTo>
                <a:lnTo>
                  <a:pt x="2880" y="508"/>
                </a:lnTo>
                <a:lnTo>
                  <a:pt x="2900" y="495"/>
                </a:lnTo>
                <a:lnTo>
                  <a:pt x="2906" y="489"/>
                </a:lnTo>
                <a:lnTo>
                  <a:pt x="2913" y="489"/>
                </a:lnTo>
                <a:lnTo>
                  <a:pt x="2900" y="489"/>
                </a:lnTo>
                <a:lnTo>
                  <a:pt x="2887" y="495"/>
                </a:lnTo>
                <a:lnTo>
                  <a:pt x="2880" y="502"/>
                </a:lnTo>
                <a:lnTo>
                  <a:pt x="2874" y="502"/>
                </a:lnTo>
                <a:lnTo>
                  <a:pt x="2855" y="495"/>
                </a:lnTo>
                <a:lnTo>
                  <a:pt x="2855" y="502"/>
                </a:lnTo>
                <a:lnTo>
                  <a:pt x="2855" y="508"/>
                </a:lnTo>
                <a:lnTo>
                  <a:pt x="2842" y="508"/>
                </a:lnTo>
                <a:lnTo>
                  <a:pt x="2835" y="515"/>
                </a:lnTo>
                <a:lnTo>
                  <a:pt x="2835" y="521"/>
                </a:lnTo>
                <a:lnTo>
                  <a:pt x="2842" y="521"/>
                </a:lnTo>
                <a:lnTo>
                  <a:pt x="2848" y="521"/>
                </a:lnTo>
                <a:lnTo>
                  <a:pt x="2874" y="515"/>
                </a:lnTo>
                <a:lnTo>
                  <a:pt x="2880" y="515"/>
                </a:lnTo>
                <a:lnTo>
                  <a:pt x="2874" y="521"/>
                </a:lnTo>
                <a:lnTo>
                  <a:pt x="2868" y="521"/>
                </a:lnTo>
                <a:lnTo>
                  <a:pt x="2861" y="521"/>
                </a:lnTo>
                <a:lnTo>
                  <a:pt x="2868" y="521"/>
                </a:lnTo>
                <a:lnTo>
                  <a:pt x="2874" y="521"/>
                </a:lnTo>
                <a:lnTo>
                  <a:pt x="2880" y="521"/>
                </a:lnTo>
                <a:lnTo>
                  <a:pt x="2880" y="515"/>
                </a:lnTo>
                <a:lnTo>
                  <a:pt x="2880" y="515"/>
                </a:lnTo>
                <a:lnTo>
                  <a:pt x="2887" y="521"/>
                </a:lnTo>
                <a:lnTo>
                  <a:pt x="2893" y="521"/>
                </a:lnTo>
                <a:lnTo>
                  <a:pt x="2913" y="521"/>
                </a:lnTo>
                <a:lnTo>
                  <a:pt x="2919" y="521"/>
                </a:lnTo>
                <a:lnTo>
                  <a:pt x="2913" y="521"/>
                </a:lnTo>
                <a:lnTo>
                  <a:pt x="2900" y="521"/>
                </a:lnTo>
                <a:lnTo>
                  <a:pt x="2893" y="515"/>
                </a:lnTo>
                <a:lnTo>
                  <a:pt x="5433" y="495"/>
                </a:lnTo>
                <a:lnTo>
                  <a:pt x="2810" y="489"/>
                </a:lnTo>
                <a:lnTo>
                  <a:pt x="2810" y="483"/>
                </a:lnTo>
                <a:lnTo>
                  <a:pt x="2803" y="483"/>
                </a:lnTo>
                <a:lnTo>
                  <a:pt x="2797" y="483"/>
                </a:lnTo>
                <a:lnTo>
                  <a:pt x="2803" y="489"/>
                </a:lnTo>
                <a:lnTo>
                  <a:pt x="2810" y="489"/>
                </a:lnTo>
                <a:lnTo>
                  <a:pt x="5433" y="495"/>
                </a:lnTo>
                <a:lnTo>
                  <a:pt x="2636" y="553"/>
                </a:lnTo>
                <a:lnTo>
                  <a:pt x="2636" y="547"/>
                </a:lnTo>
                <a:lnTo>
                  <a:pt x="2636" y="560"/>
                </a:lnTo>
                <a:lnTo>
                  <a:pt x="2636" y="553"/>
                </a:lnTo>
                <a:lnTo>
                  <a:pt x="5433" y="495"/>
                </a:lnTo>
                <a:lnTo>
                  <a:pt x="2231" y="521"/>
                </a:lnTo>
                <a:lnTo>
                  <a:pt x="2199" y="521"/>
                </a:lnTo>
                <a:lnTo>
                  <a:pt x="2186" y="528"/>
                </a:lnTo>
                <a:lnTo>
                  <a:pt x="2199" y="528"/>
                </a:lnTo>
                <a:lnTo>
                  <a:pt x="2218" y="534"/>
                </a:lnTo>
                <a:lnTo>
                  <a:pt x="2231" y="521"/>
                </a:lnTo>
                <a:lnTo>
                  <a:pt x="5433" y="495"/>
                </a:lnTo>
                <a:lnTo>
                  <a:pt x="2745" y="528"/>
                </a:lnTo>
                <a:lnTo>
                  <a:pt x="2745" y="534"/>
                </a:lnTo>
                <a:lnTo>
                  <a:pt x="2758" y="528"/>
                </a:lnTo>
                <a:lnTo>
                  <a:pt x="2752" y="528"/>
                </a:lnTo>
                <a:lnTo>
                  <a:pt x="2745" y="528"/>
                </a:lnTo>
                <a:lnTo>
                  <a:pt x="5433" y="495"/>
                </a:lnTo>
                <a:lnTo>
                  <a:pt x="2668" y="547"/>
                </a:lnTo>
                <a:lnTo>
                  <a:pt x="2662" y="547"/>
                </a:lnTo>
                <a:lnTo>
                  <a:pt x="2655" y="547"/>
                </a:lnTo>
                <a:lnTo>
                  <a:pt x="2662" y="553"/>
                </a:lnTo>
                <a:lnTo>
                  <a:pt x="2668" y="553"/>
                </a:lnTo>
                <a:lnTo>
                  <a:pt x="2668" y="547"/>
                </a:lnTo>
                <a:lnTo>
                  <a:pt x="5433" y="495"/>
                </a:lnTo>
                <a:lnTo>
                  <a:pt x="2803" y="521"/>
                </a:lnTo>
                <a:lnTo>
                  <a:pt x="2790" y="521"/>
                </a:lnTo>
                <a:lnTo>
                  <a:pt x="2784" y="521"/>
                </a:lnTo>
                <a:lnTo>
                  <a:pt x="2778" y="528"/>
                </a:lnTo>
                <a:lnTo>
                  <a:pt x="2784" y="528"/>
                </a:lnTo>
                <a:lnTo>
                  <a:pt x="2790" y="534"/>
                </a:lnTo>
                <a:lnTo>
                  <a:pt x="2803" y="534"/>
                </a:lnTo>
                <a:lnTo>
                  <a:pt x="2810" y="528"/>
                </a:lnTo>
                <a:lnTo>
                  <a:pt x="2816" y="521"/>
                </a:lnTo>
                <a:lnTo>
                  <a:pt x="2810" y="521"/>
                </a:lnTo>
                <a:lnTo>
                  <a:pt x="2803" y="521"/>
                </a:lnTo>
                <a:lnTo>
                  <a:pt x="5433" y="495"/>
                </a:lnTo>
                <a:lnTo>
                  <a:pt x="1460" y="605"/>
                </a:lnTo>
                <a:lnTo>
                  <a:pt x="1453" y="611"/>
                </a:lnTo>
                <a:lnTo>
                  <a:pt x="1453" y="618"/>
                </a:lnTo>
                <a:lnTo>
                  <a:pt x="1460" y="618"/>
                </a:lnTo>
                <a:lnTo>
                  <a:pt x="1466" y="618"/>
                </a:lnTo>
                <a:lnTo>
                  <a:pt x="1479" y="618"/>
                </a:lnTo>
                <a:lnTo>
                  <a:pt x="1460" y="605"/>
                </a:lnTo>
                <a:lnTo>
                  <a:pt x="5433" y="495"/>
                </a:lnTo>
                <a:lnTo>
                  <a:pt x="161" y="585"/>
                </a:lnTo>
                <a:lnTo>
                  <a:pt x="161" y="592"/>
                </a:lnTo>
                <a:lnTo>
                  <a:pt x="168" y="592"/>
                </a:lnTo>
                <a:lnTo>
                  <a:pt x="168" y="585"/>
                </a:lnTo>
                <a:lnTo>
                  <a:pt x="161" y="585"/>
                </a:lnTo>
                <a:lnTo>
                  <a:pt x="5433" y="495"/>
                </a:lnTo>
                <a:lnTo>
                  <a:pt x="4899" y="450"/>
                </a:lnTo>
                <a:lnTo>
                  <a:pt x="4880" y="476"/>
                </a:lnTo>
                <a:lnTo>
                  <a:pt x="4905" y="476"/>
                </a:lnTo>
                <a:lnTo>
                  <a:pt x="4905" y="470"/>
                </a:lnTo>
                <a:lnTo>
                  <a:pt x="4912" y="450"/>
                </a:lnTo>
                <a:lnTo>
                  <a:pt x="4905" y="450"/>
                </a:lnTo>
                <a:lnTo>
                  <a:pt x="4899" y="450"/>
                </a:lnTo>
                <a:lnTo>
                  <a:pt x="5433" y="495"/>
                </a:lnTo>
                <a:lnTo>
                  <a:pt x="20" y="598"/>
                </a:lnTo>
                <a:lnTo>
                  <a:pt x="65" y="618"/>
                </a:lnTo>
                <a:lnTo>
                  <a:pt x="84" y="618"/>
                </a:lnTo>
                <a:lnTo>
                  <a:pt x="13" y="585"/>
                </a:lnTo>
                <a:lnTo>
                  <a:pt x="20" y="598"/>
                </a:lnTo>
                <a:lnTo>
                  <a:pt x="5433" y="495"/>
                </a:lnTo>
                <a:lnTo>
                  <a:pt x="225" y="585"/>
                </a:lnTo>
                <a:lnTo>
                  <a:pt x="180" y="553"/>
                </a:lnTo>
                <a:lnTo>
                  <a:pt x="161" y="547"/>
                </a:lnTo>
                <a:lnTo>
                  <a:pt x="161" y="553"/>
                </a:lnTo>
                <a:lnTo>
                  <a:pt x="180" y="566"/>
                </a:lnTo>
                <a:lnTo>
                  <a:pt x="206" y="585"/>
                </a:lnTo>
                <a:lnTo>
                  <a:pt x="258" y="618"/>
                </a:lnTo>
                <a:lnTo>
                  <a:pt x="270" y="618"/>
                </a:lnTo>
                <a:lnTo>
                  <a:pt x="245" y="605"/>
                </a:lnTo>
                <a:lnTo>
                  <a:pt x="225" y="585"/>
                </a:lnTo>
                <a:lnTo>
                  <a:pt x="5433" y="495"/>
                </a:lnTo>
                <a:lnTo>
                  <a:pt x="2051" y="483"/>
                </a:lnTo>
                <a:lnTo>
                  <a:pt x="2045" y="483"/>
                </a:lnTo>
                <a:lnTo>
                  <a:pt x="2032" y="489"/>
                </a:lnTo>
                <a:lnTo>
                  <a:pt x="1987" y="483"/>
                </a:lnTo>
                <a:lnTo>
                  <a:pt x="1980" y="489"/>
                </a:lnTo>
                <a:lnTo>
                  <a:pt x="1980" y="495"/>
                </a:lnTo>
                <a:lnTo>
                  <a:pt x="1993" y="495"/>
                </a:lnTo>
                <a:lnTo>
                  <a:pt x="2032" y="495"/>
                </a:lnTo>
                <a:lnTo>
                  <a:pt x="2045" y="489"/>
                </a:lnTo>
                <a:lnTo>
                  <a:pt x="2051" y="483"/>
                </a:lnTo>
                <a:lnTo>
                  <a:pt x="5433" y="495"/>
                </a:lnTo>
                <a:lnTo>
                  <a:pt x="2025" y="592"/>
                </a:lnTo>
                <a:lnTo>
                  <a:pt x="2019" y="592"/>
                </a:lnTo>
                <a:lnTo>
                  <a:pt x="2006" y="592"/>
                </a:lnTo>
                <a:lnTo>
                  <a:pt x="2006" y="598"/>
                </a:lnTo>
                <a:lnTo>
                  <a:pt x="2025" y="592"/>
                </a:lnTo>
                <a:lnTo>
                  <a:pt x="2032" y="592"/>
                </a:lnTo>
                <a:lnTo>
                  <a:pt x="2025" y="592"/>
                </a:lnTo>
                <a:lnTo>
                  <a:pt x="5433" y="495"/>
                </a:lnTo>
                <a:lnTo>
                  <a:pt x="2655" y="579"/>
                </a:lnTo>
                <a:lnTo>
                  <a:pt x="2610" y="585"/>
                </a:lnTo>
                <a:lnTo>
                  <a:pt x="2578" y="598"/>
                </a:lnTo>
                <a:lnTo>
                  <a:pt x="2540" y="598"/>
                </a:lnTo>
                <a:lnTo>
                  <a:pt x="2469" y="605"/>
                </a:lnTo>
                <a:lnTo>
                  <a:pt x="2430" y="611"/>
                </a:lnTo>
                <a:lnTo>
                  <a:pt x="2418" y="611"/>
                </a:lnTo>
                <a:lnTo>
                  <a:pt x="2398" y="611"/>
                </a:lnTo>
                <a:lnTo>
                  <a:pt x="2379" y="605"/>
                </a:lnTo>
                <a:lnTo>
                  <a:pt x="2360" y="605"/>
                </a:lnTo>
                <a:lnTo>
                  <a:pt x="2302" y="605"/>
                </a:lnTo>
                <a:lnTo>
                  <a:pt x="2257" y="592"/>
                </a:lnTo>
                <a:lnTo>
                  <a:pt x="2199" y="579"/>
                </a:lnTo>
                <a:lnTo>
                  <a:pt x="2167" y="566"/>
                </a:lnTo>
                <a:lnTo>
                  <a:pt x="2148" y="560"/>
                </a:lnTo>
                <a:lnTo>
                  <a:pt x="2109" y="553"/>
                </a:lnTo>
                <a:lnTo>
                  <a:pt x="2064" y="547"/>
                </a:lnTo>
                <a:lnTo>
                  <a:pt x="2045" y="540"/>
                </a:lnTo>
                <a:lnTo>
                  <a:pt x="2070" y="553"/>
                </a:lnTo>
                <a:lnTo>
                  <a:pt x="2109" y="560"/>
                </a:lnTo>
                <a:lnTo>
                  <a:pt x="2148" y="579"/>
                </a:lnTo>
                <a:lnTo>
                  <a:pt x="2225" y="598"/>
                </a:lnTo>
                <a:lnTo>
                  <a:pt x="2295" y="618"/>
                </a:lnTo>
                <a:lnTo>
                  <a:pt x="2578" y="618"/>
                </a:lnTo>
                <a:lnTo>
                  <a:pt x="2610" y="598"/>
                </a:lnTo>
                <a:lnTo>
                  <a:pt x="2643" y="585"/>
                </a:lnTo>
                <a:lnTo>
                  <a:pt x="2655" y="585"/>
                </a:lnTo>
                <a:lnTo>
                  <a:pt x="2688" y="598"/>
                </a:lnTo>
                <a:lnTo>
                  <a:pt x="2668" y="579"/>
                </a:lnTo>
                <a:lnTo>
                  <a:pt x="2707" y="566"/>
                </a:lnTo>
                <a:lnTo>
                  <a:pt x="2655" y="579"/>
                </a:lnTo>
                <a:lnTo>
                  <a:pt x="5433" y="495"/>
                </a:lnTo>
                <a:lnTo>
                  <a:pt x="2154" y="528"/>
                </a:lnTo>
                <a:lnTo>
                  <a:pt x="2148" y="528"/>
                </a:lnTo>
                <a:lnTo>
                  <a:pt x="2141" y="528"/>
                </a:lnTo>
                <a:lnTo>
                  <a:pt x="2135" y="528"/>
                </a:lnTo>
                <a:lnTo>
                  <a:pt x="2141" y="534"/>
                </a:lnTo>
                <a:lnTo>
                  <a:pt x="2154" y="528"/>
                </a:lnTo>
                <a:lnTo>
                  <a:pt x="5433" y="495"/>
                </a:lnTo>
                <a:lnTo>
                  <a:pt x="193" y="605"/>
                </a:lnTo>
                <a:lnTo>
                  <a:pt x="187" y="598"/>
                </a:lnTo>
                <a:lnTo>
                  <a:pt x="180" y="598"/>
                </a:lnTo>
                <a:lnTo>
                  <a:pt x="187" y="605"/>
                </a:lnTo>
                <a:lnTo>
                  <a:pt x="200" y="618"/>
                </a:lnTo>
                <a:lnTo>
                  <a:pt x="213" y="618"/>
                </a:lnTo>
                <a:lnTo>
                  <a:pt x="193" y="605"/>
                </a:lnTo>
                <a:lnTo>
                  <a:pt x="5433" y="495"/>
                </a:lnTo>
                <a:lnTo>
                  <a:pt x="4719" y="470"/>
                </a:lnTo>
                <a:lnTo>
                  <a:pt x="4738" y="470"/>
                </a:lnTo>
                <a:lnTo>
                  <a:pt x="4745" y="476"/>
                </a:lnTo>
                <a:lnTo>
                  <a:pt x="4751" y="470"/>
                </a:lnTo>
                <a:lnTo>
                  <a:pt x="4758" y="470"/>
                </a:lnTo>
                <a:lnTo>
                  <a:pt x="4764" y="476"/>
                </a:lnTo>
                <a:lnTo>
                  <a:pt x="4777" y="476"/>
                </a:lnTo>
                <a:lnTo>
                  <a:pt x="4796" y="470"/>
                </a:lnTo>
                <a:lnTo>
                  <a:pt x="4790" y="470"/>
                </a:lnTo>
                <a:lnTo>
                  <a:pt x="4777" y="457"/>
                </a:lnTo>
                <a:lnTo>
                  <a:pt x="4764" y="457"/>
                </a:lnTo>
                <a:lnTo>
                  <a:pt x="4738" y="457"/>
                </a:lnTo>
                <a:lnTo>
                  <a:pt x="4725" y="457"/>
                </a:lnTo>
                <a:lnTo>
                  <a:pt x="4706" y="457"/>
                </a:lnTo>
                <a:lnTo>
                  <a:pt x="4693" y="457"/>
                </a:lnTo>
                <a:lnTo>
                  <a:pt x="4700" y="470"/>
                </a:lnTo>
                <a:lnTo>
                  <a:pt x="4719" y="470"/>
                </a:lnTo>
                <a:lnTo>
                  <a:pt x="5433" y="495"/>
                </a:lnTo>
                <a:lnTo>
                  <a:pt x="4899" y="251"/>
                </a:lnTo>
                <a:lnTo>
                  <a:pt x="4899" y="245"/>
                </a:lnTo>
                <a:lnTo>
                  <a:pt x="4893" y="245"/>
                </a:lnTo>
                <a:lnTo>
                  <a:pt x="4867" y="245"/>
                </a:lnTo>
                <a:lnTo>
                  <a:pt x="4815" y="238"/>
                </a:lnTo>
                <a:lnTo>
                  <a:pt x="4770" y="245"/>
                </a:lnTo>
                <a:lnTo>
                  <a:pt x="4758" y="245"/>
                </a:lnTo>
                <a:lnTo>
                  <a:pt x="4751" y="245"/>
                </a:lnTo>
                <a:lnTo>
                  <a:pt x="4738" y="251"/>
                </a:lnTo>
                <a:lnTo>
                  <a:pt x="4725" y="264"/>
                </a:lnTo>
                <a:lnTo>
                  <a:pt x="4732" y="270"/>
                </a:lnTo>
                <a:lnTo>
                  <a:pt x="4751" y="270"/>
                </a:lnTo>
                <a:lnTo>
                  <a:pt x="4758" y="264"/>
                </a:lnTo>
                <a:lnTo>
                  <a:pt x="4770" y="264"/>
                </a:lnTo>
                <a:lnTo>
                  <a:pt x="4809" y="264"/>
                </a:lnTo>
                <a:lnTo>
                  <a:pt x="4860" y="264"/>
                </a:lnTo>
                <a:lnTo>
                  <a:pt x="4880" y="264"/>
                </a:lnTo>
                <a:lnTo>
                  <a:pt x="4899" y="251"/>
                </a:lnTo>
                <a:lnTo>
                  <a:pt x="5433" y="495"/>
                </a:lnTo>
                <a:lnTo>
                  <a:pt x="4719" y="380"/>
                </a:lnTo>
                <a:lnTo>
                  <a:pt x="4706" y="373"/>
                </a:lnTo>
                <a:lnTo>
                  <a:pt x="4700" y="373"/>
                </a:lnTo>
                <a:lnTo>
                  <a:pt x="4700" y="380"/>
                </a:lnTo>
                <a:lnTo>
                  <a:pt x="4700" y="386"/>
                </a:lnTo>
                <a:lnTo>
                  <a:pt x="4706" y="393"/>
                </a:lnTo>
                <a:lnTo>
                  <a:pt x="4738" y="393"/>
                </a:lnTo>
                <a:lnTo>
                  <a:pt x="4725" y="380"/>
                </a:lnTo>
                <a:lnTo>
                  <a:pt x="4719" y="380"/>
                </a:lnTo>
                <a:lnTo>
                  <a:pt x="5433" y="495"/>
                </a:lnTo>
                <a:lnTo>
                  <a:pt x="5220" y="450"/>
                </a:lnTo>
                <a:lnTo>
                  <a:pt x="5246" y="438"/>
                </a:lnTo>
                <a:lnTo>
                  <a:pt x="5272" y="431"/>
                </a:lnTo>
                <a:lnTo>
                  <a:pt x="5278" y="425"/>
                </a:lnTo>
                <a:lnTo>
                  <a:pt x="5278" y="418"/>
                </a:lnTo>
                <a:lnTo>
                  <a:pt x="5272" y="418"/>
                </a:lnTo>
                <a:lnTo>
                  <a:pt x="5259" y="425"/>
                </a:lnTo>
                <a:lnTo>
                  <a:pt x="5227" y="438"/>
                </a:lnTo>
                <a:lnTo>
                  <a:pt x="5214" y="444"/>
                </a:lnTo>
                <a:lnTo>
                  <a:pt x="5214" y="450"/>
                </a:lnTo>
                <a:lnTo>
                  <a:pt x="5188" y="457"/>
                </a:lnTo>
                <a:lnTo>
                  <a:pt x="5175" y="457"/>
                </a:lnTo>
                <a:lnTo>
                  <a:pt x="5175" y="450"/>
                </a:lnTo>
                <a:lnTo>
                  <a:pt x="5169" y="450"/>
                </a:lnTo>
                <a:lnTo>
                  <a:pt x="5163" y="450"/>
                </a:lnTo>
                <a:lnTo>
                  <a:pt x="5156" y="470"/>
                </a:lnTo>
                <a:lnTo>
                  <a:pt x="5137" y="483"/>
                </a:lnTo>
                <a:lnTo>
                  <a:pt x="5118" y="495"/>
                </a:lnTo>
                <a:lnTo>
                  <a:pt x="5111" y="495"/>
                </a:lnTo>
                <a:lnTo>
                  <a:pt x="5098" y="495"/>
                </a:lnTo>
                <a:lnTo>
                  <a:pt x="5085" y="502"/>
                </a:lnTo>
                <a:lnTo>
                  <a:pt x="5085" y="508"/>
                </a:lnTo>
                <a:lnTo>
                  <a:pt x="5073" y="521"/>
                </a:lnTo>
                <a:lnTo>
                  <a:pt x="5066" y="521"/>
                </a:lnTo>
                <a:lnTo>
                  <a:pt x="5066" y="521"/>
                </a:lnTo>
                <a:lnTo>
                  <a:pt x="5060" y="521"/>
                </a:lnTo>
                <a:lnTo>
                  <a:pt x="5060" y="515"/>
                </a:lnTo>
                <a:lnTo>
                  <a:pt x="5047" y="521"/>
                </a:lnTo>
                <a:lnTo>
                  <a:pt x="5034" y="521"/>
                </a:lnTo>
                <a:lnTo>
                  <a:pt x="5028" y="521"/>
                </a:lnTo>
                <a:lnTo>
                  <a:pt x="5028" y="528"/>
                </a:lnTo>
                <a:lnTo>
                  <a:pt x="5034" y="528"/>
                </a:lnTo>
                <a:lnTo>
                  <a:pt x="5040" y="528"/>
                </a:lnTo>
                <a:lnTo>
                  <a:pt x="5047" y="534"/>
                </a:lnTo>
                <a:lnTo>
                  <a:pt x="5034" y="540"/>
                </a:lnTo>
                <a:lnTo>
                  <a:pt x="5028" y="547"/>
                </a:lnTo>
                <a:lnTo>
                  <a:pt x="5008" y="553"/>
                </a:lnTo>
                <a:lnTo>
                  <a:pt x="5002" y="553"/>
                </a:lnTo>
                <a:lnTo>
                  <a:pt x="4995" y="553"/>
                </a:lnTo>
                <a:lnTo>
                  <a:pt x="4995" y="547"/>
                </a:lnTo>
                <a:lnTo>
                  <a:pt x="5008" y="534"/>
                </a:lnTo>
                <a:lnTo>
                  <a:pt x="4995" y="534"/>
                </a:lnTo>
                <a:lnTo>
                  <a:pt x="4976" y="540"/>
                </a:lnTo>
                <a:lnTo>
                  <a:pt x="4963" y="540"/>
                </a:lnTo>
                <a:lnTo>
                  <a:pt x="4950" y="540"/>
                </a:lnTo>
                <a:lnTo>
                  <a:pt x="4950" y="553"/>
                </a:lnTo>
                <a:lnTo>
                  <a:pt x="4938" y="547"/>
                </a:lnTo>
                <a:lnTo>
                  <a:pt x="4925" y="547"/>
                </a:lnTo>
                <a:lnTo>
                  <a:pt x="4905" y="547"/>
                </a:lnTo>
                <a:lnTo>
                  <a:pt x="4899" y="547"/>
                </a:lnTo>
                <a:lnTo>
                  <a:pt x="4899" y="553"/>
                </a:lnTo>
                <a:lnTo>
                  <a:pt x="4918" y="560"/>
                </a:lnTo>
                <a:lnTo>
                  <a:pt x="4938" y="566"/>
                </a:lnTo>
                <a:lnTo>
                  <a:pt x="4931" y="566"/>
                </a:lnTo>
                <a:lnTo>
                  <a:pt x="4905" y="585"/>
                </a:lnTo>
                <a:lnTo>
                  <a:pt x="4873" y="598"/>
                </a:lnTo>
                <a:lnTo>
                  <a:pt x="4867" y="605"/>
                </a:lnTo>
                <a:lnTo>
                  <a:pt x="4880" y="605"/>
                </a:lnTo>
                <a:lnTo>
                  <a:pt x="4912" y="592"/>
                </a:lnTo>
                <a:lnTo>
                  <a:pt x="4944" y="579"/>
                </a:lnTo>
                <a:lnTo>
                  <a:pt x="4957" y="579"/>
                </a:lnTo>
                <a:lnTo>
                  <a:pt x="4970" y="566"/>
                </a:lnTo>
                <a:lnTo>
                  <a:pt x="4976" y="566"/>
                </a:lnTo>
                <a:lnTo>
                  <a:pt x="4976" y="579"/>
                </a:lnTo>
                <a:lnTo>
                  <a:pt x="4950" y="598"/>
                </a:lnTo>
                <a:lnTo>
                  <a:pt x="4931" y="611"/>
                </a:lnTo>
                <a:lnTo>
                  <a:pt x="4963" y="598"/>
                </a:lnTo>
                <a:lnTo>
                  <a:pt x="4995" y="585"/>
                </a:lnTo>
                <a:lnTo>
                  <a:pt x="5015" y="566"/>
                </a:lnTo>
                <a:lnTo>
                  <a:pt x="5021" y="566"/>
                </a:lnTo>
                <a:lnTo>
                  <a:pt x="5034" y="560"/>
                </a:lnTo>
                <a:lnTo>
                  <a:pt x="5047" y="547"/>
                </a:lnTo>
                <a:lnTo>
                  <a:pt x="5118" y="515"/>
                </a:lnTo>
                <a:lnTo>
                  <a:pt x="5175" y="476"/>
                </a:lnTo>
                <a:lnTo>
                  <a:pt x="5208" y="470"/>
                </a:lnTo>
                <a:lnTo>
                  <a:pt x="5220" y="450"/>
                </a:lnTo>
                <a:lnTo>
                  <a:pt x="5433" y="495"/>
                </a:lnTo>
                <a:lnTo>
                  <a:pt x="4500" y="425"/>
                </a:lnTo>
                <a:lnTo>
                  <a:pt x="4500" y="431"/>
                </a:lnTo>
                <a:lnTo>
                  <a:pt x="4507" y="431"/>
                </a:lnTo>
                <a:lnTo>
                  <a:pt x="4513" y="425"/>
                </a:lnTo>
                <a:lnTo>
                  <a:pt x="4507" y="418"/>
                </a:lnTo>
                <a:lnTo>
                  <a:pt x="4500" y="425"/>
                </a:lnTo>
                <a:lnTo>
                  <a:pt x="5433" y="495"/>
                </a:lnTo>
                <a:lnTo>
                  <a:pt x="5047" y="457"/>
                </a:lnTo>
                <a:lnTo>
                  <a:pt x="5034" y="450"/>
                </a:lnTo>
                <a:lnTo>
                  <a:pt x="5008" y="457"/>
                </a:lnTo>
                <a:lnTo>
                  <a:pt x="5034" y="470"/>
                </a:lnTo>
                <a:lnTo>
                  <a:pt x="5060" y="470"/>
                </a:lnTo>
                <a:lnTo>
                  <a:pt x="5079" y="470"/>
                </a:lnTo>
                <a:lnTo>
                  <a:pt x="5085" y="470"/>
                </a:lnTo>
                <a:lnTo>
                  <a:pt x="5079" y="470"/>
                </a:lnTo>
                <a:lnTo>
                  <a:pt x="5066" y="457"/>
                </a:lnTo>
                <a:lnTo>
                  <a:pt x="5047" y="457"/>
                </a:lnTo>
                <a:lnTo>
                  <a:pt x="5433" y="495"/>
                </a:lnTo>
                <a:lnTo>
                  <a:pt x="4848" y="470"/>
                </a:lnTo>
                <a:lnTo>
                  <a:pt x="4841" y="476"/>
                </a:lnTo>
                <a:lnTo>
                  <a:pt x="4867" y="476"/>
                </a:lnTo>
                <a:lnTo>
                  <a:pt x="4860" y="470"/>
                </a:lnTo>
                <a:lnTo>
                  <a:pt x="4848" y="470"/>
                </a:lnTo>
                <a:lnTo>
                  <a:pt x="5433" y="495"/>
                </a:lnTo>
                <a:lnTo>
                  <a:pt x="3581" y="592"/>
                </a:lnTo>
                <a:lnTo>
                  <a:pt x="3517" y="579"/>
                </a:lnTo>
                <a:lnTo>
                  <a:pt x="3459" y="566"/>
                </a:lnTo>
                <a:lnTo>
                  <a:pt x="3420" y="560"/>
                </a:lnTo>
                <a:lnTo>
                  <a:pt x="3375" y="553"/>
                </a:lnTo>
                <a:lnTo>
                  <a:pt x="3305" y="547"/>
                </a:lnTo>
                <a:lnTo>
                  <a:pt x="3260" y="540"/>
                </a:lnTo>
                <a:lnTo>
                  <a:pt x="3234" y="534"/>
                </a:lnTo>
                <a:lnTo>
                  <a:pt x="3221" y="534"/>
                </a:lnTo>
                <a:lnTo>
                  <a:pt x="3202" y="534"/>
                </a:lnTo>
                <a:lnTo>
                  <a:pt x="3170" y="528"/>
                </a:lnTo>
                <a:lnTo>
                  <a:pt x="3086" y="521"/>
                </a:lnTo>
                <a:lnTo>
                  <a:pt x="3073" y="521"/>
                </a:lnTo>
                <a:lnTo>
                  <a:pt x="3067" y="521"/>
                </a:lnTo>
                <a:lnTo>
                  <a:pt x="3041" y="515"/>
                </a:lnTo>
                <a:lnTo>
                  <a:pt x="2970" y="515"/>
                </a:lnTo>
                <a:lnTo>
                  <a:pt x="2945" y="515"/>
                </a:lnTo>
                <a:lnTo>
                  <a:pt x="2919" y="508"/>
                </a:lnTo>
                <a:lnTo>
                  <a:pt x="2919" y="515"/>
                </a:lnTo>
                <a:lnTo>
                  <a:pt x="2919" y="521"/>
                </a:lnTo>
                <a:lnTo>
                  <a:pt x="2938" y="521"/>
                </a:lnTo>
                <a:lnTo>
                  <a:pt x="2964" y="521"/>
                </a:lnTo>
                <a:lnTo>
                  <a:pt x="2983" y="521"/>
                </a:lnTo>
                <a:lnTo>
                  <a:pt x="2990" y="528"/>
                </a:lnTo>
                <a:lnTo>
                  <a:pt x="2983" y="547"/>
                </a:lnTo>
                <a:lnTo>
                  <a:pt x="2977" y="553"/>
                </a:lnTo>
                <a:lnTo>
                  <a:pt x="3003" y="553"/>
                </a:lnTo>
                <a:lnTo>
                  <a:pt x="3022" y="547"/>
                </a:lnTo>
                <a:lnTo>
                  <a:pt x="3041" y="553"/>
                </a:lnTo>
                <a:lnTo>
                  <a:pt x="3060" y="553"/>
                </a:lnTo>
                <a:lnTo>
                  <a:pt x="3067" y="553"/>
                </a:lnTo>
                <a:lnTo>
                  <a:pt x="3067" y="560"/>
                </a:lnTo>
                <a:lnTo>
                  <a:pt x="3067" y="566"/>
                </a:lnTo>
                <a:lnTo>
                  <a:pt x="3073" y="566"/>
                </a:lnTo>
                <a:lnTo>
                  <a:pt x="3093" y="560"/>
                </a:lnTo>
                <a:lnTo>
                  <a:pt x="3112" y="566"/>
                </a:lnTo>
                <a:lnTo>
                  <a:pt x="3144" y="566"/>
                </a:lnTo>
                <a:lnTo>
                  <a:pt x="3163" y="585"/>
                </a:lnTo>
                <a:lnTo>
                  <a:pt x="3189" y="592"/>
                </a:lnTo>
                <a:lnTo>
                  <a:pt x="3183" y="585"/>
                </a:lnTo>
                <a:lnTo>
                  <a:pt x="3170" y="566"/>
                </a:lnTo>
                <a:lnTo>
                  <a:pt x="3163" y="566"/>
                </a:lnTo>
                <a:lnTo>
                  <a:pt x="3150" y="553"/>
                </a:lnTo>
                <a:lnTo>
                  <a:pt x="3157" y="553"/>
                </a:lnTo>
                <a:lnTo>
                  <a:pt x="3176" y="553"/>
                </a:lnTo>
                <a:lnTo>
                  <a:pt x="3183" y="553"/>
                </a:lnTo>
                <a:lnTo>
                  <a:pt x="3195" y="560"/>
                </a:lnTo>
                <a:lnTo>
                  <a:pt x="3221" y="579"/>
                </a:lnTo>
                <a:lnTo>
                  <a:pt x="3234" y="585"/>
                </a:lnTo>
                <a:lnTo>
                  <a:pt x="3221" y="566"/>
                </a:lnTo>
                <a:lnTo>
                  <a:pt x="3228" y="560"/>
                </a:lnTo>
                <a:lnTo>
                  <a:pt x="3247" y="560"/>
                </a:lnTo>
                <a:lnTo>
                  <a:pt x="3266" y="585"/>
                </a:lnTo>
                <a:lnTo>
                  <a:pt x="3279" y="598"/>
                </a:lnTo>
                <a:lnTo>
                  <a:pt x="3285" y="598"/>
                </a:lnTo>
                <a:lnTo>
                  <a:pt x="3279" y="579"/>
                </a:lnTo>
                <a:lnTo>
                  <a:pt x="3279" y="566"/>
                </a:lnTo>
                <a:lnTo>
                  <a:pt x="3279" y="560"/>
                </a:lnTo>
                <a:lnTo>
                  <a:pt x="3292" y="579"/>
                </a:lnTo>
                <a:lnTo>
                  <a:pt x="3292" y="585"/>
                </a:lnTo>
                <a:lnTo>
                  <a:pt x="3298" y="592"/>
                </a:lnTo>
                <a:lnTo>
                  <a:pt x="3305" y="598"/>
                </a:lnTo>
                <a:lnTo>
                  <a:pt x="3305" y="605"/>
                </a:lnTo>
                <a:lnTo>
                  <a:pt x="3324" y="598"/>
                </a:lnTo>
                <a:lnTo>
                  <a:pt x="3350" y="611"/>
                </a:lnTo>
                <a:lnTo>
                  <a:pt x="3356" y="611"/>
                </a:lnTo>
                <a:lnTo>
                  <a:pt x="3363" y="618"/>
                </a:lnTo>
                <a:lnTo>
                  <a:pt x="3375" y="618"/>
                </a:lnTo>
                <a:lnTo>
                  <a:pt x="3375" y="611"/>
                </a:lnTo>
                <a:lnTo>
                  <a:pt x="3382" y="605"/>
                </a:lnTo>
                <a:lnTo>
                  <a:pt x="3388" y="611"/>
                </a:lnTo>
                <a:lnTo>
                  <a:pt x="3401" y="618"/>
                </a:lnTo>
                <a:lnTo>
                  <a:pt x="3414" y="618"/>
                </a:lnTo>
                <a:lnTo>
                  <a:pt x="3401" y="611"/>
                </a:lnTo>
                <a:lnTo>
                  <a:pt x="3388" y="598"/>
                </a:lnTo>
                <a:lnTo>
                  <a:pt x="3382" y="585"/>
                </a:lnTo>
                <a:lnTo>
                  <a:pt x="3401" y="598"/>
                </a:lnTo>
                <a:lnTo>
                  <a:pt x="3420" y="605"/>
                </a:lnTo>
                <a:lnTo>
                  <a:pt x="3453" y="618"/>
                </a:lnTo>
                <a:lnTo>
                  <a:pt x="3408" y="592"/>
                </a:lnTo>
                <a:lnTo>
                  <a:pt x="3401" y="585"/>
                </a:lnTo>
                <a:lnTo>
                  <a:pt x="3401" y="579"/>
                </a:lnTo>
                <a:lnTo>
                  <a:pt x="3414" y="579"/>
                </a:lnTo>
                <a:lnTo>
                  <a:pt x="3433" y="579"/>
                </a:lnTo>
                <a:lnTo>
                  <a:pt x="3498" y="585"/>
                </a:lnTo>
                <a:lnTo>
                  <a:pt x="3562" y="598"/>
                </a:lnTo>
                <a:lnTo>
                  <a:pt x="3588" y="598"/>
                </a:lnTo>
                <a:lnTo>
                  <a:pt x="3613" y="611"/>
                </a:lnTo>
                <a:lnTo>
                  <a:pt x="3626" y="618"/>
                </a:lnTo>
                <a:lnTo>
                  <a:pt x="3684" y="618"/>
                </a:lnTo>
                <a:lnTo>
                  <a:pt x="3639" y="605"/>
                </a:lnTo>
                <a:lnTo>
                  <a:pt x="3607" y="592"/>
                </a:lnTo>
                <a:lnTo>
                  <a:pt x="3581" y="592"/>
                </a:lnTo>
                <a:lnTo>
                  <a:pt x="5433" y="495"/>
                </a:lnTo>
                <a:lnTo>
                  <a:pt x="3003" y="534"/>
                </a:lnTo>
                <a:lnTo>
                  <a:pt x="3003" y="528"/>
                </a:lnTo>
                <a:lnTo>
                  <a:pt x="3022" y="528"/>
                </a:lnTo>
                <a:lnTo>
                  <a:pt x="3009" y="534"/>
                </a:lnTo>
                <a:lnTo>
                  <a:pt x="3003" y="534"/>
                </a:lnTo>
                <a:lnTo>
                  <a:pt x="5433" y="495"/>
                </a:lnTo>
                <a:lnTo>
                  <a:pt x="3022" y="521"/>
                </a:lnTo>
                <a:lnTo>
                  <a:pt x="3022" y="515"/>
                </a:lnTo>
                <a:lnTo>
                  <a:pt x="3028" y="515"/>
                </a:lnTo>
                <a:lnTo>
                  <a:pt x="3048" y="521"/>
                </a:lnTo>
                <a:lnTo>
                  <a:pt x="3041" y="528"/>
                </a:lnTo>
                <a:lnTo>
                  <a:pt x="3028" y="528"/>
                </a:lnTo>
                <a:lnTo>
                  <a:pt x="3022" y="528"/>
                </a:lnTo>
                <a:lnTo>
                  <a:pt x="3022" y="521"/>
                </a:lnTo>
                <a:lnTo>
                  <a:pt x="5433" y="495"/>
                </a:lnTo>
                <a:lnTo>
                  <a:pt x="3054" y="521"/>
                </a:lnTo>
                <a:lnTo>
                  <a:pt x="3060" y="521"/>
                </a:lnTo>
                <a:lnTo>
                  <a:pt x="3073" y="534"/>
                </a:lnTo>
                <a:lnTo>
                  <a:pt x="3067" y="534"/>
                </a:lnTo>
                <a:lnTo>
                  <a:pt x="3054" y="521"/>
                </a:lnTo>
                <a:lnTo>
                  <a:pt x="5433" y="495"/>
                </a:lnTo>
                <a:lnTo>
                  <a:pt x="3356" y="585"/>
                </a:lnTo>
                <a:lnTo>
                  <a:pt x="3337" y="579"/>
                </a:lnTo>
                <a:lnTo>
                  <a:pt x="3330" y="566"/>
                </a:lnTo>
                <a:lnTo>
                  <a:pt x="3330" y="560"/>
                </a:lnTo>
                <a:lnTo>
                  <a:pt x="3337" y="560"/>
                </a:lnTo>
                <a:lnTo>
                  <a:pt x="3350" y="560"/>
                </a:lnTo>
                <a:lnTo>
                  <a:pt x="3363" y="566"/>
                </a:lnTo>
                <a:lnTo>
                  <a:pt x="3369" y="579"/>
                </a:lnTo>
                <a:lnTo>
                  <a:pt x="3363" y="585"/>
                </a:lnTo>
                <a:lnTo>
                  <a:pt x="3356" y="585"/>
                </a:lnTo>
                <a:lnTo>
                  <a:pt x="5433" y="495"/>
                </a:lnTo>
                <a:lnTo>
                  <a:pt x="4520" y="431"/>
                </a:lnTo>
                <a:lnTo>
                  <a:pt x="4526" y="438"/>
                </a:lnTo>
                <a:lnTo>
                  <a:pt x="4526" y="431"/>
                </a:lnTo>
                <a:lnTo>
                  <a:pt x="4520" y="431"/>
                </a:lnTo>
                <a:lnTo>
                  <a:pt x="5433" y="495"/>
                </a:lnTo>
                <a:lnTo>
                  <a:pt x="4860" y="553"/>
                </a:lnTo>
                <a:lnTo>
                  <a:pt x="4835" y="553"/>
                </a:lnTo>
                <a:lnTo>
                  <a:pt x="4822" y="560"/>
                </a:lnTo>
                <a:lnTo>
                  <a:pt x="4796" y="560"/>
                </a:lnTo>
                <a:lnTo>
                  <a:pt x="4777" y="566"/>
                </a:lnTo>
                <a:lnTo>
                  <a:pt x="4770" y="579"/>
                </a:lnTo>
                <a:lnTo>
                  <a:pt x="4764" y="579"/>
                </a:lnTo>
                <a:lnTo>
                  <a:pt x="4770" y="585"/>
                </a:lnTo>
                <a:lnTo>
                  <a:pt x="4790" y="579"/>
                </a:lnTo>
                <a:lnTo>
                  <a:pt x="4803" y="585"/>
                </a:lnTo>
                <a:lnTo>
                  <a:pt x="4809" y="585"/>
                </a:lnTo>
                <a:lnTo>
                  <a:pt x="4815" y="579"/>
                </a:lnTo>
                <a:lnTo>
                  <a:pt x="4815" y="566"/>
                </a:lnTo>
                <a:lnTo>
                  <a:pt x="4822" y="566"/>
                </a:lnTo>
                <a:lnTo>
                  <a:pt x="4835" y="579"/>
                </a:lnTo>
                <a:lnTo>
                  <a:pt x="4848" y="566"/>
                </a:lnTo>
                <a:lnTo>
                  <a:pt x="4873" y="553"/>
                </a:lnTo>
                <a:lnTo>
                  <a:pt x="4880" y="547"/>
                </a:lnTo>
                <a:lnTo>
                  <a:pt x="4873" y="547"/>
                </a:lnTo>
                <a:lnTo>
                  <a:pt x="4860" y="553"/>
                </a:lnTo>
                <a:lnTo>
                  <a:pt x="5433" y="495"/>
                </a:lnTo>
                <a:lnTo>
                  <a:pt x="5259" y="457"/>
                </a:lnTo>
                <a:lnTo>
                  <a:pt x="5240" y="450"/>
                </a:lnTo>
                <a:lnTo>
                  <a:pt x="5233" y="450"/>
                </a:lnTo>
                <a:lnTo>
                  <a:pt x="5233" y="457"/>
                </a:lnTo>
                <a:lnTo>
                  <a:pt x="5253" y="470"/>
                </a:lnTo>
                <a:lnTo>
                  <a:pt x="5272" y="457"/>
                </a:lnTo>
                <a:lnTo>
                  <a:pt x="5285" y="450"/>
                </a:lnTo>
                <a:lnTo>
                  <a:pt x="5278" y="444"/>
                </a:lnTo>
                <a:lnTo>
                  <a:pt x="5265" y="450"/>
                </a:lnTo>
                <a:lnTo>
                  <a:pt x="5259" y="457"/>
                </a:lnTo>
                <a:lnTo>
                  <a:pt x="5433" y="495"/>
                </a:lnTo>
                <a:lnTo>
                  <a:pt x="4938" y="270"/>
                </a:lnTo>
                <a:lnTo>
                  <a:pt x="4944" y="270"/>
                </a:lnTo>
                <a:lnTo>
                  <a:pt x="4944" y="264"/>
                </a:lnTo>
                <a:lnTo>
                  <a:pt x="4938" y="251"/>
                </a:lnTo>
                <a:lnTo>
                  <a:pt x="4925" y="251"/>
                </a:lnTo>
                <a:lnTo>
                  <a:pt x="4912" y="264"/>
                </a:lnTo>
                <a:lnTo>
                  <a:pt x="4912" y="270"/>
                </a:lnTo>
                <a:lnTo>
                  <a:pt x="4918" y="270"/>
                </a:lnTo>
                <a:lnTo>
                  <a:pt x="4938" y="270"/>
                </a:lnTo>
                <a:lnTo>
                  <a:pt x="5433" y="495"/>
                </a:lnTo>
                <a:lnTo>
                  <a:pt x="3228" y="418"/>
                </a:lnTo>
                <a:lnTo>
                  <a:pt x="3253" y="418"/>
                </a:lnTo>
                <a:lnTo>
                  <a:pt x="3260" y="418"/>
                </a:lnTo>
                <a:lnTo>
                  <a:pt x="3266" y="405"/>
                </a:lnTo>
                <a:lnTo>
                  <a:pt x="3273" y="405"/>
                </a:lnTo>
                <a:lnTo>
                  <a:pt x="3285" y="393"/>
                </a:lnTo>
                <a:lnTo>
                  <a:pt x="3279" y="393"/>
                </a:lnTo>
                <a:lnTo>
                  <a:pt x="3260" y="399"/>
                </a:lnTo>
                <a:lnTo>
                  <a:pt x="3247" y="405"/>
                </a:lnTo>
                <a:lnTo>
                  <a:pt x="3221" y="405"/>
                </a:lnTo>
                <a:lnTo>
                  <a:pt x="3202" y="405"/>
                </a:lnTo>
                <a:lnTo>
                  <a:pt x="3189" y="412"/>
                </a:lnTo>
                <a:lnTo>
                  <a:pt x="3176" y="425"/>
                </a:lnTo>
                <a:lnTo>
                  <a:pt x="3118" y="444"/>
                </a:lnTo>
                <a:lnTo>
                  <a:pt x="3086" y="457"/>
                </a:lnTo>
                <a:lnTo>
                  <a:pt x="3067" y="476"/>
                </a:lnTo>
                <a:lnTo>
                  <a:pt x="3073" y="476"/>
                </a:lnTo>
                <a:lnTo>
                  <a:pt x="3080" y="470"/>
                </a:lnTo>
                <a:lnTo>
                  <a:pt x="3105" y="450"/>
                </a:lnTo>
                <a:lnTo>
                  <a:pt x="3170" y="431"/>
                </a:lnTo>
                <a:lnTo>
                  <a:pt x="3195" y="425"/>
                </a:lnTo>
                <a:lnTo>
                  <a:pt x="3189" y="431"/>
                </a:lnTo>
                <a:lnTo>
                  <a:pt x="3208" y="438"/>
                </a:lnTo>
                <a:lnTo>
                  <a:pt x="3221" y="444"/>
                </a:lnTo>
                <a:lnTo>
                  <a:pt x="3228" y="444"/>
                </a:lnTo>
                <a:lnTo>
                  <a:pt x="3228" y="438"/>
                </a:lnTo>
                <a:lnTo>
                  <a:pt x="3215" y="431"/>
                </a:lnTo>
                <a:lnTo>
                  <a:pt x="3208" y="431"/>
                </a:lnTo>
                <a:lnTo>
                  <a:pt x="3208" y="418"/>
                </a:lnTo>
                <a:lnTo>
                  <a:pt x="3215" y="418"/>
                </a:lnTo>
                <a:lnTo>
                  <a:pt x="3228" y="418"/>
                </a:lnTo>
                <a:lnTo>
                  <a:pt x="5433" y="495"/>
                </a:lnTo>
                <a:lnTo>
                  <a:pt x="2983" y="502"/>
                </a:lnTo>
                <a:lnTo>
                  <a:pt x="2990" y="508"/>
                </a:lnTo>
                <a:lnTo>
                  <a:pt x="2996" y="502"/>
                </a:lnTo>
                <a:lnTo>
                  <a:pt x="2990" y="502"/>
                </a:lnTo>
                <a:lnTo>
                  <a:pt x="2983" y="502"/>
                </a:lnTo>
                <a:lnTo>
                  <a:pt x="5433" y="495"/>
                </a:lnTo>
                <a:lnTo>
                  <a:pt x="3009" y="502"/>
                </a:lnTo>
                <a:lnTo>
                  <a:pt x="3015" y="508"/>
                </a:lnTo>
                <a:lnTo>
                  <a:pt x="3022" y="502"/>
                </a:lnTo>
                <a:lnTo>
                  <a:pt x="3009" y="502"/>
                </a:lnTo>
                <a:lnTo>
                  <a:pt x="3003" y="502"/>
                </a:lnTo>
                <a:lnTo>
                  <a:pt x="3009" y="502"/>
                </a:lnTo>
                <a:lnTo>
                  <a:pt x="5433" y="495"/>
                </a:lnTo>
                <a:lnTo>
                  <a:pt x="3073" y="418"/>
                </a:lnTo>
                <a:lnTo>
                  <a:pt x="3086" y="412"/>
                </a:lnTo>
                <a:lnTo>
                  <a:pt x="3105" y="412"/>
                </a:lnTo>
                <a:lnTo>
                  <a:pt x="3118" y="412"/>
                </a:lnTo>
                <a:lnTo>
                  <a:pt x="3157" y="412"/>
                </a:lnTo>
                <a:lnTo>
                  <a:pt x="3170" y="412"/>
                </a:lnTo>
                <a:lnTo>
                  <a:pt x="3170" y="405"/>
                </a:lnTo>
                <a:lnTo>
                  <a:pt x="3163" y="405"/>
                </a:lnTo>
                <a:lnTo>
                  <a:pt x="3131" y="405"/>
                </a:lnTo>
                <a:lnTo>
                  <a:pt x="3125" y="405"/>
                </a:lnTo>
                <a:lnTo>
                  <a:pt x="3118" y="399"/>
                </a:lnTo>
                <a:lnTo>
                  <a:pt x="3125" y="399"/>
                </a:lnTo>
                <a:lnTo>
                  <a:pt x="3125" y="393"/>
                </a:lnTo>
                <a:lnTo>
                  <a:pt x="3105" y="399"/>
                </a:lnTo>
                <a:lnTo>
                  <a:pt x="3093" y="399"/>
                </a:lnTo>
                <a:lnTo>
                  <a:pt x="3073" y="405"/>
                </a:lnTo>
                <a:lnTo>
                  <a:pt x="3048" y="405"/>
                </a:lnTo>
                <a:lnTo>
                  <a:pt x="3022" y="412"/>
                </a:lnTo>
                <a:lnTo>
                  <a:pt x="3028" y="418"/>
                </a:lnTo>
                <a:lnTo>
                  <a:pt x="3048" y="412"/>
                </a:lnTo>
                <a:lnTo>
                  <a:pt x="3060" y="412"/>
                </a:lnTo>
                <a:lnTo>
                  <a:pt x="3067" y="412"/>
                </a:lnTo>
                <a:lnTo>
                  <a:pt x="3028" y="425"/>
                </a:lnTo>
                <a:lnTo>
                  <a:pt x="2996" y="444"/>
                </a:lnTo>
                <a:lnTo>
                  <a:pt x="2958" y="457"/>
                </a:lnTo>
                <a:lnTo>
                  <a:pt x="2945" y="476"/>
                </a:lnTo>
                <a:lnTo>
                  <a:pt x="2938" y="476"/>
                </a:lnTo>
                <a:lnTo>
                  <a:pt x="2945" y="476"/>
                </a:lnTo>
                <a:lnTo>
                  <a:pt x="2958" y="476"/>
                </a:lnTo>
                <a:lnTo>
                  <a:pt x="2958" y="470"/>
                </a:lnTo>
                <a:lnTo>
                  <a:pt x="2977" y="457"/>
                </a:lnTo>
                <a:lnTo>
                  <a:pt x="3022" y="444"/>
                </a:lnTo>
                <a:lnTo>
                  <a:pt x="3060" y="425"/>
                </a:lnTo>
                <a:lnTo>
                  <a:pt x="3073" y="418"/>
                </a:lnTo>
                <a:lnTo>
                  <a:pt x="5433" y="495"/>
                </a:lnTo>
                <a:lnTo>
                  <a:pt x="3003" y="405"/>
                </a:lnTo>
                <a:lnTo>
                  <a:pt x="2996" y="405"/>
                </a:lnTo>
                <a:lnTo>
                  <a:pt x="2990" y="405"/>
                </a:lnTo>
                <a:lnTo>
                  <a:pt x="2983" y="405"/>
                </a:lnTo>
                <a:lnTo>
                  <a:pt x="2990" y="412"/>
                </a:lnTo>
                <a:lnTo>
                  <a:pt x="2996" y="412"/>
                </a:lnTo>
                <a:lnTo>
                  <a:pt x="3003" y="405"/>
                </a:lnTo>
                <a:lnTo>
                  <a:pt x="5433" y="495"/>
                </a:lnTo>
                <a:lnTo>
                  <a:pt x="4648" y="450"/>
                </a:lnTo>
                <a:lnTo>
                  <a:pt x="4635" y="444"/>
                </a:lnTo>
                <a:lnTo>
                  <a:pt x="4623" y="444"/>
                </a:lnTo>
                <a:lnTo>
                  <a:pt x="4629" y="450"/>
                </a:lnTo>
                <a:lnTo>
                  <a:pt x="4635" y="457"/>
                </a:lnTo>
                <a:lnTo>
                  <a:pt x="4642" y="457"/>
                </a:lnTo>
                <a:lnTo>
                  <a:pt x="4648" y="470"/>
                </a:lnTo>
                <a:lnTo>
                  <a:pt x="4655" y="470"/>
                </a:lnTo>
                <a:lnTo>
                  <a:pt x="4661" y="457"/>
                </a:lnTo>
                <a:lnTo>
                  <a:pt x="4655" y="450"/>
                </a:lnTo>
                <a:lnTo>
                  <a:pt x="4648" y="450"/>
                </a:lnTo>
                <a:lnTo>
                  <a:pt x="5433" y="495"/>
                </a:lnTo>
                <a:lnTo>
                  <a:pt x="4603" y="444"/>
                </a:lnTo>
                <a:lnTo>
                  <a:pt x="4603" y="450"/>
                </a:lnTo>
                <a:lnTo>
                  <a:pt x="4610" y="450"/>
                </a:lnTo>
                <a:lnTo>
                  <a:pt x="4610" y="444"/>
                </a:lnTo>
                <a:lnTo>
                  <a:pt x="4603" y="444"/>
                </a:lnTo>
                <a:lnTo>
                  <a:pt x="5433" y="495"/>
                </a:lnTo>
                <a:lnTo>
                  <a:pt x="4719" y="290"/>
                </a:lnTo>
                <a:lnTo>
                  <a:pt x="4642" y="296"/>
                </a:lnTo>
                <a:lnTo>
                  <a:pt x="4603" y="309"/>
                </a:lnTo>
                <a:lnTo>
                  <a:pt x="4597" y="309"/>
                </a:lnTo>
                <a:lnTo>
                  <a:pt x="4584" y="315"/>
                </a:lnTo>
                <a:lnTo>
                  <a:pt x="4558" y="315"/>
                </a:lnTo>
                <a:lnTo>
                  <a:pt x="4533" y="328"/>
                </a:lnTo>
                <a:lnTo>
                  <a:pt x="4513" y="341"/>
                </a:lnTo>
                <a:lnTo>
                  <a:pt x="4507" y="341"/>
                </a:lnTo>
                <a:lnTo>
                  <a:pt x="4488" y="328"/>
                </a:lnTo>
                <a:lnTo>
                  <a:pt x="4481" y="328"/>
                </a:lnTo>
                <a:lnTo>
                  <a:pt x="4468" y="328"/>
                </a:lnTo>
                <a:lnTo>
                  <a:pt x="4462" y="335"/>
                </a:lnTo>
                <a:lnTo>
                  <a:pt x="4494" y="348"/>
                </a:lnTo>
                <a:lnTo>
                  <a:pt x="4571" y="373"/>
                </a:lnTo>
                <a:lnTo>
                  <a:pt x="4610" y="373"/>
                </a:lnTo>
                <a:lnTo>
                  <a:pt x="4635" y="380"/>
                </a:lnTo>
                <a:lnTo>
                  <a:pt x="4661" y="373"/>
                </a:lnTo>
                <a:lnTo>
                  <a:pt x="4597" y="367"/>
                </a:lnTo>
                <a:lnTo>
                  <a:pt x="4533" y="341"/>
                </a:lnTo>
                <a:lnTo>
                  <a:pt x="4623" y="309"/>
                </a:lnTo>
                <a:lnTo>
                  <a:pt x="4706" y="296"/>
                </a:lnTo>
                <a:lnTo>
                  <a:pt x="4777" y="290"/>
                </a:lnTo>
                <a:lnTo>
                  <a:pt x="4719" y="290"/>
                </a:lnTo>
                <a:lnTo>
                  <a:pt x="5433" y="495"/>
                </a:lnTo>
                <a:lnTo>
                  <a:pt x="4584" y="444"/>
                </a:lnTo>
                <a:lnTo>
                  <a:pt x="4590" y="450"/>
                </a:lnTo>
                <a:lnTo>
                  <a:pt x="4590" y="444"/>
                </a:lnTo>
                <a:lnTo>
                  <a:pt x="4584" y="444"/>
                </a:lnTo>
                <a:lnTo>
                  <a:pt x="5433" y="495"/>
                </a:lnTo>
                <a:lnTo>
                  <a:pt x="2733" y="534"/>
                </a:lnTo>
                <a:lnTo>
                  <a:pt x="2713" y="534"/>
                </a:lnTo>
                <a:lnTo>
                  <a:pt x="2707" y="534"/>
                </a:lnTo>
                <a:lnTo>
                  <a:pt x="2694" y="547"/>
                </a:lnTo>
                <a:lnTo>
                  <a:pt x="2694" y="553"/>
                </a:lnTo>
                <a:lnTo>
                  <a:pt x="2700" y="547"/>
                </a:lnTo>
                <a:lnTo>
                  <a:pt x="2707" y="540"/>
                </a:lnTo>
                <a:lnTo>
                  <a:pt x="2713" y="540"/>
                </a:lnTo>
                <a:lnTo>
                  <a:pt x="2726" y="534"/>
                </a:lnTo>
                <a:lnTo>
                  <a:pt x="2733" y="534"/>
                </a:lnTo>
                <a:lnTo>
                  <a:pt x="5433" y="495"/>
                </a:lnTo>
                <a:lnTo>
                  <a:pt x="3877" y="238"/>
                </a:lnTo>
                <a:lnTo>
                  <a:pt x="3877" y="232"/>
                </a:lnTo>
                <a:lnTo>
                  <a:pt x="3870" y="232"/>
                </a:lnTo>
                <a:lnTo>
                  <a:pt x="3877" y="238"/>
                </a:lnTo>
                <a:lnTo>
                  <a:pt x="5433" y="495"/>
                </a:lnTo>
                <a:lnTo>
                  <a:pt x="1055" y="103"/>
                </a:lnTo>
                <a:lnTo>
                  <a:pt x="1048" y="116"/>
                </a:lnTo>
                <a:lnTo>
                  <a:pt x="1048" y="123"/>
                </a:lnTo>
                <a:lnTo>
                  <a:pt x="1048" y="129"/>
                </a:lnTo>
                <a:lnTo>
                  <a:pt x="1055" y="116"/>
                </a:lnTo>
                <a:lnTo>
                  <a:pt x="1055" y="103"/>
                </a:lnTo>
                <a:lnTo>
                  <a:pt x="5433" y="495"/>
                </a:lnTo>
                <a:lnTo>
                  <a:pt x="1415" y="502"/>
                </a:lnTo>
                <a:lnTo>
                  <a:pt x="1434" y="508"/>
                </a:lnTo>
                <a:lnTo>
                  <a:pt x="1440" y="502"/>
                </a:lnTo>
                <a:lnTo>
                  <a:pt x="1428" y="495"/>
                </a:lnTo>
                <a:lnTo>
                  <a:pt x="1408" y="489"/>
                </a:lnTo>
                <a:lnTo>
                  <a:pt x="1395" y="489"/>
                </a:lnTo>
                <a:lnTo>
                  <a:pt x="1402" y="495"/>
                </a:lnTo>
                <a:lnTo>
                  <a:pt x="1415" y="502"/>
                </a:lnTo>
                <a:lnTo>
                  <a:pt x="5433" y="495"/>
                </a:lnTo>
                <a:lnTo>
                  <a:pt x="1023" y="116"/>
                </a:lnTo>
                <a:lnTo>
                  <a:pt x="1035" y="123"/>
                </a:lnTo>
                <a:lnTo>
                  <a:pt x="1042" y="123"/>
                </a:lnTo>
                <a:lnTo>
                  <a:pt x="1042" y="116"/>
                </a:lnTo>
                <a:lnTo>
                  <a:pt x="1035" y="110"/>
                </a:lnTo>
                <a:lnTo>
                  <a:pt x="1023" y="110"/>
                </a:lnTo>
                <a:lnTo>
                  <a:pt x="1023" y="116"/>
                </a:lnTo>
                <a:lnTo>
                  <a:pt x="5433" y="495"/>
                </a:lnTo>
                <a:lnTo>
                  <a:pt x="1440" y="33"/>
                </a:lnTo>
                <a:lnTo>
                  <a:pt x="1428" y="26"/>
                </a:lnTo>
                <a:lnTo>
                  <a:pt x="1415" y="20"/>
                </a:lnTo>
                <a:lnTo>
                  <a:pt x="1415" y="26"/>
                </a:lnTo>
                <a:lnTo>
                  <a:pt x="1428" y="39"/>
                </a:lnTo>
                <a:lnTo>
                  <a:pt x="1440" y="33"/>
                </a:lnTo>
                <a:lnTo>
                  <a:pt x="5433" y="495"/>
                </a:lnTo>
                <a:lnTo>
                  <a:pt x="785" y="65"/>
                </a:lnTo>
                <a:lnTo>
                  <a:pt x="785" y="71"/>
                </a:lnTo>
                <a:lnTo>
                  <a:pt x="798" y="65"/>
                </a:lnTo>
                <a:lnTo>
                  <a:pt x="791" y="65"/>
                </a:lnTo>
                <a:lnTo>
                  <a:pt x="785" y="65"/>
                </a:lnTo>
                <a:lnTo>
                  <a:pt x="5433" y="495"/>
                </a:lnTo>
                <a:lnTo>
                  <a:pt x="823" y="71"/>
                </a:lnTo>
                <a:lnTo>
                  <a:pt x="817" y="71"/>
                </a:lnTo>
                <a:lnTo>
                  <a:pt x="830" y="78"/>
                </a:lnTo>
                <a:lnTo>
                  <a:pt x="830" y="71"/>
                </a:lnTo>
                <a:lnTo>
                  <a:pt x="823" y="71"/>
                </a:lnTo>
                <a:lnTo>
                  <a:pt x="5433" y="495"/>
                </a:lnTo>
                <a:lnTo>
                  <a:pt x="1537" y="412"/>
                </a:lnTo>
                <a:lnTo>
                  <a:pt x="1537" y="405"/>
                </a:lnTo>
                <a:lnTo>
                  <a:pt x="1530" y="399"/>
                </a:lnTo>
                <a:lnTo>
                  <a:pt x="1524" y="399"/>
                </a:lnTo>
                <a:lnTo>
                  <a:pt x="1524" y="405"/>
                </a:lnTo>
                <a:lnTo>
                  <a:pt x="1530" y="412"/>
                </a:lnTo>
                <a:lnTo>
                  <a:pt x="1537" y="412"/>
                </a:lnTo>
                <a:lnTo>
                  <a:pt x="5433" y="495"/>
                </a:lnTo>
                <a:lnTo>
                  <a:pt x="1511" y="65"/>
                </a:lnTo>
                <a:lnTo>
                  <a:pt x="1505" y="65"/>
                </a:lnTo>
                <a:lnTo>
                  <a:pt x="1498" y="65"/>
                </a:lnTo>
                <a:lnTo>
                  <a:pt x="1505" y="65"/>
                </a:lnTo>
                <a:lnTo>
                  <a:pt x="1511" y="65"/>
                </a:lnTo>
                <a:lnTo>
                  <a:pt x="5433" y="495"/>
                </a:lnTo>
                <a:lnTo>
                  <a:pt x="1087" y="123"/>
                </a:lnTo>
                <a:lnTo>
                  <a:pt x="1093" y="123"/>
                </a:lnTo>
                <a:lnTo>
                  <a:pt x="1100" y="116"/>
                </a:lnTo>
                <a:lnTo>
                  <a:pt x="1087" y="116"/>
                </a:lnTo>
                <a:lnTo>
                  <a:pt x="1087" y="123"/>
                </a:lnTo>
                <a:lnTo>
                  <a:pt x="5433" y="495"/>
                </a:lnTo>
                <a:lnTo>
                  <a:pt x="1350" y="303"/>
                </a:lnTo>
                <a:lnTo>
                  <a:pt x="1286" y="290"/>
                </a:lnTo>
                <a:lnTo>
                  <a:pt x="1260" y="290"/>
                </a:lnTo>
                <a:lnTo>
                  <a:pt x="1241" y="290"/>
                </a:lnTo>
                <a:lnTo>
                  <a:pt x="1228" y="283"/>
                </a:lnTo>
                <a:lnTo>
                  <a:pt x="1222" y="283"/>
                </a:lnTo>
                <a:lnTo>
                  <a:pt x="1209" y="290"/>
                </a:lnTo>
                <a:lnTo>
                  <a:pt x="1183" y="290"/>
                </a:lnTo>
                <a:lnTo>
                  <a:pt x="1183" y="296"/>
                </a:lnTo>
                <a:lnTo>
                  <a:pt x="1203" y="296"/>
                </a:lnTo>
                <a:lnTo>
                  <a:pt x="1312" y="309"/>
                </a:lnTo>
                <a:lnTo>
                  <a:pt x="1363" y="309"/>
                </a:lnTo>
                <a:lnTo>
                  <a:pt x="1395" y="309"/>
                </a:lnTo>
                <a:lnTo>
                  <a:pt x="1395" y="309"/>
                </a:lnTo>
                <a:lnTo>
                  <a:pt x="1370" y="309"/>
                </a:lnTo>
                <a:lnTo>
                  <a:pt x="1350" y="303"/>
                </a:lnTo>
                <a:lnTo>
                  <a:pt x="5433" y="495"/>
                </a:lnTo>
                <a:lnTo>
                  <a:pt x="939" y="97"/>
                </a:lnTo>
                <a:lnTo>
                  <a:pt x="945" y="97"/>
                </a:lnTo>
                <a:lnTo>
                  <a:pt x="933" y="90"/>
                </a:lnTo>
                <a:lnTo>
                  <a:pt x="926" y="90"/>
                </a:lnTo>
                <a:lnTo>
                  <a:pt x="939" y="97"/>
                </a:lnTo>
                <a:lnTo>
                  <a:pt x="5433" y="495"/>
                </a:lnTo>
                <a:lnTo>
                  <a:pt x="3774" y="187"/>
                </a:lnTo>
                <a:lnTo>
                  <a:pt x="3780" y="187"/>
                </a:lnTo>
                <a:lnTo>
                  <a:pt x="3774" y="180"/>
                </a:lnTo>
                <a:lnTo>
                  <a:pt x="3774" y="187"/>
                </a:lnTo>
                <a:lnTo>
                  <a:pt x="5433" y="495"/>
                </a:lnTo>
                <a:lnTo>
                  <a:pt x="393" y="502"/>
                </a:lnTo>
                <a:lnTo>
                  <a:pt x="386" y="483"/>
                </a:lnTo>
                <a:lnTo>
                  <a:pt x="380" y="483"/>
                </a:lnTo>
                <a:lnTo>
                  <a:pt x="386" y="495"/>
                </a:lnTo>
                <a:lnTo>
                  <a:pt x="393" y="502"/>
                </a:lnTo>
                <a:lnTo>
                  <a:pt x="5433" y="495"/>
                </a:lnTo>
                <a:lnTo>
                  <a:pt x="605" y="547"/>
                </a:lnTo>
                <a:lnTo>
                  <a:pt x="598" y="547"/>
                </a:lnTo>
                <a:lnTo>
                  <a:pt x="598" y="553"/>
                </a:lnTo>
                <a:lnTo>
                  <a:pt x="605" y="547"/>
                </a:lnTo>
                <a:lnTo>
                  <a:pt x="5433" y="495"/>
                </a:lnTo>
                <a:lnTo>
                  <a:pt x="515" y="521"/>
                </a:lnTo>
                <a:lnTo>
                  <a:pt x="515" y="528"/>
                </a:lnTo>
                <a:lnTo>
                  <a:pt x="515" y="534"/>
                </a:lnTo>
                <a:lnTo>
                  <a:pt x="528" y="528"/>
                </a:lnTo>
                <a:lnTo>
                  <a:pt x="521" y="528"/>
                </a:lnTo>
                <a:lnTo>
                  <a:pt x="521" y="521"/>
                </a:lnTo>
                <a:lnTo>
                  <a:pt x="515" y="521"/>
                </a:lnTo>
                <a:lnTo>
                  <a:pt x="5433" y="495"/>
                </a:lnTo>
                <a:lnTo>
                  <a:pt x="450" y="303"/>
                </a:lnTo>
                <a:lnTo>
                  <a:pt x="418" y="296"/>
                </a:lnTo>
                <a:lnTo>
                  <a:pt x="393" y="296"/>
                </a:lnTo>
                <a:lnTo>
                  <a:pt x="373" y="296"/>
                </a:lnTo>
                <a:lnTo>
                  <a:pt x="335" y="290"/>
                </a:lnTo>
                <a:lnTo>
                  <a:pt x="322" y="290"/>
                </a:lnTo>
                <a:lnTo>
                  <a:pt x="309" y="290"/>
                </a:lnTo>
                <a:lnTo>
                  <a:pt x="290" y="283"/>
                </a:lnTo>
                <a:lnTo>
                  <a:pt x="270" y="290"/>
                </a:lnTo>
                <a:lnTo>
                  <a:pt x="283" y="296"/>
                </a:lnTo>
                <a:lnTo>
                  <a:pt x="309" y="296"/>
                </a:lnTo>
                <a:lnTo>
                  <a:pt x="309" y="303"/>
                </a:lnTo>
                <a:lnTo>
                  <a:pt x="309" y="309"/>
                </a:lnTo>
                <a:lnTo>
                  <a:pt x="328" y="315"/>
                </a:lnTo>
                <a:lnTo>
                  <a:pt x="360" y="315"/>
                </a:lnTo>
                <a:lnTo>
                  <a:pt x="386" y="315"/>
                </a:lnTo>
                <a:lnTo>
                  <a:pt x="405" y="315"/>
                </a:lnTo>
                <a:lnTo>
                  <a:pt x="405" y="309"/>
                </a:lnTo>
                <a:lnTo>
                  <a:pt x="386" y="309"/>
                </a:lnTo>
                <a:lnTo>
                  <a:pt x="373" y="309"/>
                </a:lnTo>
                <a:lnTo>
                  <a:pt x="367" y="309"/>
                </a:lnTo>
                <a:lnTo>
                  <a:pt x="348" y="309"/>
                </a:lnTo>
                <a:lnTo>
                  <a:pt x="335" y="309"/>
                </a:lnTo>
                <a:lnTo>
                  <a:pt x="328" y="309"/>
                </a:lnTo>
                <a:lnTo>
                  <a:pt x="322" y="303"/>
                </a:lnTo>
                <a:lnTo>
                  <a:pt x="341" y="303"/>
                </a:lnTo>
                <a:lnTo>
                  <a:pt x="373" y="303"/>
                </a:lnTo>
                <a:lnTo>
                  <a:pt x="412" y="309"/>
                </a:lnTo>
                <a:lnTo>
                  <a:pt x="431" y="309"/>
                </a:lnTo>
                <a:lnTo>
                  <a:pt x="450" y="309"/>
                </a:lnTo>
                <a:lnTo>
                  <a:pt x="463" y="309"/>
                </a:lnTo>
                <a:lnTo>
                  <a:pt x="450" y="303"/>
                </a:lnTo>
                <a:lnTo>
                  <a:pt x="5433" y="495"/>
                </a:lnTo>
                <a:lnTo>
                  <a:pt x="528" y="290"/>
                </a:lnTo>
                <a:lnTo>
                  <a:pt x="553" y="290"/>
                </a:lnTo>
                <a:lnTo>
                  <a:pt x="598" y="290"/>
                </a:lnTo>
                <a:lnTo>
                  <a:pt x="598" y="283"/>
                </a:lnTo>
                <a:lnTo>
                  <a:pt x="605" y="283"/>
                </a:lnTo>
                <a:lnTo>
                  <a:pt x="624" y="283"/>
                </a:lnTo>
                <a:lnTo>
                  <a:pt x="637" y="283"/>
                </a:lnTo>
                <a:lnTo>
                  <a:pt x="630" y="277"/>
                </a:lnTo>
                <a:lnTo>
                  <a:pt x="618" y="277"/>
                </a:lnTo>
                <a:lnTo>
                  <a:pt x="605" y="277"/>
                </a:lnTo>
                <a:lnTo>
                  <a:pt x="592" y="283"/>
                </a:lnTo>
                <a:lnTo>
                  <a:pt x="579" y="283"/>
                </a:lnTo>
                <a:lnTo>
                  <a:pt x="540" y="283"/>
                </a:lnTo>
                <a:lnTo>
                  <a:pt x="515" y="290"/>
                </a:lnTo>
                <a:lnTo>
                  <a:pt x="508" y="290"/>
                </a:lnTo>
                <a:lnTo>
                  <a:pt x="476" y="296"/>
                </a:lnTo>
                <a:lnTo>
                  <a:pt x="515" y="296"/>
                </a:lnTo>
                <a:lnTo>
                  <a:pt x="521" y="296"/>
                </a:lnTo>
                <a:lnTo>
                  <a:pt x="528" y="290"/>
                </a:lnTo>
                <a:lnTo>
                  <a:pt x="5433" y="495"/>
                </a:lnTo>
                <a:lnTo>
                  <a:pt x="926" y="354"/>
                </a:lnTo>
                <a:lnTo>
                  <a:pt x="900" y="341"/>
                </a:lnTo>
                <a:lnTo>
                  <a:pt x="875" y="328"/>
                </a:lnTo>
                <a:lnTo>
                  <a:pt x="843" y="328"/>
                </a:lnTo>
                <a:lnTo>
                  <a:pt x="836" y="328"/>
                </a:lnTo>
                <a:lnTo>
                  <a:pt x="843" y="335"/>
                </a:lnTo>
                <a:lnTo>
                  <a:pt x="862" y="341"/>
                </a:lnTo>
                <a:lnTo>
                  <a:pt x="894" y="367"/>
                </a:lnTo>
                <a:lnTo>
                  <a:pt x="926" y="380"/>
                </a:lnTo>
                <a:lnTo>
                  <a:pt x="965" y="393"/>
                </a:lnTo>
                <a:lnTo>
                  <a:pt x="1138" y="457"/>
                </a:lnTo>
                <a:lnTo>
                  <a:pt x="1203" y="489"/>
                </a:lnTo>
                <a:lnTo>
                  <a:pt x="1235" y="502"/>
                </a:lnTo>
                <a:lnTo>
                  <a:pt x="1241" y="502"/>
                </a:lnTo>
                <a:lnTo>
                  <a:pt x="1068" y="425"/>
                </a:lnTo>
                <a:lnTo>
                  <a:pt x="926" y="354"/>
                </a:lnTo>
                <a:lnTo>
                  <a:pt x="5433" y="495"/>
                </a:lnTo>
                <a:lnTo>
                  <a:pt x="418" y="322"/>
                </a:lnTo>
                <a:lnTo>
                  <a:pt x="412" y="328"/>
                </a:lnTo>
                <a:lnTo>
                  <a:pt x="431" y="322"/>
                </a:lnTo>
                <a:lnTo>
                  <a:pt x="438" y="315"/>
                </a:lnTo>
                <a:lnTo>
                  <a:pt x="425" y="315"/>
                </a:lnTo>
                <a:lnTo>
                  <a:pt x="418" y="322"/>
                </a:lnTo>
                <a:lnTo>
                  <a:pt x="5433" y="495"/>
                </a:lnTo>
                <a:lnTo>
                  <a:pt x="1318" y="508"/>
                </a:lnTo>
                <a:lnTo>
                  <a:pt x="1331" y="495"/>
                </a:lnTo>
                <a:lnTo>
                  <a:pt x="1344" y="489"/>
                </a:lnTo>
                <a:lnTo>
                  <a:pt x="1363" y="489"/>
                </a:lnTo>
                <a:lnTo>
                  <a:pt x="1389" y="495"/>
                </a:lnTo>
                <a:lnTo>
                  <a:pt x="1389" y="489"/>
                </a:lnTo>
                <a:lnTo>
                  <a:pt x="1357" y="476"/>
                </a:lnTo>
                <a:lnTo>
                  <a:pt x="1331" y="470"/>
                </a:lnTo>
                <a:lnTo>
                  <a:pt x="1260" y="444"/>
                </a:lnTo>
                <a:lnTo>
                  <a:pt x="1235" y="444"/>
                </a:lnTo>
                <a:lnTo>
                  <a:pt x="1215" y="438"/>
                </a:lnTo>
                <a:lnTo>
                  <a:pt x="1209" y="431"/>
                </a:lnTo>
                <a:lnTo>
                  <a:pt x="1203" y="438"/>
                </a:lnTo>
                <a:lnTo>
                  <a:pt x="1196" y="444"/>
                </a:lnTo>
                <a:lnTo>
                  <a:pt x="1203" y="444"/>
                </a:lnTo>
                <a:lnTo>
                  <a:pt x="1222" y="450"/>
                </a:lnTo>
                <a:lnTo>
                  <a:pt x="1235" y="450"/>
                </a:lnTo>
                <a:lnTo>
                  <a:pt x="1248" y="450"/>
                </a:lnTo>
                <a:lnTo>
                  <a:pt x="1286" y="470"/>
                </a:lnTo>
                <a:lnTo>
                  <a:pt x="1312" y="476"/>
                </a:lnTo>
                <a:lnTo>
                  <a:pt x="1338" y="476"/>
                </a:lnTo>
                <a:lnTo>
                  <a:pt x="1331" y="489"/>
                </a:lnTo>
                <a:lnTo>
                  <a:pt x="1318" y="502"/>
                </a:lnTo>
                <a:lnTo>
                  <a:pt x="1318" y="508"/>
                </a:lnTo>
                <a:lnTo>
                  <a:pt x="5433" y="495"/>
                </a:lnTo>
                <a:lnTo>
                  <a:pt x="450" y="328"/>
                </a:lnTo>
                <a:lnTo>
                  <a:pt x="470" y="328"/>
                </a:lnTo>
                <a:lnTo>
                  <a:pt x="476" y="328"/>
                </a:lnTo>
                <a:lnTo>
                  <a:pt x="476" y="322"/>
                </a:lnTo>
                <a:lnTo>
                  <a:pt x="470" y="322"/>
                </a:lnTo>
                <a:lnTo>
                  <a:pt x="450" y="322"/>
                </a:lnTo>
                <a:lnTo>
                  <a:pt x="450" y="328"/>
                </a:lnTo>
                <a:lnTo>
                  <a:pt x="444" y="328"/>
                </a:lnTo>
                <a:lnTo>
                  <a:pt x="450" y="328"/>
                </a:lnTo>
                <a:lnTo>
                  <a:pt x="5433" y="495"/>
                </a:lnTo>
                <a:lnTo>
                  <a:pt x="566" y="193"/>
                </a:lnTo>
                <a:lnTo>
                  <a:pt x="547" y="193"/>
                </a:lnTo>
                <a:lnTo>
                  <a:pt x="547" y="200"/>
                </a:lnTo>
                <a:lnTo>
                  <a:pt x="547" y="206"/>
                </a:lnTo>
                <a:lnTo>
                  <a:pt x="553" y="206"/>
                </a:lnTo>
                <a:lnTo>
                  <a:pt x="566" y="193"/>
                </a:lnTo>
                <a:lnTo>
                  <a:pt x="5433" y="495"/>
                </a:lnTo>
                <a:lnTo>
                  <a:pt x="277" y="58"/>
                </a:lnTo>
                <a:lnTo>
                  <a:pt x="270" y="52"/>
                </a:lnTo>
                <a:lnTo>
                  <a:pt x="264" y="52"/>
                </a:lnTo>
                <a:lnTo>
                  <a:pt x="264" y="58"/>
                </a:lnTo>
                <a:lnTo>
                  <a:pt x="277" y="58"/>
                </a:lnTo>
                <a:lnTo>
                  <a:pt x="5433" y="495"/>
                </a:lnTo>
                <a:lnTo>
                  <a:pt x="290" y="450"/>
                </a:lnTo>
                <a:lnTo>
                  <a:pt x="258" y="450"/>
                </a:lnTo>
                <a:lnTo>
                  <a:pt x="245" y="450"/>
                </a:lnTo>
                <a:lnTo>
                  <a:pt x="245" y="457"/>
                </a:lnTo>
                <a:lnTo>
                  <a:pt x="277" y="457"/>
                </a:lnTo>
                <a:lnTo>
                  <a:pt x="290" y="457"/>
                </a:lnTo>
                <a:lnTo>
                  <a:pt x="309" y="450"/>
                </a:lnTo>
                <a:lnTo>
                  <a:pt x="303" y="450"/>
                </a:lnTo>
                <a:lnTo>
                  <a:pt x="290" y="450"/>
                </a:lnTo>
                <a:lnTo>
                  <a:pt x="5433" y="495"/>
                </a:lnTo>
                <a:lnTo>
                  <a:pt x="193" y="213"/>
                </a:lnTo>
                <a:lnTo>
                  <a:pt x="193" y="219"/>
                </a:lnTo>
                <a:lnTo>
                  <a:pt x="206" y="219"/>
                </a:lnTo>
                <a:lnTo>
                  <a:pt x="200" y="213"/>
                </a:lnTo>
                <a:lnTo>
                  <a:pt x="193" y="213"/>
                </a:lnTo>
                <a:lnTo>
                  <a:pt x="5433" y="495"/>
                </a:lnTo>
                <a:lnTo>
                  <a:pt x="225" y="450"/>
                </a:lnTo>
                <a:lnTo>
                  <a:pt x="219" y="457"/>
                </a:lnTo>
                <a:lnTo>
                  <a:pt x="225" y="470"/>
                </a:lnTo>
                <a:lnTo>
                  <a:pt x="238" y="470"/>
                </a:lnTo>
                <a:lnTo>
                  <a:pt x="238" y="457"/>
                </a:lnTo>
                <a:lnTo>
                  <a:pt x="238" y="450"/>
                </a:lnTo>
                <a:lnTo>
                  <a:pt x="225" y="450"/>
                </a:lnTo>
                <a:lnTo>
                  <a:pt x="5433" y="495"/>
                </a:lnTo>
                <a:lnTo>
                  <a:pt x="161" y="225"/>
                </a:lnTo>
                <a:lnTo>
                  <a:pt x="174" y="225"/>
                </a:lnTo>
                <a:lnTo>
                  <a:pt x="168" y="219"/>
                </a:lnTo>
                <a:lnTo>
                  <a:pt x="155" y="225"/>
                </a:lnTo>
                <a:lnTo>
                  <a:pt x="161" y="225"/>
                </a:lnTo>
                <a:lnTo>
                  <a:pt x="5433" y="495"/>
                </a:lnTo>
                <a:lnTo>
                  <a:pt x="78" y="290"/>
                </a:lnTo>
                <a:lnTo>
                  <a:pt x="84" y="296"/>
                </a:lnTo>
                <a:lnTo>
                  <a:pt x="103" y="303"/>
                </a:lnTo>
                <a:lnTo>
                  <a:pt x="129" y="315"/>
                </a:lnTo>
                <a:lnTo>
                  <a:pt x="103" y="309"/>
                </a:lnTo>
                <a:lnTo>
                  <a:pt x="84" y="309"/>
                </a:lnTo>
                <a:lnTo>
                  <a:pt x="71" y="315"/>
                </a:lnTo>
                <a:lnTo>
                  <a:pt x="97" y="322"/>
                </a:lnTo>
                <a:lnTo>
                  <a:pt x="129" y="322"/>
                </a:lnTo>
                <a:lnTo>
                  <a:pt x="161" y="335"/>
                </a:lnTo>
                <a:lnTo>
                  <a:pt x="187" y="348"/>
                </a:lnTo>
                <a:lnTo>
                  <a:pt x="200" y="354"/>
                </a:lnTo>
                <a:lnTo>
                  <a:pt x="219" y="354"/>
                </a:lnTo>
                <a:lnTo>
                  <a:pt x="232" y="367"/>
                </a:lnTo>
                <a:lnTo>
                  <a:pt x="225" y="380"/>
                </a:lnTo>
                <a:lnTo>
                  <a:pt x="238" y="386"/>
                </a:lnTo>
                <a:lnTo>
                  <a:pt x="258" y="380"/>
                </a:lnTo>
                <a:lnTo>
                  <a:pt x="277" y="386"/>
                </a:lnTo>
                <a:lnTo>
                  <a:pt x="290" y="399"/>
                </a:lnTo>
                <a:lnTo>
                  <a:pt x="290" y="393"/>
                </a:lnTo>
                <a:lnTo>
                  <a:pt x="277" y="373"/>
                </a:lnTo>
                <a:lnTo>
                  <a:pt x="270" y="367"/>
                </a:lnTo>
                <a:lnTo>
                  <a:pt x="258" y="354"/>
                </a:lnTo>
                <a:lnTo>
                  <a:pt x="277" y="354"/>
                </a:lnTo>
                <a:lnTo>
                  <a:pt x="322" y="373"/>
                </a:lnTo>
                <a:lnTo>
                  <a:pt x="348" y="367"/>
                </a:lnTo>
                <a:lnTo>
                  <a:pt x="373" y="367"/>
                </a:lnTo>
                <a:lnTo>
                  <a:pt x="405" y="367"/>
                </a:lnTo>
                <a:lnTo>
                  <a:pt x="412" y="367"/>
                </a:lnTo>
                <a:lnTo>
                  <a:pt x="393" y="354"/>
                </a:lnTo>
                <a:lnTo>
                  <a:pt x="367" y="348"/>
                </a:lnTo>
                <a:lnTo>
                  <a:pt x="335" y="348"/>
                </a:lnTo>
                <a:lnTo>
                  <a:pt x="322" y="348"/>
                </a:lnTo>
                <a:lnTo>
                  <a:pt x="315" y="341"/>
                </a:lnTo>
                <a:lnTo>
                  <a:pt x="296" y="341"/>
                </a:lnTo>
                <a:lnTo>
                  <a:pt x="264" y="328"/>
                </a:lnTo>
                <a:lnTo>
                  <a:pt x="219" y="322"/>
                </a:lnTo>
                <a:lnTo>
                  <a:pt x="187" y="315"/>
                </a:lnTo>
                <a:lnTo>
                  <a:pt x="174" y="315"/>
                </a:lnTo>
                <a:lnTo>
                  <a:pt x="168" y="309"/>
                </a:lnTo>
                <a:lnTo>
                  <a:pt x="123" y="303"/>
                </a:lnTo>
                <a:lnTo>
                  <a:pt x="97" y="290"/>
                </a:lnTo>
                <a:lnTo>
                  <a:pt x="84" y="283"/>
                </a:lnTo>
                <a:lnTo>
                  <a:pt x="78" y="283"/>
                </a:lnTo>
                <a:lnTo>
                  <a:pt x="78" y="290"/>
                </a:lnTo>
                <a:lnTo>
                  <a:pt x="5433" y="495"/>
                </a:lnTo>
                <a:lnTo>
                  <a:pt x="309" y="508"/>
                </a:lnTo>
                <a:lnTo>
                  <a:pt x="303" y="508"/>
                </a:lnTo>
                <a:lnTo>
                  <a:pt x="296" y="515"/>
                </a:lnTo>
                <a:lnTo>
                  <a:pt x="303" y="515"/>
                </a:lnTo>
                <a:lnTo>
                  <a:pt x="309" y="508"/>
                </a:lnTo>
                <a:lnTo>
                  <a:pt x="5433" y="495"/>
                </a:lnTo>
                <a:lnTo>
                  <a:pt x="1338" y="20"/>
                </a:lnTo>
                <a:lnTo>
                  <a:pt x="1350" y="20"/>
                </a:lnTo>
                <a:lnTo>
                  <a:pt x="1338" y="7"/>
                </a:lnTo>
                <a:lnTo>
                  <a:pt x="1331" y="7"/>
                </a:lnTo>
                <a:lnTo>
                  <a:pt x="1325" y="13"/>
                </a:lnTo>
                <a:lnTo>
                  <a:pt x="1325" y="20"/>
                </a:lnTo>
                <a:lnTo>
                  <a:pt x="1338" y="20"/>
                </a:lnTo>
                <a:lnTo>
                  <a:pt x="5433" y="495"/>
                </a:lnTo>
                <a:lnTo>
                  <a:pt x="187" y="521"/>
                </a:lnTo>
                <a:lnTo>
                  <a:pt x="180" y="521"/>
                </a:lnTo>
                <a:lnTo>
                  <a:pt x="174" y="521"/>
                </a:lnTo>
                <a:lnTo>
                  <a:pt x="180" y="521"/>
                </a:lnTo>
                <a:lnTo>
                  <a:pt x="187" y="521"/>
                </a:lnTo>
                <a:lnTo>
                  <a:pt x="5433" y="495"/>
                </a:lnTo>
                <a:lnTo>
                  <a:pt x="39" y="206"/>
                </a:lnTo>
                <a:lnTo>
                  <a:pt x="13" y="187"/>
                </a:lnTo>
                <a:lnTo>
                  <a:pt x="0" y="180"/>
                </a:lnTo>
                <a:lnTo>
                  <a:pt x="0" y="193"/>
                </a:lnTo>
                <a:lnTo>
                  <a:pt x="26" y="213"/>
                </a:lnTo>
                <a:lnTo>
                  <a:pt x="65" y="219"/>
                </a:lnTo>
                <a:lnTo>
                  <a:pt x="97" y="225"/>
                </a:lnTo>
                <a:lnTo>
                  <a:pt x="39" y="206"/>
                </a:lnTo>
                <a:lnTo>
                  <a:pt x="5433" y="495"/>
                </a:lnTo>
                <a:lnTo>
                  <a:pt x="778" y="592"/>
                </a:lnTo>
                <a:lnTo>
                  <a:pt x="753" y="585"/>
                </a:lnTo>
                <a:lnTo>
                  <a:pt x="733" y="566"/>
                </a:lnTo>
                <a:lnTo>
                  <a:pt x="708" y="560"/>
                </a:lnTo>
                <a:lnTo>
                  <a:pt x="682" y="560"/>
                </a:lnTo>
                <a:lnTo>
                  <a:pt x="669" y="560"/>
                </a:lnTo>
                <a:lnTo>
                  <a:pt x="650" y="560"/>
                </a:lnTo>
                <a:lnTo>
                  <a:pt x="643" y="553"/>
                </a:lnTo>
                <a:lnTo>
                  <a:pt x="643" y="560"/>
                </a:lnTo>
                <a:lnTo>
                  <a:pt x="650" y="579"/>
                </a:lnTo>
                <a:lnTo>
                  <a:pt x="650" y="585"/>
                </a:lnTo>
                <a:lnTo>
                  <a:pt x="643" y="585"/>
                </a:lnTo>
                <a:lnTo>
                  <a:pt x="630" y="579"/>
                </a:lnTo>
                <a:lnTo>
                  <a:pt x="624" y="579"/>
                </a:lnTo>
                <a:lnTo>
                  <a:pt x="624" y="566"/>
                </a:lnTo>
                <a:lnTo>
                  <a:pt x="624" y="560"/>
                </a:lnTo>
                <a:lnTo>
                  <a:pt x="618" y="553"/>
                </a:lnTo>
                <a:lnTo>
                  <a:pt x="611" y="547"/>
                </a:lnTo>
                <a:lnTo>
                  <a:pt x="605" y="553"/>
                </a:lnTo>
                <a:lnTo>
                  <a:pt x="611" y="560"/>
                </a:lnTo>
                <a:lnTo>
                  <a:pt x="605" y="560"/>
                </a:lnTo>
                <a:lnTo>
                  <a:pt x="598" y="560"/>
                </a:lnTo>
                <a:lnTo>
                  <a:pt x="592" y="553"/>
                </a:lnTo>
                <a:lnTo>
                  <a:pt x="573" y="553"/>
                </a:lnTo>
                <a:lnTo>
                  <a:pt x="547" y="547"/>
                </a:lnTo>
                <a:lnTo>
                  <a:pt x="553" y="540"/>
                </a:lnTo>
                <a:lnTo>
                  <a:pt x="540" y="540"/>
                </a:lnTo>
                <a:lnTo>
                  <a:pt x="534" y="547"/>
                </a:lnTo>
                <a:lnTo>
                  <a:pt x="521" y="553"/>
                </a:lnTo>
                <a:lnTo>
                  <a:pt x="521" y="540"/>
                </a:lnTo>
                <a:lnTo>
                  <a:pt x="515" y="540"/>
                </a:lnTo>
                <a:lnTo>
                  <a:pt x="495" y="540"/>
                </a:lnTo>
                <a:lnTo>
                  <a:pt x="476" y="540"/>
                </a:lnTo>
                <a:lnTo>
                  <a:pt x="438" y="540"/>
                </a:lnTo>
                <a:lnTo>
                  <a:pt x="438" y="534"/>
                </a:lnTo>
                <a:lnTo>
                  <a:pt x="425" y="528"/>
                </a:lnTo>
                <a:lnTo>
                  <a:pt x="418" y="521"/>
                </a:lnTo>
                <a:lnTo>
                  <a:pt x="418" y="521"/>
                </a:lnTo>
                <a:lnTo>
                  <a:pt x="405" y="515"/>
                </a:lnTo>
                <a:lnTo>
                  <a:pt x="405" y="521"/>
                </a:lnTo>
                <a:lnTo>
                  <a:pt x="418" y="528"/>
                </a:lnTo>
                <a:lnTo>
                  <a:pt x="431" y="540"/>
                </a:lnTo>
                <a:lnTo>
                  <a:pt x="425" y="547"/>
                </a:lnTo>
                <a:lnTo>
                  <a:pt x="418" y="547"/>
                </a:lnTo>
                <a:lnTo>
                  <a:pt x="405" y="547"/>
                </a:lnTo>
                <a:lnTo>
                  <a:pt x="386" y="547"/>
                </a:lnTo>
                <a:lnTo>
                  <a:pt x="360" y="553"/>
                </a:lnTo>
                <a:lnTo>
                  <a:pt x="341" y="553"/>
                </a:lnTo>
                <a:lnTo>
                  <a:pt x="328" y="553"/>
                </a:lnTo>
                <a:lnTo>
                  <a:pt x="315" y="553"/>
                </a:lnTo>
                <a:lnTo>
                  <a:pt x="303" y="540"/>
                </a:lnTo>
                <a:lnTo>
                  <a:pt x="303" y="528"/>
                </a:lnTo>
                <a:lnTo>
                  <a:pt x="303" y="521"/>
                </a:lnTo>
                <a:lnTo>
                  <a:pt x="296" y="521"/>
                </a:lnTo>
                <a:lnTo>
                  <a:pt x="283" y="521"/>
                </a:lnTo>
                <a:lnTo>
                  <a:pt x="283" y="521"/>
                </a:lnTo>
                <a:lnTo>
                  <a:pt x="277" y="515"/>
                </a:lnTo>
                <a:lnTo>
                  <a:pt x="264" y="515"/>
                </a:lnTo>
                <a:lnTo>
                  <a:pt x="264" y="502"/>
                </a:lnTo>
                <a:lnTo>
                  <a:pt x="238" y="502"/>
                </a:lnTo>
                <a:lnTo>
                  <a:pt x="225" y="495"/>
                </a:lnTo>
                <a:lnTo>
                  <a:pt x="200" y="476"/>
                </a:lnTo>
                <a:lnTo>
                  <a:pt x="180" y="457"/>
                </a:lnTo>
                <a:lnTo>
                  <a:pt x="168" y="450"/>
                </a:lnTo>
                <a:lnTo>
                  <a:pt x="161" y="438"/>
                </a:lnTo>
                <a:lnTo>
                  <a:pt x="116" y="418"/>
                </a:lnTo>
                <a:lnTo>
                  <a:pt x="71" y="393"/>
                </a:lnTo>
                <a:lnTo>
                  <a:pt x="33" y="373"/>
                </a:lnTo>
                <a:lnTo>
                  <a:pt x="13" y="367"/>
                </a:lnTo>
                <a:lnTo>
                  <a:pt x="0" y="367"/>
                </a:lnTo>
                <a:lnTo>
                  <a:pt x="0" y="373"/>
                </a:lnTo>
                <a:lnTo>
                  <a:pt x="13" y="380"/>
                </a:lnTo>
                <a:lnTo>
                  <a:pt x="33" y="386"/>
                </a:lnTo>
                <a:lnTo>
                  <a:pt x="65" y="399"/>
                </a:lnTo>
                <a:lnTo>
                  <a:pt x="110" y="425"/>
                </a:lnTo>
                <a:lnTo>
                  <a:pt x="142" y="444"/>
                </a:lnTo>
                <a:lnTo>
                  <a:pt x="161" y="457"/>
                </a:lnTo>
                <a:lnTo>
                  <a:pt x="174" y="470"/>
                </a:lnTo>
                <a:lnTo>
                  <a:pt x="180" y="483"/>
                </a:lnTo>
                <a:lnTo>
                  <a:pt x="180" y="489"/>
                </a:lnTo>
                <a:lnTo>
                  <a:pt x="174" y="483"/>
                </a:lnTo>
                <a:lnTo>
                  <a:pt x="142" y="457"/>
                </a:lnTo>
                <a:lnTo>
                  <a:pt x="135" y="450"/>
                </a:lnTo>
                <a:lnTo>
                  <a:pt x="123" y="444"/>
                </a:lnTo>
                <a:lnTo>
                  <a:pt x="110" y="438"/>
                </a:lnTo>
                <a:lnTo>
                  <a:pt x="97" y="431"/>
                </a:lnTo>
                <a:lnTo>
                  <a:pt x="97" y="425"/>
                </a:lnTo>
                <a:lnTo>
                  <a:pt x="97" y="431"/>
                </a:lnTo>
                <a:lnTo>
                  <a:pt x="97" y="444"/>
                </a:lnTo>
                <a:lnTo>
                  <a:pt x="110" y="457"/>
                </a:lnTo>
                <a:lnTo>
                  <a:pt x="123" y="476"/>
                </a:lnTo>
                <a:lnTo>
                  <a:pt x="129" y="476"/>
                </a:lnTo>
                <a:lnTo>
                  <a:pt x="155" y="489"/>
                </a:lnTo>
                <a:lnTo>
                  <a:pt x="168" y="489"/>
                </a:lnTo>
                <a:lnTo>
                  <a:pt x="174" y="495"/>
                </a:lnTo>
                <a:lnTo>
                  <a:pt x="180" y="502"/>
                </a:lnTo>
                <a:lnTo>
                  <a:pt x="187" y="502"/>
                </a:lnTo>
                <a:lnTo>
                  <a:pt x="193" y="508"/>
                </a:lnTo>
                <a:lnTo>
                  <a:pt x="193" y="515"/>
                </a:lnTo>
                <a:lnTo>
                  <a:pt x="187" y="521"/>
                </a:lnTo>
                <a:lnTo>
                  <a:pt x="213" y="521"/>
                </a:lnTo>
                <a:lnTo>
                  <a:pt x="219" y="521"/>
                </a:lnTo>
                <a:lnTo>
                  <a:pt x="219" y="521"/>
                </a:lnTo>
                <a:lnTo>
                  <a:pt x="213" y="528"/>
                </a:lnTo>
                <a:lnTo>
                  <a:pt x="193" y="528"/>
                </a:lnTo>
                <a:lnTo>
                  <a:pt x="174" y="528"/>
                </a:lnTo>
                <a:lnTo>
                  <a:pt x="168" y="521"/>
                </a:lnTo>
                <a:lnTo>
                  <a:pt x="161" y="515"/>
                </a:lnTo>
                <a:lnTo>
                  <a:pt x="142" y="515"/>
                </a:lnTo>
                <a:lnTo>
                  <a:pt x="123" y="521"/>
                </a:lnTo>
                <a:lnTo>
                  <a:pt x="110" y="515"/>
                </a:lnTo>
                <a:lnTo>
                  <a:pt x="103" y="508"/>
                </a:lnTo>
                <a:lnTo>
                  <a:pt x="97" y="508"/>
                </a:lnTo>
                <a:lnTo>
                  <a:pt x="84" y="515"/>
                </a:lnTo>
                <a:lnTo>
                  <a:pt x="71" y="508"/>
                </a:lnTo>
                <a:lnTo>
                  <a:pt x="58" y="508"/>
                </a:lnTo>
                <a:lnTo>
                  <a:pt x="26" y="489"/>
                </a:lnTo>
                <a:lnTo>
                  <a:pt x="0" y="476"/>
                </a:lnTo>
                <a:lnTo>
                  <a:pt x="0" y="489"/>
                </a:lnTo>
                <a:lnTo>
                  <a:pt x="7" y="489"/>
                </a:lnTo>
                <a:lnTo>
                  <a:pt x="20" y="495"/>
                </a:lnTo>
                <a:lnTo>
                  <a:pt x="26" y="502"/>
                </a:lnTo>
                <a:lnTo>
                  <a:pt x="7" y="502"/>
                </a:lnTo>
                <a:lnTo>
                  <a:pt x="0" y="502"/>
                </a:lnTo>
                <a:lnTo>
                  <a:pt x="0" y="515"/>
                </a:lnTo>
                <a:lnTo>
                  <a:pt x="20" y="515"/>
                </a:lnTo>
                <a:lnTo>
                  <a:pt x="26" y="515"/>
                </a:lnTo>
                <a:lnTo>
                  <a:pt x="65" y="521"/>
                </a:lnTo>
                <a:lnTo>
                  <a:pt x="90" y="521"/>
                </a:lnTo>
                <a:lnTo>
                  <a:pt x="84" y="521"/>
                </a:lnTo>
                <a:lnTo>
                  <a:pt x="78" y="528"/>
                </a:lnTo>
                <a:lnTo>
                  <a:pt x="52" y="528"/>
                </a:lnTo>
                <a:lnTo>
                  <a:pt x="26" y="534"/>
                </a:lnTo>
                <a:lnTo>
                  <a:pt x="13" y="540"/>
                </a:lnTo>
                <a:lnTo>
                  <a:pt x="0" y="547"/>
                </a:lnTo>
                <a:lnTo>
                  <a:pt x="0" y="553"/>
                </a:lnTo>
                <a:lnTo>
                  <a:pt x="20" y="547"/>
                </a:lnTo>
                <a:lnTo>
                  <a:pt x="52" y="540"/>
                </a:lnTo>
                <a:lnTo>
                  <a:pt x="84" y="540"/>
                </a:lnTo>
                <a:lnTo>
                  <a:pt x="110" y="540"/>
                </a:lnTo>
                <a:lnTo>
                  <a:pt x="135" y="540"/>
                </a:lnTo>
                <a:lnTo>
                  <a:pt x="161" y="534"/>
                </a:lnTo>
                <a:lnTo>
                  <a:pt x="225" y="534"/>
                </a:lnTo>
                <a:lnTo>
                  <a:pt x="245" y="534"/>
                </a:lnTo>
                <a:lnTo>
                  <a:pt x="258" y="534"/>
                </a:lnTo>
                <a:lnTo>
                  <a:pt x="258" y="540"/>
                </a:lnTo>
                <a:lnTo>
                  <a:pt x="258" y="560"/>
                </a:lnTo>
                <a:lnTo>
                  <a:pt x="258" y="566"/>
                </a:lnTo>
                <a:lnTo>
                  <a:pt x="245" y="566"/>
                </a:lnTo>
                <a:lnTo>
                  <a:pt x="225" y="566"/>
                </a:lnTo>
                <a:lnTo>
                  <a:pt x="225" y="579"/>
                </a:lnTo>
                <a:lnTo>
                  <a:pt x="232" y="585"/>
                </a:lnTo>
                <a:lnTo>
                  <a:pt x="245" y="585"/>
                </a:lnTo>
                <a:lnTo>
                  <a:pt x="277" y="579"/>
                </a:lnTo>
                <a:lnTo>
                  <a:pt x="303" y="579"/>
                </a:lnTo>
                <a:lnTo>
                  <a:pt x="328" y="585"/>
                </a:lnTo>
                <a:lnTo>
                  <a:pt x="322" y="592"/>
                </a:lnTo>
                <a:lnTo>
                  <a:pt x="328" y="598"/>
                </a:lnTo>
                <a:lnTo>
                  <a:pt x="341" y="618"/>
                </a:lnTo>
                <a:lnTo>
                  <a:pt x="412" y="618"/>
                </a:lnTo>
                <a:lnTo>
                  <a:pt x="360" y="585"/>
                </a:lnTo>
                <a:lnTo>
                  <a:pt x="418" y="579"/>
                </a:lnTo>
                <a:lnTo>
                  <a:pt x="438" y="579"/>
                </a:lnTo>
                <a:lnTo>
                  <a:pt x="463" y="579"/>
                </a:lnTo>
                <a:lnTo>
                  <a:pt x="476" y="592"/>
                </a:lnTo>
                <a:lnTo>
                  <a:pt x="489" y="592"/>
                </a:lnTo>
                <a:lnTo>
                  <a:pt x="495" y="592"/>
                </a:lnTo>
                <a:lnTo>
                  <a:pt x="515" y="598"/>
                </a:lnTo>
                <a:lnTo>
                  <a:pt x="553" y="618"/>
                </a:lnTo>
                <a:lnTo>
                  <a:pt x="585" y="618"/>
                </a:lnTo>
                <a:lnTo>
                  <a:pt x="534" y="598"/>
                </a:lnTo>
                <a:lnTo>
                  <a:pt x="528" y="592"/>
                </a:lnTo>
                <a:lnTo>
                  <a:pt x="515" y="585"/>
                </a:lnTo>
                <a:lnTo>
                  <a:pt x="528" y="585"/>
                </a:lnTo>
                <a:lnTo>
                  <a:pt x="540" y="585"/>
                </a:lnTo>
                <a:lnTo>
                  <a:pt x="566" y="585"/>
                </a:lnTo>
                <a:lnTo>
                  <a:pt x="573" y="585"/>
                </a:lnTo>
                <a:lnTo>
                  <a:pt x="585" y="585"/>
                </a:lnTo>
                <a:lnTo>
                  <a:pt x="611" y="592"/>
                </a:lnTo>
                <a:lnTo>
                  <a:pt x="618" y="598"/>
                </a:lnTo>
                <a:lnTo>
                  <a:pt x="630" y="598"/>
                </a:lnTo>
                <a:lnTo>
                  <a:pt x="650" y="605"/>
                </a:lnTo>
                <a:lnTo>
                  <a:pt x="675" y="605"/>
                </a:lnTo>
                <a:lnTo>
                  <a:pt x="688" y="611"/>
                </a:lnTo>
                <a:lnTo>
                  <a:pt x="695" y="618"/>
                </a:lnTo>
                <a:lnTo>
                  <a:pt x="708" y="611"/>
                </a:lnTo>
                <a:lnTo>
                  <a:pt x="714" y="611"/>
                </a:lnTo>
                <a:lnTo>
                  <a:pt x="714" y="618"/>
                </a:lnTo>
                <a:lnTo>
                  <a:pt x="772" y="618"/>
                </a:lnTo>
                <a:lnTo>
                  <a:pt x="708" y="598"/>
                </a:lnTo>
                <a:lnTo>
                  <a:pt x="682" y="585"/>
                </a:lnTo>
                <a:lnTo>
                  <a:pt x="675" y="585"/>
                </a:lnTo>
                <a:lnTo>
                  <a:pt x="675" y="579"/>
                </a:lnTo>
                <a:lnTo>
                  <a:pt x="682" y="579"/>
                </a:lnTo>
                <a:lnTo>
                  <a:pt x="714" y="585"/>
                </a:lnTo>
                <a:lnTo>
                  <a:pt x="740" y="592"/>
                </a:lnTo>
                <a:lnTo>
                  <a:pt x="772" y="605"/>
                </a:lnTo>
                <a:lnTo>
                  <a:pt x="798" y="611"/>
                </a:lnTo>
                <a:lnTo>
                  <a:pt x="804" y="618"/>
                </a:lnTo>
                <a:lnTo>
                  <a:pt x="810" y="618"/>
                </a:lnTo>
                <a:lnTo>
                  <a:pt x="849" y="618"/>
                </a:lnTo>
                <a:lnTo>
                  <a:pt x="810" y="605"/>
                </a:lnTo>
                <a:lnTo>
                  <a:pt x="791" y="592"/>
                </a:lnTo>
                <a:lnTo>
                  <a:pt x="778" y="592"/>
                </a:lnTo>
                <a:lnTo>
                  <a:pt x="5433" y="495"/>
                </a:lnTo>
                <a:lnTo>
                  <a:pt x="110" y="521"/>
                </a:lnTo>
                <a:lnTo>
                  <a:pt x="116" y="521"/>
                </a:lnTo>
                <a:lnTo>
                  <a:pt x="155" y="521"/>
                </a:lnTo>
                <a:lnTo>
                  <a:pt x="161" y="528"/>
                </a:lnTo>
                <a:lnTo>
                  <a:pt x="142" y="528"/>
                </a:lnTo>
                <a:lnTo>
                  <a:pt x="123" y="528"/>
                </a:lnTo>
                <a:lnTo>
                  <a:pt x="110" y="521"/>
                </a:lnTo>
                <a:lnTo>
                  <a:pt x="5433" y="495"/>
                </a:lnTo>
                <a:lnTo>
                  <a:pt x="283" y="560"/>
                </a:lnTo>
                <a:lnTo>
                  <a:pt x="277" y="560"/>
                </a:lnTo>
                <a:lnTo>
                  <a:pt x="270" y="553"/>
                </a:lnTo>
                <a:lnTo>
                  <a:pt x="270" y="540"/>
                </a:lnTo>
                <a:lnTo>
                  <a:pt x="277" y="540"/>
                </a:lnTo>
                <a:lnTo>
                  <a:pt x="283" y="547"/>
                </a:lnTo>
                <a:lnTo>
                  <a:pt x="290" y="553"/>
                </a:lnTo>
                <a:lnTo>
                  <a:pt x="283" y="560"/>
                </a:lnTo>
                <a:lnTo>
                  <a:pt x="5433" y="495"/>
                </a:lnTo>
                <a:lnTo>
                  <a:pt x="206" y="373"/>
                </a:lnTo>
                <a:lnTo>
                  <a:pt x="193" y="373"/>
                </a:lnTo>
                <a:lnTo>
                  <a:pt x="187" y="380"/>
                </a:lnTo>
                <a:lnTo>
                  <a:pt x="193" y="386"/>
                </a:lnTo>
                <a:lnTo>
                  <a:pt x="200" y="386"/>
                </a:lnTo>
                <a:lnTo>
                  <a:pt x="206" y="380"/>
                </a:lnTo>
                <a:lnTo>
                  <a:pt x="219" y="373"/>
                </a:lnTo>
                <a:lnTo>
                  <a:pt x="206" y="373"/>
                </a:lnTo>
                <a:lnTo>
                  <a:pt x="5433" y="495"/>
                </a:lnTo>
                <a:lnTo>
                  <a:pt x="33" y="412"/>
                </a:lnTo>
                <a:lnTo>
                  <a:pt x="52" y="418"/>
                </a:lnTo>
                <a:lnTo>
                  <a:pt x="65" y="425"/>
                </a:lnTo>
                <a:lnTo>
                  <a:pt x="84" y="431"/>
                </a:lnTo>
                <a:lnTo>
                  <a:pt x="78" y="425"/>
                </a:lnTo>
                <a:lnTo>
                  <a:pt x="65" y="418"/>
                </a:lnTo>
                <a:lnTo>
                  <a:pt x="39" y="405"/>
                </a:lnTo>
                <a:lnTo>
                  <a:pt x="13" y="393"/>
                </a:lnTo>
                <a:lnTo>
                  <a:pt x="26" y="399"/>
                </a:lnTo>
                <a:lnTo>
                  <a:pt x="33" y="412"/>
                </a:lnTo>
                <a:lnTo>
                  <a:pt x="5433" y="495"/>
                </a:lnTo>
                <a:lnTo>
                  <a:pt x="515" y="71"/>
                </a:lnTo>
                <a:lnTo>
                  <a:pt x="508" y="78"/>
                </a:lnTo>
                <a:lnTo>
                  <a:pt x="515" y="84"/>
                </a:lnTo>
                <a:lnTo>
                  <a:pt x="521" y="78"/>
                </a:lnTo>
                <a:lnTo>
                  <a:pt x="528" y="78"/>
                </a:lnTo>
                <a:lnTo>
                  <a:pt x="521" y="71"/>
                </a:lnTo>
                <a:lnTo>
                  <a:pt x="515" y="71"/>
                </a:lnTo>
                <a:lnTo>
                  <a:pt x="5433" y="495"/>
                </a:lnTo>
                <a:lnTo>
                  <a:pt x="219" y="225"/>
                </a:lnTo>
                <a:lnTo>
                  <a:pt x="219" y="232"/>
                </a:lnTo>
                <a:lnTo>
                  <a:pt x="225" y="232"/>
                </a:lnTo>
                <a:lnTo>
                  <a:pt x="225" y="225"/>
                </a:lnTo>
                <a:lnTo>
                  <a:pt x="219" y="225"/>
                </a:lnTo>
                <a:lnTo>
                  <a:pt x="5433" y="495"/>
                </a:lnTo>
                <a:lnTo>
                  <a:pt x="1273" y="129"/>
                </a:lnTo>
                <a:lnTo>
                  <a:pt x="1286" y="129"/>
                </a:lnTo>
                <a:lnTo>
                  <a:pt x="1293" y="123"/>
                </a:lnTo>
                <a:lnTo>
                  <a:pt x="1286" y="116"/>
                </a:lnTo>
                <a:lnTo>
                  <a:pt x="1273" y="116"/>
                </a:lnTo>
                <a:lnTo>
                  <a:pt x="1254" y="116"/>
                </a:lnTo>
                <a:lnTo>
                  <a:pt x="1273" y="129"/>
                </a:lnTo>
                <a:lnTo>
                  <a:pt x="5433" y="495"/>
                </a:lnTo>
                <a:lnTo>
                  <a:pt x="470" y="84"/>
                </a:lnTo>
                <a:lnTo>
                  <a:pt x="476" y="84"/>
                </a:lnTo>
                <a:lnTo>
                  <a:pt x="483" y="84"/>
                </a:lnTo>
                <a:lnTo>
                  <a:pt x="476" y="78"/>
                </a:lnTo>
                <a:lnTo>
                  <a:pt x="470" y="78"/>
                </a:lnTo>
                <a:lnTo>
                  <a:pt x="450" y="78"/>
                </a:lnTo>
                <a:lnTo>
                  <a:pt x="470" y="84"/>
                </a:lnTo>
                <a:lnTo>
                  <a:pt x="5433" y="495"/>
                </a:lnTo>
                <a:lnTo>
                  <a:pt x="1357" y="161"/>
                </a:lnTo>
                <a:lnTo>
                  <a:pt x="1408" y="174"/>
                </a:lnTo>
                <a:lnTo>
                  <a:pt x="1492" y="193"/>
                </a:lnTo>
                <a:lnTo>
                  <a:pt x="1537" y="213"/>
                </a:lnTo>
                <a:lnTo>
                  <a:pt x="1582" y="219"/>
                </a:lnTo>
                <a:lnTo>
                  <a:pt x="1582" y="213"/>
                </a:lnTo>
                <a:lnTo>
                  <a:pt x="1575" y="213"/>
                </a:lnTo>
                <a:lnTo>
                  <a:pt x="1543" y="206"/>
                </a:lnTo>
                <a:lnTo>
                  <a:pt x="1473" y="187"/>
                </a:lnTo>
                <a:lnTo>
                  <a:pt x="1428" y="168"/>
                </a:lnTo>
                <a:lnTo>
                  <a:pt x="1376" y="142"/>
                </a:lnTo>
                <a:lnTo>
                  <a:pt x="1344" y="135"/>
                </a:lnTo>
                <a:lnTo>
                  <a:pt x="1325" y="129"/>
                </a:lnTo>
                <a:lnTo>
                  <a:pt x="1338" y="142"/>
                </a:lnTo>
                <a:lnTo>
                  <a:pt x="1357" y="161"/>
                </a:lnTo>
                <a:lnTo>
                  <a:pt x="5433" y="495"/>
                </a:lnTo>
                <a:lnTo>
                  <a:pt x="881" y="20"/>
                </a:lnTo>
                <a:lnTo>
                  <a:pt x="978" y="52"/>
                </a:lnTo>
                <a:lnTo>
                  <a:pt x="1068" y="78"/>
                </a:lnTo>
                <a:lnTo>
                  <a:pt x="1158" y="110"/>
                </a:lnTo>
                <a:lnTo>
                  <a:pt x="1138" y="110"/>
                </a:lnTo>
                <a:lnTo>
                  <a:pt x="1113" y="116"/>
                </a:lnTo>
                <a:lnTo>
                  <a:pt x="1119" y="123"/>
                </a:lnTo>
                <a:lnTo>
                  <a:pt x="1145" y="123"/>
                </a:lnTo>
                <a:lnTo>
                  <a:pt x="1196" y="116"/>
                </a:lnTo>
                <a:lnTo>
                  <a:pt x="1228" y="135"/>
                </a:lnTo>
                <a:lnTo>
                  <a:pt x="1299" y="168"/>
                </a:lnTo>
                <a:lnTo>
                  <a:pt x="1421" y="225"/>
                </a:lnTo>
                <a:lnTo>
                  <a:pt x="1511" y="264"/>
                </a:lnTo>
                <a:lnTo>
                  <a:pt x="1524" y="277"/>
                </a:lnTo>
                <a:lnTo>
                  <a:pt x="1447" y="225"/>
                </a:lnTo>
                <a:lnTo>
                  <a:pt x="1254" y="135"/>
                </a:lnTo>
                <a:lnTo>
                  <a:pt x="1215" y="123"/>
                </a:lnTo>
                <a:lnTo>
                  <a:pt x="1228" y="116"/>
                </a:lnTo>
                <a:lnTo>
                  <a:pt x="1235" y="116"/>
                </a:lnTo>
                <a:lnTo>
                  <a:pt x="1183" y="110"/>
                </a:lnTo>
                <a:lnTo>
                  <a:pt x="1132" y="90"/>
                </a:lnTo>
                <a:lnTo>
                  <a:pt x="1016" y="39"/>
                </a:lnTo>
                <a:lnTo>
                  <a:pt x="907" y="13"/>
                </a:lnTo>
                <a:lnTo>
                  <a:pt x="810" y="0"/>
                </a:lnTo>
                <a:lnTo>
                  <a:pt x="669" y="7"/>
                </a:lnTo>
                <a:lnTo>
                  <a:pt x="547" y="13"/>
                </a:lnTo>
                <a:lnTo>
                  <a:pt x="489" y="33"/>
                </a:lnTo>
                <a:lnTo>
                  <a:pt x="682" y="13"/>
                </a:lnTo>
                <a:lnTo>
                  <a:pt x="778" y="7"/>
                </a:lnTo>
                <a:lnTo>
                  <a:pt x="881" y="20"/>
                </a:lnTo>
                <a:lnTo>
                  <a:pt x="5433" y="495"/>
                </a:lnTo>
                <a:lnTo>
                  <a:pt x="225" y="71"/>
                </a:lnTo>
                <a:lnTo>
                  <a:pt x="219" y="65"/>
                </a:lnTo>
                <a:lnTo>
                  <a:pt x="213" y="65"/>
                </a:lnTo>
                <a:lnTo>
                  <a:pt x="206" y="71"/>
                </a:lnTo>
                <a:lnTo>
                  <a:pt x="213" y="71"/>
                </a:lnTo>
                <a:lnTo>
                  <a:pt x="225" y="71"/>
                </a:lnTo>
                <a:lnTo>
                  <a:pt x="5433" y="495"/>
                </a:lnTo>
                <a:lnTo>
                  <a:pt x="534" y="97"/>
                </a:lnTo>
                <a:lnTo>
                  <a:pt x="618" y="84"/>
                </a:lnTo>
                <a:lnTo>
                  <a:pt x="656" y="71"/>
                </a:lnTo>
                <a:lnTo>
                  <a:pt x="592" y="84"/>
                </a:lnTo>
                <a:lnTo>
                  <a:pt x="412" y="97"/>
                </a:lnTo>
                <a:lnTo>
                  <a:pt x="283" y="110"/>
                </a:lnTo>
                <a:lnTo>
                  <a:pt x="206" y="129"/>
                </a:lnTo>
                <a:lnTo>
                  <a:pt x="155" y="155"/>
                </a:lnTo>
                <a:lnTo>
                  <a:pt x="193" y="135"/>
                </a:lnTo>
                <a:lnTo>
                  <a:pt x="238" y="129"/>
                </a:lnTo>
                <a:lnTo>
                  <a:pt x="303" y="116"/>
                </a:lnTo>
                <a:lnTo>
                  <a:pt x="534" y="97"/>
                </a:lnTo>
                <a:lnTo>
                  <a:pt x="5433" y="495"/>
                </a:lnTo>
                <a:lnTo>
                  <a:pt x="1929" y="592"/>
                </a:lnTo>
                <a:lnTo>
                  <a:pt x="1955" y="585"/>
                </a:lnTo>
                <a:lnTo>
                  <a:pt x="2013" y="560"/>
                </a:lnTo>
                <a:lnTo>
                  <a:pt x="2019" y="560"/>
                </a:lnTo>
                <a:lnTo>
                  <a:pt x="2025" y="553"/>
                </a:lnTo>
                <a:lnTo>
                  <a:pt x="1987" y="553"/>
                </a:lnTo>
                <a:lnTo>
                  <a:pt x="1923" y="579"/>
                </a:lnTo>
                <a:lnTo>
                  <a:pt x="1890" y="592"/>
                </a:lnTo>
                <a:lnTo>
                  <a:pt x="1871" y="598"/>
                </a:lnTo>
                <a:lnTo>
                  <a:pt x="1833" y="585"/>
                </a:lnTo>
                <a:lnTo>
                  <a:pt x="1807" y="585"/>
                </a:lnTo>
                <a:lnTo>
                  <a:pt x="1788" y="579"/>
                </a:lnTo>
                <a:lnTo>
                  <a:pt x="1781" y="566"/>
                </a:lnTo>
                <a:lnTo>
                  <a:pt x="1800" y="560"/>
                </a:lnTo>
                <a:lnTo>
                  <a:pt x="1820" y="553"/>
                </a:lnTo>
                <a:lnTo>
                  <a:pt x="1878" y="528"/>
                </a:lnTo>
                <a:lnTo>
                  <a:pt x="1916" y="528"/>
                </a:lnTo>
                <a:lnTo>
                  <a:pt x="1884" y="521"/>
                </a:lnTo>
                <a:lnTo>
                  <a:pt x="1871" y="515"/>
                </a:lnTo>
                <a:lnTo>
                  <a:pt x="1858" y="521"/>
                </a:lnTo>
                <a:lnTo>
                  <a:pt x="1813" y="534"/>
                </a:lnTo>
                <a:lnTo>
                  <a:pt x="1781" y="547"/>
                </a:lnTo>
                <a:lnTo>
                  <a:pt x="1762" y="560"/>
                </a:lnTo>
                <a:lnTo>
                  <a:pt x="1736" y="547"/>
                </a:lnTo>
                <a:lnTo>
                  <a:pt x="1678" y="521"/>
                </a:lnTo>
                <a:lnTo>
                  <a:pt x="1640" y="515"/>
                </a:lnTo>
                <a:lnTo>
                  <a:pt x="1633" y="521"/>
                </a:lnTo>
                <a:lnTo>
                  <a:pt x="1614" y="515"/>
                </a:lnTo>
                <a:lnTo>
                  <a:pt x="1575" y="502"/>
                </a:lnTo>
                <a:lnTo>
                  <a:pt x="1550" y="489"/>
                </a:lnTo>
                <a:lnTo>
                  <a:pt x="1537" y="489"/>
                </a:lnTo>
                <a:lnTo>
                  <a:pt x="1530" y="483"/>
                </a:lnTo>
                <a:lnTo>
                  <a:pt x="1550" y="457"/>
                </a:lnTo>
                <a:lnTo>
                  <a:pt x="1563" y="438"/>
                </a:lnTo>
                <a:lnTo>
                  <a:pt x="1569" y="431"/>
                </a:lnTo>
                <a:lnTo>
                  <a:pt x="1582" y="431"/>
                </a:lnTo>
                <a:lnTo>
                  <a:pt x="1595" y="438"/>
                </a:lnTo>
                <a:lnTo>
                  <a:pt x="1601" y="438"/>
                </a:lnTo>
                <a:lnTo>
                  <a:pt x="1627" y="450"/>
                </a:lnTo>
                <a:lnTo>
                  <a:pt x="1646" y="457"/>
                </a:lnTo>
                <a:lnTo>
                  <a:pt x="1672" y="476"/>
                </a:lnTo>
                <a:lnTo>
                  <a:pt x="1730" y="502"/>
                </a:lnTo>
                <a:lnTo>
                  <a:pt x="1710" y="483"/>
                </a:lnTo>
                <a:lnTo>
                  <a:pt x="1678" y="470"/>
                </a:lnTo>
                <a:lnTo>
                  <a:pt x="1646" y="444"/>
                </a:lnTo>
                <a:lnTo>
                  <a:pt x="1608" y="431"/>
                </a:lnTo>
                <a:lnTo>
                  <a:pt x="1595" y="418"/>
                </a:lnTo>
                <a:lnTo>
                  <a:pt x="1614" y="412"/>
                </a:lnTo>
                <a:lnTo>
                  <a:pt x="1627" y="393"/>
                </a:lnTo>
                <a:lnTo>
                  <a:pt x="1653" y="405"/>
                </a:lnTo>
                <a:lnTo>
                  <a:pt x="1698" y="418"/>
                </a:lnTo>
                <a:lnTo>
                  <a:pt x="1717" y="431"/>
                </a:lnTo>
                <a:lnTo>
                  <a:pt x="1723" y="431"/>
                </a:lnTo>
                <a:lnTo>
                  <a:pt x="1736" y="425"/>
                </a:lnTo>
                <a:lnTo>
                  <a:pt x="1775" y="450"/>
                </a:lnTo>
                <a:lnTo>
                  <a:pt x="1813" y="476"/>
                </a:lnTo>
                <a:lnTo>
                  <a:pt x="1852" y="489"/>
                </a:lnTo>
                <a:lnTo>
                  <a:pt x="1871" y="502"/>
                </a:lnTo>
                <a:lnTo>
                  <a:pt x="1903" y="508"/>
                </a:lnTo>
                <a:lnTo>
                  <a:pt x="1923" y="515"/>
                </a:lnTo>
                <a:lnTo>
                  <a:pt x="1948" y="521"/>
                </a:lnTo>
                <a:lnTo>
                  <a:pt x="1974" y="521"/>
                </a:lnTo>
                <a:lnTo>
                  <a:pt x="1935" y="515"/>
                </a:lnTo>
                <a:lnTo>
                  <a:pt x="1910" y="502"/>
                </a:lnTo>
                <a:lnTo>
                  <a:pt x="1871" y="489"/>
                </a:lnTo>
                <a:lnTo>
                  <a:pt x="1858" y="483"/>
                </a:lnTo>
                <a:lnTo>
                  <a:pt x="1852" y="483"/>
                </a:lnTo>
                <a:lnTo>
                  <a:pt x="1845" y="483"/>
                </a:lnTo>
                <a:lnTo>
                  <a:pt x="1826" y="476"/>
                </a:lnTo>
                <a:lnTo>
                  <a:pt x="1800" y="450"/>
                </a:lnTo>
                <a:lnTo>
                  <a:pt x="1768" y="431"/>
                </a:lnTo>
                <a:lnTo>
                  <a:pt x="1749" y="425"/>
                </a:lnTo>
                <a:lnTo>
                  <a:pt x="1723" y="418"/>
                </a:lnTo>
                <a:lnTo>
                  <a:pt x="1665" y="399"/>
                </a:lnTo>
                <a:lnTo>
                  <a:pt x="1659" y="393"/>
                </a:lnTo>
                <a:lnTo>
                  <a:pt x="1653" y="393"/>
                </a:lnTo>
                <a:lnTo>
                  <a:pt x="1653" y="386"/>
                </a:lnTo>
                <a:lnTo>
                  <a:pt x="1665" y="380"/>
                </a:lnTo>
                <a:lnTo>
                  <a:pt x="1678" y="354"/>
                </a:lnTo>
                <a:lnTo>
                  <a:pt x="1672" y="354"/>
                </a:lnTo>
                <a:lnTo>
                  <a:pt x="1665" y="354"/>
                </a:lnTo>
                <a:lnTo>
                  <a:pt x="1653" y="367"/>
                </a:lnTo>
                <a:lnTo>
                  <a:pt x="1633" y="348"/>
                </a:lnTo>
                <a:lnTo>
                  <a:pt x="1608" y="335"/>
                </a:lnTo>
                <a:lnTo>
                  <a:pt x="1582" y="328"/>
                </a:lnTo>
                <a:lnTo>
                  <a:pt x="1563" y="328"/>
                </a:lnTo>
                <a:lnTo>
                  <a:pt x="1537" y="341"/>
                </a:lnTo>
                <a:lnTo>
                  <a:pt x="1524" y="335"/>
                </a:lnTo>
                <a:lnTo>
                  <a:pt x="1473" y="328"/>
                </a:lnTo>
                <a:lnTo>
                  <a:pt x="1460" y="322"/>
                </a:lnTo>
                <a:lnTo>
                  <a:pt x="1447" y="315"/>
                </a:lnTo>
                <a:lnTo>
                  <a:pt x="1421" y="309"/>
                </a:lnTo>
                <a:lnTo>
                  <a:pt x="1408" y="309"/>
                </a:lnTo>
                <a:lnTo>
                  <a:pt x="1408" y="315"/>
                </a:lnTo>
                <a:lnTo>
                  <a:pt x="1421" y="322"/>
                </a:lnTo>
                <a:lnTo>
                  <a:pt x="1428" y="328"/>
                </a:lnTo>
                <a:lnTo>
                  <a:pt x="1492" y="341"/>
                </a:lnTo>
                <a:lnTo>
                  <a:pt x="1524" y="354"/>
                </a:lnTo>
                <a:lnTo>
                  <a:pt x="1505" y="380"/>
                </a:lnTo>
                <a:lnTo>
                  <a:pt x="1492" y="405"/>
                </a:lnTo>
                <a:lnTo>
                  <a:pt x="1511" y="393"/>
                </a:lnTo>
                <a:lnTo>
                  <a:pt x="1530" y="373"/>
                </a:lnTo>
                <a:lnTo>
                  <a:pt x="1537" y="367"/>
                </a:lnTo>
                <a:lnTo>
                  <a:pt x="1550" y="367"/>
                </a:lnTo>
                <a:lnTo>
                  <a:pt x="1563" y="380"/>
                </a:lnTo>
                <a:lnTo>
                  <a:pt x="1595" y="386"/>
                </a:lnTo>
                <a:lnTo>
                  <a:pt x="1608" y="393"/>
                </a:lnTo>
                <a:lnTo>
                  <a:pt x="1614" y="399"/>
                </a:lnTo>
                <a:lnTo>
                  <a:pt x="1601" y="399"/>
                </a:lnTo>
                <a:lnTo>
                  <a:pt x="1575" y="405"/>
                </a:lnTo>
                <a:lnTo>
                  <a:pt x="1569" y="418"/>
                </a:lnTo>
                <a:lnTo>
                  <a:pt x="1563" y="418"/>
                </a:lnTo>
                <a:lnTo>
                  <a:pt x="1550" y="412"/>
                </a:lnTo>
                <a:lnTo>
                  <a:pt x="1543" y="412"/>
                </a:lnTo>
                <a:lnTo>
                  <a:pt x="1543" y="418"/>
                </a:lnTo>
                <a:lnTo>
                  <a:pt x="1550" y="425"/>
                </a:lnTo>
                <a:lnTo>
                  <a:pt x="1556" y="425"/>
                </a:lnTo>
                <a:lnTo>
                  <a:pt x="1530" y="444"/>
                </a:lnTo>
                <a:lnTo>
                  <a:pt x="1492" y="476"/>
                </a:lnTo>
                <a:lnTo>
                  <a:pt x="1440" y="450"/>
                </a:lnTo>
                <a:lnTo>
                  <a:pt x="1440" y="444"/>
                </a:lnTo>
                <a:lnTo>
                  <a:pt x="1447" y="431"/>
                </a:lnTo>
                <a:lnTo>
                  <a:pt x="1460" y="425"/>
                </a:lnTo>
                <a:lnTo>
                  <a:pt x="1466" y="412"/>
                </a:lnTo>
                <a:lnTo>
                  <a:pt x="1466" y="405"/>
                </a:lnTo>
                <a:lnTo>
                  <a:pt x="1453" y="412"/>
                </a:lnTo>
                <a:lnTo>
                  <a:pt x="1453" y="393"/>
                </a:lnTo>
                <a:lnTo>
                  <a:pt x="1434" y="405"/>
                </a:lnTo>
                <a:lnTo>
                  <a:pt x="1421" y="418"/>
                </a:lnTo>
                <a:lnTo>
                  <a:pt x="1415" y="425"/>
                </a:lnTo>
                <a:lnTo>
                  <a:pt x="1363" y="425"/>
                </a:lnTo>
                <a:lnTo>
                  <a:pt x="1344" y="412"/>
                </a:lnTo>
                <a:lnTo>
                  <a:pt x="1305" y="393"/>
                </a:lnTo>
                <a:lnTo>
                  <a:pt x="1267" y="380"/>
                </a:lnTo>
                <a:lnTo>
                  <a:pt x="1248" y="367"/>
                </a:lnTo>
                <a:lnTo>
                  <a:pt x="1235" y="367"/>
                </a:lnTo>
                <a:lnTo>
                  <a:pt x="1222" y="354"/>
                </a:lnTo>
                <a:lnTo>
                  <a:pt x="1164" y="335"/>
                </a:lnTo>
                <a:lnTo>
                  <a:pt x="1145" y="328"/>
                </a:lnTo>
                <a:lnTo>
                  <a:pt x="1119" y="315"/>
                </a:lnTo>
                <a:lnTo>
                  <a:pt x="1068" y="303"/>
                </a:lnTo>
                <a:lnTo>
                  <a:pt x="952" y="264"/>
                </a:lnTo>
                <a:lnTo>
                  <a:pt x="900" y="238"/>
                </a:lnTo>
                <a:lnTo>
                  <a:pt x="823" y="213"/>
                </a:lnTo>
                <a:lnTo>
                  <a:pt x="753" y="200"/>
                </a:lnTo>
                <a:lnTo>
                  <a:pt x="695" y="193"/>
                </a:lnTo>
                <a:lnTo>
                  <a:pt x="611" y="187"/>
                </a:lnTo>
                <a:lnTo>
                  <a:pt x="585" y="180"/>
                </a:lnTo>
                <a:lnTo>
                  <a:pt x="579" y="180"/>
                </a:lnTo>
                <a:lnTo>
                  <a:pt x="573" y="187"/>
                </a:lnTo>
                <a:lnTo>
                  <a:pt x="579" y="206"/>
                </a:lnTo>
                <a:lnTo>
                  <a:pt x="579" y="213"/>
                </a:lnTo>
                <a:lnTo>
                  <a:pt x="585" y="213"/>
                </a:lnTo>
                <a:lnTo>
                  <a:pt x="598" y="200"/>
                </a:lnTo>
                <a:lnTo>
                  <a:pt x="605" y="200"/>
                </a:lnTo>
                <a:lnTo>
                  <a:pt x="611" y="200"/>
                </a:lnTo>
                <a:lnTo>
                  <a:pt x="624" y="206"/>
                </a:lnTo>
                <a:lnTo>
                  <a:pt x="688" y="213"/>
                </a:lnTo>
                <a:lnTo>
                  <a:pt x="720" y="225"/>
                </a:lnTo>
                <a:lnTo>
                  <a:pt x="746" y="232"/>
                </a:lnTo>
                <a:lnTo>
                  <a:pt x="804" y="238"/>
                </a:lnTo>
                <a:lnTo>
                  <a:pt x="836" y="251"/>
                </a:lnTo>
                <a:lnTo>
                  <a:pt x="888" y="264"/>
                </a:lnTo>
                <a:lnTo>
                  <a:pt x="952" y="283"/>
                </a:lnTo>
                <a:lnTo>
                  <a:pt x="990" y="296"/>
                </a:lnTo>
                <a:lnTo>
                  <a:pt x="1087" y="322"/>
                </a:lnTo>
                <a:lnTo>
                  <a:pt x="1029" y="322"/>
                </a:lnTo>
                <a:lnTo>
                  <a:pt x="990" y="322"/>
                </a:lnTo>
                <a:lnTo>
                  <a:pt x="952" y="322"/>
                </a:lnTo>
                <a:lnTo>
                  <a:pt x="926" y="328"/>
                </a:lnTo>
                <a:lnTo>
                  <a:pt x="933" y="335"/>
                </a:lnTo>
                <a:lnTo>
                  <a:pt x="939" y="335"/>
                </a:lnTo>
                <a:lnTo>
                  <a:pt x="965" y="328"/>
                </a:lnTo>
                <a:lnTo>
                  <a:pt x="1023" y="328"/>
                </a:lnTo>
                <a:lnTo>
                  <a:pt x="1061" y="328"/>
                </a:lnTo>
                <a:lnTo>
                  <a:pt x="1100" y="328"/>
                </a:lnTo>
                <a:lnTo>
                  <a:pt x="1119" y="335"/>
                </a:lnTo>
                <a:lnTo>
                  <a:pt x="1132" y="335"/>
                </a:lnTo>
                <a:lnTo>
                  <a:pt x="1138" y="341"/>
                </a:lnTo>
                <a:lnTo>
                  <a:pt x="1164" y="367"/>
                </a:lnTo>
                <a:lnTo>
                  <a:pt x="1190" y="373"/>
                </a:lnTo>
                <a:lnTo>
                  <a:pt x="1215" y="373"/>
                </a:lnTo>
                <a:lnTo>
                  <a:pt x="1248" y="386"/>
                </a:lnTo>
                <a:lnTo>
                  <a:pt x="1260" y="393"/>
                </a:lnTo>
                <a:lnTo>
                  <a:pt x="1235" y="393"/>
                </a:lnTo>
                <a:lnTo>
                  <a:pt x="1196" y="380"/>
                </a:lnTo>
                <a:lnTo>
                  <a:pt x="1183" y="386"/>
                </a:lnTo>
                <a:lnTo>
                  <a:pt x="1183" y="393"/>
                </a:lnTo>
                <a:lnTo>
                  <a:pt x="1190" y="393"/>
                </a:lnTo>
                <a:lnTo>
                  <a:pt x="1209" y="399"/>
                </a:lnTo>
                <a:lnTo>
                  <a:pt x="1254" y="405"/>
                </a:lnTo>
                <a:lnTo>
                  <a:pt x="1267" y="412"/>
                </a:lnTo>
                <a:lnTo>
                  <a:pt x="1286" y="412"/>
                </a:lnTo>
                <a:lnTo>
                  <a:pt x="1293" y="412"/>
                </a:lnTo>
                <a:lnTo>
                  <a:pt x="1299" y="418"/>
                </a:lnTo>
                <a:lnTo>
                  <a:pt x="1318" y="425"/>
                </a:lnTo>
                <a:lnTo>
                  <a:pt x="1325" y="425"/>
                </a:lnTo>
                <a:lnTo>
                  <a:pt x="1344" y="431"/>
                </a:lnTo>
                <a:lnTo>
                  <a:pt x="1376" y="438"/>
                </a:lnTo>
                <a:lnTo>
                  <a:pt x="1389" y="444"/>
                </a:lnTo>
                <a:lnTo>
                  <a:pt x="1402" y="457"/>
                </a:lnTo>
                <a:lnTo>
                  <a:pt x="1428" y="470"/>
                </a:lnTo>
                <a:lnTo>
                  <a:pt x="1473" y="495"/>
                </a:lnTo>
                <a:lnTo>
                  <a:pt x="1466" y="502"/>
                </a:lnTo>
                <a:lnTo>
                  <a:pt x="1453" y="515"/>
                </a:lnTo>
                <a:lnTo>
                  <a:pt x="1447" y="521"/>
                </a:lnTo>
                <a:lnTo>
                  <a:pt x="1395" y="553"/>
                </a:lnTo>
                <a:lnTo>
                  <a:pt x="1370" y="547"/>
                </a:lnTo>
                <a:lnTo>
                  <a:pt x="1344" y="547"/>
                </a:lnTo>
                <a:lnTo>
                  <a:pt x="1318" y="547"/>
                </a:lnTo>
                <a:lnTo>
                  <a:pt x="1305" y="540"/>
                </a:lnTo>
                <a:lnTo>
                  <a:pt x="1305" y="534"/>
                </a:lnTo>
                <a:lnTo>
                  <a:pt x="1293" y="534"/>
                </a:lnTo>
                <a:lnTo>
                  <a:pt x="1267" y="528"/>
                </a:lnTo>
                <a:lnTo>
                  <a:pt x="1248" y="521"/>
                </a:lnTo>
                <a:lnTo>
                  <a:pt x="1003" y="425"/>
                </a:lnTo>
                <a:lnTo>
                  <a:pt x="881" y="380"/>
                </a:lnTo>
                <a:lnTo>
                  <a:pt x="843" y="367"/>
                </a:lnTo>
                <a:lnTo>
                  <a:pt x="804" y="348"/>
                </a:lnTo>
                <a:lnTo>
                  <a:pt x="759" y="335"/>
                </a:lnTo>
                <a:lnTo>
                  <a:pt x="733" y="328"/>
                </a:lnTo>
                <a:lnTo>
                  <a:pt x="708" y="322"/>
                </a:lnTo>
                <a:lnTo>
                  <a:pt x="675" y="322"/>
                </a:lnTo>
                <a:lnTo>
                  <a:pt x="605" y="322"/>
                </a:lnTo>
                <a:lnTo>
                  <a:pt x="592" y="322"/>
                </a:lnTo>
                <a:lnTo>
                  <a:pt x="592" y="309"/>
                </a:lnTo>
                <a:lnTo>
                  <a:pt x="566" y="309"/>
                </a:lnTo>
                <a:lnTo>
                  <a:pt x="547" y="309"/>
                </a:lnTo>
                <a:lnTo>
                  <a:pt x="540" y="315"/>
                </a:lnTo>
                <a:lnTo>
                  <a:pt x="540" y="322"/>
                </a:lnTo>
                <a:lnTo>
                  <a:pt x="534" y="322"/>
                </a:lnTo>
                <a:lnTo>
                  <a:pt x="521" y="322"/>
                </a:lnTo>
                <a:lnTo>
                  <a:pt x="515" y="315"/>
                </a:lnTo>
                <a:lnTo>
                  <a:pt x="502" y="315"/>
                </a:lnTo>
                <a:lnTo>
                  <a:pt x="495" y="322"/>
                </a:lnTo>
                <a:lnTo>
                  <a:pt x="483" y="328"/>
                </a:lnTo>
                <a:lnTo>
                  <a:pt x="483" y="335"/>
                </a:lnTo>
                <a:lnTo>
                  <a:pt x="489" y="328"/>
                </a:lnTo>
                <a:lnTo>
                  <a:pt x="495" y="341"/>
                </a:lnTo>
                <a:lnTo>
                  <a:pt x="508" y="348"/>
                </a:lnTo>
                <a:lnTo>
                  <a:pt x="547" y="348"/>
                </a:lnTo>
                <a:lnTo>
                  <a:pt x="566" y="354"/>
                </a:lnTo>
                <a:lnTo>
                  <a:pt x="592" y="367"/>
                </a:lnTo>
                <a:lnTo>
                  <a:pt x="605" y="367"/>
                </a:lnTo>
                <a:lnTo>
                  <a:pt x="618" y="354"/>
                </a:lnTo>
                <a:lnTo>
                  <a:pt x="624" y="367"/>
                </a:lnTo>
                <a:lnTo>
                  <a:pt x="630" y="373"/>
                </a:lnTo>
                <a:lnTo>
                  <a:pt x="637" y="386"/>
                </a:lnTo>
                <a:lnTo>
                  <a:pt x="656" y="386"/>
                </a:lnTo>
                <a:lnTo>
                  <a:pt x="714" y="405"/>
                </a:lnTo>
                <a:lnTo>
                  <a:pt x="733" y="418"/>
                </a:lnTo>
                <a:lnTo>
                  <a:pt x="701" y="418"/>
                </a:lnTo>
                <a:lnTo>
                  <a:pt x="637" y="418"/>
                </a:lnTo>
                <a:lnTo>
                  <a:pt x="598" y="412"/>
                </a:lnTo>
                <a:lnTo>
                  <a:pt x="585" y="412"/>
                </a:lnTo>
                <a:lnTo>
                  <a:pt x="566" y="418"/>
                </a:lnTo>
                <a:lnTo>
                  <a:pt x="540" y="425"/>
                </a:lnTo>
                <a:lnTo>
                  <a:pt x="534" y="425"/>
                </a:lnTo>
                <a:lnTo>
                  <a:pt x="521" y="418"/>
                </a:lnTo>
                <a:lnTo>
                  <a:pt x="515" y="412"/>
                </a:lnTo>
                <a:lnTo>
                  <a:pt x="508" y="412"/>
                </a:lnTo>
                <a:lnTo>
                  <a:pt x="495" y="418"/>
                </a:lnTo>
                <a:lnTo>
                  <a:pt x="489" y="418"/>
                </a:lnTo>
                <a:lnTo>
                  <a:pt x="463" y="418"/>
                </a:lnTo>
                <a:lnTo>
                  <a:pt x="438" y="418"/>
                </a:lnTo>
                <a:lnTo>
                  <a:pt x="418" y="425"/>
                </a:lnTo>
                <a:lnTo>
                  <a:pt x="380" y="438"/>
                </a:lnTo>
                <a:lnTo>
                  <a:pt x="367" y="444"/>
                </a:lnTo>
                <a:lnTo>
                  <a:pt x="348" y="450"/>
                </a:lnTo>
                <a:lnTo>
                  <a:pt x="335" y="450"/>
                </a:lnTo>
                <a:lnTo>
                  <a:pt x="322" y="457"/>
                </a:lnTo>
                <a:lnTo>
                  <a:pt x="322" y="470"/>
                </a:lnTo>
                <a:lnTo>
                  <a:pt x="328" y="470"/>
                </a:lnTo>
                <a:lnTo>
                  <a:pt x="348" y="457"/>
                </a:lnTo>
                <a:lnTo>
                  <a:pt x="360" y="457"/>
                </a:lnTo>
                <a:lnTo>
                  <a:pt x="367" y="470"/>
                </a:lnTo>
                <a:lnTo>
                  <a:pt x="373" y="470"/>
                </a:lnTo>
                <a:lnTo>
                  <a:pt x="380" y="457"/>
                </a:lnTo>
                <a:lnTo>
                  <a:pt x="405" y="457"/>
                </a:lnTo>
                <a:lnTo>
                  <a:pt x="405" y="450"/>
                </a:lnTo>
                <a:lnTo>
                  <a:pt x="386" y="457"/>
                </a:lnTo>
                <a:lnTo>
                  <a:pt x="386" y="450"/>
                </a:lnTo>
                <a:lnTo>
                  <a:pt x="399" y="444"/>
                </a:lnTo>
                <a:lnTo>
                  <a:pt x="431" y="438"/>
                </a:lnTo>
                <a:lnTo>
                  <a:pt x="495" y="438"/>
                </a:lnTo>
                <a:lnTo>
                  <a:pt x="540" y="438"/>
                </a:lnTo>
                <a:lnTo>
                  <a:pt x="585" y="450"/>
                </a:lnTo>
                <a:lnTo>
                  <a:pt x="611" y="470"/>
                </a:lnTo>
                <a:lnTo>
                  <a:pt x="592" y="470"/>
                </a:lnTo>
                <a:lnTo>
                  <a:pt x="573" y="457"/>
                </a:lnTo>
                <a:lnTo>
                  <a:pt x="547" y="457"/>
                </a:lnTo>
                <a:lnTo>
                  <a:pt x="528" y="457"/>
                </a:lnTo>
                <a:lnTo>
                  <a:pt x="515" y="450"/>
                </a:lnTo>
                <a:lnTo>
                  <a:pt x="476" y="457"/>
                </a:lnTo>
                <a:lnTo>
                  <a:pt x="438" y="457"/>
                </a:lnTo>
                <a:lnTo>
                  <a:pt x="483" y="457"/>
                </a:lnTo>
                <a:lnTo>
                  <a:pt x="502" y="470"/>
                </a:lnTo>
                <a:lnTo>
                  <a:pt x="534" y="470"/>
                </a:lnTo>
                <a:lnTo>
                  <a:pt x="553" y="470"/>
                </a:lnTo>
                <a:lnTo>
                  <a:pt x="573" y="476"/>
                </a:lnTo>
                <a:lnTo>
                  <a:pt x="598" y="483"/>
                </a:lnTo>
                <a:lnTo>
                  <a:pt x="643" y="489"/>
                </a:lnTo>
                <a:lnTo>
                  <a:pt x="669" y="495"/>
                </a:lnTo>
                <a:lnTo>
                  <a:pt x="701" y="508"/>
                </a:lnTo>
                <a:lnTo>
                  <a:pt x="746" y="528"/>
                </a:lnTo>
                <a:lnTo>
                  <a:pt x="791" y="540"/>
                </a:lnTo>
                <a:lnTo>
                  <a:pt x="843" y="560"/>
                </a:lnTo>
                <a:lnTo>
                  <a:pt x="888" y="566"/>
                </a:lnTo>
                <a:lnTo>
                  <a:pt x="907" y="579"/>
                </a:lnTo>
                <a:lnTo>
                  <a:pt x="939" y="592"/>
                </a:lnTo>
                <a:lnTo>
                  <a:pt x="965" y="605"/>
                </a:lnTo>
                <a:lnTo>
                  <a:pt x="1003" y="605"/>
                </a:lnTo>
                <a:lnTo>
                  <a:pt x="1042" y="611"/>
                </a:lnTo>
                <a:lnTo>
                  <a:pt x="1080" y="618"/>
                </a:lnTo>
                <a:lnTo>
                  <a:pt x="1119" y="618"/>
                </a:lnTo>
                <a:lnTo>
                  <a:pt x="1113" y="605"/>
                </a:lnTo>
                <a:lnTo>
                  <a:pt x="1068" y="598"/>
                </a:lnTo>
                <a:lnTo>
                  <a:pt x="1023" y="598"/>
                </a:lnTo>
                <a:lnTo>
                  <a:pt x="978" y="592"/>
                </a:lnTo>
                <a:lnTo>
                  <a:pt x="952" y="585"/>
                </a:lnTo>
                <a:lnTo>
                  <a:pt x="926" y="566"/>
                </a:lnTo>
                <a:lnTo>
                  <a:pt x="900" y="560"/>
                </a:lnTo>
                <a:lnTo>
                  <a:pt x="875" y="560"/>
                </a:lnTo>
                <a:lnTo>
                  <a:pt x="798" y="534"/>
                </a:lnTo>
                <a:lnTo>
                  <a:pt x="753" y="521"/>
                </a:lnTo>
                <a:lnTo>
                  <a:pt x="830" y="540"/>
                </a:lnTo>
                <a:lnTo>
                  <a:pt x="759" y="515"/>
                </a:lnTo>
                <a:lnTo>
                  <a:pt x="759" y="508"/>
                </a:lnTo>
                <a:lnTo>
                  <a:pt x="772" y="515"/>
                </a:lnTo>
                <a:lnTo>
                  <a:pt x="791" y="521"/>
                </a:lnTo>
                <a:lnTo>
                  <a:pt x="823" y="521"/>
                </a:lnTo>
                <a:lnTo>
                  <a:pt x="823" y="521"/>
                </a:lnTo>
                <a:lnTo>
                  <a:pt x="823" y="515"/>
                </a:lnTo>
                <a:lnTo>
                  <a:pt x="875" y="521"/>
                </a:lnTo>
                <a:lnTo>
                  <a:pt x="913" y="528"/>
                </a:lnTo>
                <a:lnTo>
                  <a:pt x="945" y="534"/>
                </a:lnTo>
                <a:lnTo>
                  <a:pt x="997" y="534"/>
                </a:lnTo>
                <a:lnTo>
                  <a:pt x="1035" y="540"/>
                </a:lnTo>
                <a:lnTo>
                  <a:pt x="1100" y="560"/>
                </a:lnTo>
                <a:lnTo>
                  <a:pt x="1132" y="560"/>
                </a:lnTo>
                <a:lnTo>
                  <a:pt x="1132" y="566"/>
                </a:lnTo>
                <a:lnTo>
                  <a:pt x="1119" y="579"/>
                </a:lnTo>
                <a:lnTo>
                  <a:pt x="1113" y="585"/>
                </a:lnTo>
                <a:lnTo>
                  <a:pt x="1119" y="592"/>
                </a:lnTo>
                <a:lnTo>
                  <a:pt x="1138" y="585"/>
                </a:lnTo>
                <a:lnTo>
                  <a:pt x="1151" y="579"/>
                </a:lnTo>
                <a:lnTo>
                  <a:pt x="1170" y="566"/>
                </a:lnTo>
                <a:lnTo>
                  <a:pt x="1196" y="560"/>
                </a:lnTo>
                <a:lnTo>
                  <a:pt x="1209" y="553"/>
                </a:lnTo>
                <a:lnTo>
                  <a:pt x="1215" y="553"/>
                </a:lnTo>
                <a:lnTo>
                  <a:pt x="1222" y="560"/>
                </a:lnTo>
                <a:lnTo>
                  <a:pt x="1228" y="566"/>
                </a:lnTo>
                <a:lnTo>
                  <a:pt x="1235" y="560"/>
                </a:lnTo>
                <a:lnTo>
                  <a:pt x="1254" y="553"/>
                </a:lnTo>
                <a:lnTo>
                  <a:pt x="1260" y="553"/>
                </a:lnTo>
                <a:lnTo>
                  <a:pt x="1260" y="560"/>
                </a:lnTo>
                <a:lnTo>
                  <a:pt x="1248" y="566"/>
                </a:lnTo>
                <a:lnTo>
                  <a:pt x="1248" y="579"/>
                </a:lnTo>
                <a:lnTo>
                  <a:pt x="1260" y="579"/>
                </a:lnTo>
                <a:lnTo>
                  <a:pt x="1273" y="579"/>
                </a:lnTo>
                <a:lnTo>
                  <a:pt x="1293" y="592"/>
                </a:lnTo>
                <a:lnTo>
                  <a:pt x="1344" y="605"/>
                </a:lnTo>
                <a:lnTo>
                  <a:pt x="1331" y="618"/>
                </a:lnTo>
                <a:lnTo>
                  <a:pt x="1363" y="618"/>
                </a:lnTo>
                <a:lnTo>
                  <a:pt x="1363" y="611"/>
                </a:lnTo>
                <a:lnTo>
                  <a:pt x="1395" y="618"/>
                </a:lnTo>
                <a:lnTo>
                  <a:pt x="1421" y="618"/>
                </a:lnTo>
                <a:lnTo>
                  <a:pt x="1376" y="605"/>
                </a:lnTo>
                <a:lnTo>
                  <a:pt x="1395" y="598"/>
                </a:lnTo>
                <a:lnTo>
                  <a:pt x="1415" y="605"/>
                </a:lnTo>
                <a:lnTo>
                  <a:pt x="1440" y="605"/>
                </a:lnTo>
                <a:lnTo>
                  <a:pt x="1428" y="598"/>
                </a:lnTo>
                <a:lnTo>
                  <a:pt x="1408" y="592"/>
                </a:lnTo>
                <a:lnTo>
                  <a:pt x="1408" y="585"/>
                </a:lnTo>
                <a:lnTo>
                  <a:pt x="1408" y="579"/>
                </a:lnTo>
                <a:lnTo>
                  <a:pt x="1421" y="560"/>
                </a:lnTo>
                <a:lnTo>
                  <a:pt x="1434" y="560"/>
                </a:lnTo>
                <a:lnTo>
                  <a:pt x="1460" y="566"/>
                </a:lnTo>
                <a:lnTo>
                  <a:pt x="1473" y="566"/>
                </a:lnTo>
                <a:lnTo>
                  <a:pt x="1492" y="560"/>
                </a:lnTo>
                <a:lnTo>
                  <a:pt x="1518" y="560"/>
                </a:lnTo>
                <a:lnTo>
                  <a:pt x="1550" y="566"/>
                </a:lnTo>
                <a:lnTo>
                  <a:pt x="1608" y="566"/>
                </a:lnTo>
                <a:lnTo>
                  <a:pt x="1633" y="579"/>
                </a:lnTo>
                <a:lnTo>
                  <a:pt x="1665" y="579"/>
                </a:lnTo>
                <a:lnTo>
                  <a:pt x="1704" y="579"/>
                </a:lnTo>
                <a:lnTo>
                  <a:pt x="1710" y="585"/>
                </a:lnTo>
                <a:lnTo>
                  <a:pt x="1704" y="592"/>
                </a:lnTo>
                <a:lnTo>
                  <a:pt x="1698" y="598"/>
                </a:lnTo>
                <a:lnTo>
                  <a:pt x="1665" y="618"/>
                </a:lnTo>
                <a:lnTo>
                  <a:pt x="1685" y="618"/>
                </a:lnTo>
                <a:lnTo>
                  <a:pt x="1698" y="611"/>
                </a:lnTo>
                <a:lnTo>
                  <a:pt x="1717" y="598"/>
                </a:lnTo>
                <a:lnTo>
                  <a:pt x="1730" y="585"/>
                </a:lnTo>
                <a:lnTo>
                  <a:pt x="1743" y="592"/>
                </a:lnTo>
                <a:lnTo>
                  <a:pt x="1768" y="598"/>
                </a:lnTo>
                <a:lnTo>
                  <a:pt x="1775" y="598"/>
                </a:lnTo>
                <a:lnTo>
                  <a:pt x="1775" y="592"/>
                </a:lnTo>
                <a:lnTo>
                  <a:pt x="1781" y="592"/>
                </a:lnTo>
                <a:lnTo>
                  <a:pt x="1800" y="598"/>
                </a:lnTo>
                <a:lnTo>
                  <a:pt x="1813" y="598"/>
                </a:lnTo>
                <a:lnTo>
                  <a:pt x="1820" y="598"/>
                </a:lnTo>
                <a:lnTo>
                  <a:pt x="1865" y="611"/>
                </a:lnTo>
                <a:lnTo>
                  <a:pt x="1878" y="611"/>
                </a:lnTo>
                <a:lnTo>
                  <a:pt x="1884" y="618"/>
                </a:lnTo>
                <a:lnTo>
                  <a:pt x="1948" y="618"/>
                </a:lnTo>
                <a:lnTo>
                  <a:pt x="1942" y="611"/>
                </a:lnTo>
                <a:lnTo>
                  <a:pt x="1942" y="598"/>
                </a:lnTo>
                <a:lnTo>
                  <a:pt x="1910" y="598"/>
                </a:lnTo>
                <a:lnTo>
                  <a:pt x="1929" y="592"/>
                </a:lnTo>
                <a:lnTo>
                  <a:pt x="5433" y="495"/>
                </a:lnTo>
                <a:lnTo>
                  <a:pt x="1556" y="348"/>
                </a:lnTo>
                <a:lnTo>
                  <a:pt x="1556" y="341"/>
                </a:lnTo>
                <a:lnTo>
                  <a:pt x="1575" y="341"/>
                </a:lnTo>
                <a:lnTo>
                  <a:pt x="1620" y="354"/>
                </a:lnTo>
                <a:lnTo>
                  <a:pt x="1646" y="380"/>
                </a:lnTo>
                <a:lnTo>
                  <a:pt x="1633" y="380"/>
                </a:lnTo>
                <a:lnTo>
                  <a:pt x="1556" y="348"/>
                </a:lnTo>
                <a:lnTo>
                  <a:pt x="5433" y="495"/>
                </a:lnTo>
                <a:lnTo>
                  <a:pt x="714" y="450"/>
                </a:lnTo>
                <a:lnTo>
                  <a:pt x="733" y="457"/>
                </a:lnTo>
                <a:lnTo>
                  <a:pt x="727" y="470"/>
                </a:lnTo>
                <a:lnTo>
                  <a:pt x="714" y="470"/>
                </a:lnTo>
                <a:lnTo>
                  <a:pt x="708" y="450"/>
                </a:lnTo>
                <a:lnTo>
                  <a:pt x="708" y="444"/>
                </a:lnTo>
                <a:lnTo>
                  <a:pt x="714" y="450"/>
                </a:lnTo>
                <a:lnTo>
                  <a:pt x="5433" y="495"/>
                </a:lnTo>
                <a:lnTo>
                  <a:pt x="746" y="489"/>
                </a:lnTo>
                <a:lnTo>
                  <a:pt x="708" y="483"/>
                </a:lnTo>
                <a:lnTo>
                  <a:pt x="682" y="476"/>
                </a:lnTo>
                <a:lnTo>
                  <a:pt x="656" y="476"/>
                </a:lnTo>
                <a:lnTo>
                  <a:pt x="650" y="470"/>
                </a:lnTo>
                <a:lnTo>
                  <a:pt x="650" y="457"/>
                </a:lnTo>
                <a:lnTo>
                  <a:pt x="643" y="450"/>
                </a:lnTo>
                <a:lnTo>
                  <a:pt x="630" y="444"/>
                </a:lnTo>
                <a:lnTo>
                  <a:pt x="624" y="438"/>
                </a:lnTo>
                <a:lnTo>
                  <a:pt x="637" y="438"/>
                </a:lnTo>
                <a:lnTo>
                  <a:pt x="643" y="438"/>
                </a:lnTo>
                <a:lnTo>
                  <a:pt x="656" y="444"/>
                </a:lnTo>
                <a:lnTo>
                  <a:pt x="688" y="450"/>
                </a:lnTo>
                <a:lnTo>
                  <a:pt x="720" y="476"/>
                </a:lnTo>
                <a:lnTo>
                  <a:pt x="746" y="489"/>
                </a:lnTo>
                <a:lnTo>
                  <a:pt x="5433" y="495"/>
                </a:lnTo>
                <a:lnTo>
                  <a:pt x="907" y="521"/>
                </a:lnTo>
                <a:lnTo>
                  <a:pt x="855" y="508"/>
                </a:lnTo>
                <a:lnTo>
                  <a:pt x="843" y="508"/>
                </a:lnTo>
                <a:lnTo>
                  <a:pt x="823" y="502"/>
                </a:lnTo>
                <a:lnTo>
                  <a:pt x="804" y="502"/>
                </a:lnTo>
                <a:lnTo>
                  <a:pt x="791" y="489"/>
                </a:lnTo>
                <a:lnTo>
                  <a:pt x="759" y="483"/>
                </a:lnTo>
                <a:lnTo>
                  <a:pt x="746" y="476"/>
                </a:lnTo>
                <a:lnTo>
                  <a:pt x="740" y="470"/>
                </a:lnTo>
                <a:lnTo>
                  <a:pt x="746" y="470"/>
                </a:lnTo>
                <a:lnTo>
                  <a:pt x="772" y="457"/>
                </a:lnTo>
                <a:lnTo>
                  <a:pt x="785" y="457"/>
                </a:lnTo>
                <a:lnTo>
                  <a:pt x="798" y="470"/>
                </a:lnTo>
                <a:lnTo>
                  <a:pt x="810" y="476"/>
                </a:lnTo>
                <a:lnTo>
                  <a:pt x="836" y="476"/>
                </a:lnTo>
                <a:lnTo>
                  <a:pt x="855" y="476"/>
                </a:lnTo>
                <a:lnTo>
                  <a:pt x="862" y="483"/>
                </a:lnTo>
                <a:lnTo>
                  <a:pt x="888" y="495"/>
                </a:lnTo>
                <a:lnTo>
                  <a:pt x="907" y="502"/>
                </a:lnTo>
                <a:lnTo>
                  <a:pt x="920" y="508"/>
                </a:lnTo>
                <a:lnTo>
                  <a:pt x="913" y="515"/>
                </a:lnTo>
                <a:lnTo>
                  <a:pt x="907" y="521"/>
                </a:lnTo>
                <a:lnTo>
                  <a:pt x="5433" y="495"/>
                </a:lnTo>
                <a:lnTo>
                  <a:pt x="1241" y="547"/>
                </a:lnTo>
                <a:lnTo>
                  <a:pt x="1222" y="540"/>
                </a:lnTo>
                <a:lnTo>
                  <a:pt x="1209" y="540"/>
                </a:lnTo>
                <a:lnTo>
                  <a:pt x="1203" y="534"/>
                </a:lnTo>
                <a:lnTo>
                  <a:pt x="1196" y="534"/>
                </a:lnTo>
                <a:lnTo>
                  <a:pt x="1196" y="540"/>
                </a:lnTo>
                <a:lnTo>
                  <a:pt x="1170" y="540"/>
                </a:lnTo>
                <a:lnTo>
                  <a:pt x="1170" y="534"/>
                </a:lnTo>
                <a:lnTo>
                  <a:pt x="1170" y="521"/>
                </a:lnTo>
                <a:lnTo>
                  <a:pt x="1170" y="521"/>
                </a:lnTo>
                <a:lnTo>
                  <a:pt x="1164" y="521"/>
                </a:lnTo>
                <a:lnTo>
                  <a:pt x="1145" y="515"/>
                </a:lnTo>
                <a:lnTo>
                  <a:pt x="1100" y="508"/>
                </a:lnTo>
                <a:lnTo>
                  <a:pt x="1068" y="508"/>
                </a:lnTo>
                <a:lnTo>
                  <a:pt x="1042" y="508"/>
                </a:lnTo>
                <a:lnTo>
                  <a:pt x="1003" y="502"/>
                </a:lnTo>
                <a:lnTo>
                  <a:pt x="965" y="489"/>
                </a:lnTo>
                <a:lnTo>
                  <a:pt x="952" y="483"/>
                </a:lnTo>
                <a:lnTo>
                  <a:pt x="939" y="476"/>
                </a:lnTo>
                <a:lnTo>
                  <a:pt x="907" y="457"/>
                </a:lnTo>
                <a:lnTo>
                  <a:pt x="881" y="450"/>
                </a:lnTo>
                <a:lnTo>
                  <a:pt x="843" y="438"/>
                </a:lnTo>
                <a:lnTo>
                  <a:pt x="798" y="425"/>
                </a:lnTo>
                <a:lnTo>
                  <a:pt x="778" y="418"/>
                </a:lnTo>
                <a:lnTo>
                  <a:pt x="720" y="393"/>
                </a:lnTo>
                <a:lnTo>
                  <a:pt x="688" y="373"/>
                </a:lnTo>
                <a:lnTo>
                  <a:pt x="669" y="354"/>
                </a:lnTo>
                <a:lnTo>
                  <a:pt x="669" y="348"/>
                </a:lnTo>
                <a:lnTo>
                  <a:pt x="669" y="341"/>
                </a:lnTo>
                <a:lnTo>
                  <a:pt x="675" y="341"/>
                </a:lnTo>
                <a:lnTo>
                  <a:pt x="682" y="354"/>
                </a:lnTo>
                <a:lnTo>
                  <a:pt x="688" y="354"/>
                </a:lnTo>
                <a:lnTo>
                  <a:pt x="695" y="354"/>
                </a:lnTo>
                <a:lnTo>
                  <a:pt x="701" y="348"/>
                </a:lnTo>
                <a:lnTo>
                  <a:pt x="733" y="354"/>
                </a:lnTo>
                <a:lnTo>
                  <a:pt x="817" y="380"/>
                </a:lnTo>
                <a:lnTo>
                  <a:pt x="855" y="386"/>
                </a:lnTo>
                <a:lnTo>
                  <a:pt x="907" y="399"/>
                </a:lnTo>
                <a:lnTo>
                  <a:pt x="939" y="412"/>
                </a:lnTo>
                <a:lnTo>
                  <a:pt x="952" y="418"/>
                </a:lnTo>
                <a:lnTo>
                  <a:pt x="990" y="438"/>
                </a:lnTo>
                <a:lnTo>
                  <a:pt x="1132" y="495"/>
                </a:lnTo>
                <a:lnTo>
                  <a:pt x="1248" y="534"/>
                </a:lnTo>
                <a:lnTo>
                  <a:pt x="1248" y="540"/>
                </a:lnTo>
                <a:lnTo>
                  <a:pt x="1241" y="547"/>
                </a:lnTo>
                <a:lnTo>
                  <a:pt x="5433" y="495"/>
                </a:lnTo>
                <a:lnTo>
                  <a:pt x="1350" y="598"/>
                </a:lnTo>
                <a:lnTo>
                  <a:pt x="1312" y="585"/>
                </a:lnTo>
                <a:lnTo>
                  <a:pt x="1299" y="579"/>
                </a:lnTo>
                <a:lnTo>
                  <a:pt x="1273" y="560"/>
                </a:lnTo>
                <a:lnTo>
                  <a:pt x="1273" y="553"/>
                </a:lnTo>
                <a:lnTo>
                  <a:pt x="1286" y="553"/>
                </a:lnTo>
                <a:lnTo>
                  <a:pt x="1305" y="560"/>
                </a:lnTo>
                <a:lnTo>
                  <a:pt x="1318" y="560"/>
                </a:lnTo>
                <a:lnTo>
                  <a:pt x="1331" y="566"/>
                </a:lnTo>
                <a:lnTo>
                  <a:pt x="1357" y="585"/>
                </a:lnTo>
                <a:lnTo>
                  <a:pt x="1350" y="598"/>
                </a:lnTo>
                <a:lnTo>
                  <a:pt x="5433" y="495"/>
                </a:lnTo>
                <a:lnTo>
                  <a:pt x="1370" y="566"/>
                </a:lnTo>
                <a:lnTo>
                  <a:pt x="1357" y="566"/>
                </a:lnTo>
                <a:lnTo>
                  <a:pt x="1357" y="560"/>
                </a:lnTo>
                <a:lnTo>
                  <a:pt x="1363" y="560"/>
                </a:lnTo>
                <a:lnTo>
                  <a:pt x="1376" y="560"/>
                </a:lnTo>
                <a:lnTo>
                  <a:pt x="1370" y="566"/>
                </a:lnTo>
                <a:lnTo>
                  <a:pt x="5433" y="495"/>
                </a:lnTo>
                <a:lnTo>
                  <a:pt x="1659" y="560"/>
                </a:lnTo>
                <a:lnTo>
                  <a:pt x="1633" y="560"/>
                </a:lnTo>
                <a:lnTo>
                  <a:pt x="1601" y="553"/>
                </a:lnTo>
                <a:lnTo>
                  <a:pt x="1569" y="553"/>
                </a:lnTo>
                <a:lnTo>
                  <a:pt x="1543" y="553"/>
                </a:lnTo>
                <a:lnTo>
                  <a:pt x="1518" y="547"/>
                </a:lnTo>
                <a:lnTo>
                  <a:pt x="1492" y="553"/>
                </a:lnTo>
                <a:lnTo>
                  <a:pt x="1453" y="553"/>
                </a:lnTo>
                <a:lnTo>
                  <a:pt x="1434" y="547"/>
                </a:lnTo>
                <a:lnTo>
                  <a:pt x="1440" y="540"/>
                </a:lnTo>
                <a:lnTo>
                  <a:pt x="1453" y="521"/>
                </a:lnTo>
                <a:lnTo>
                  <a:pt x="1460" y="521"/>
                </a:lnTo>
                <a:lnTo>
                  <a:pt x="1466" y="521"/>
                </a:lnTo>
                <a:lnTo>
                  <a:pt x="1492" y="521"/>
                </a:lnTo>
                <a:lnTo>
                  <a:pt x="1479" y="515"/>
                </a:lnTo>
                <a:lnTo>
                  <a:pt x="1473" y="508"/>
                </a:lnTo>
                <a:lnTo>
                  <a:pt x="1479" y="502"/>
                </a:lnTo>
                <a:lnTo>
                  <a:pt x="1498" y="495"/>
                </a:lnTo>
                <a:lnTo>
                  <a:pt x="1511" y="495"/>
                </a:lnTo>
                <a:lnTo>
                  <a:pt x="1543" y="508"/>
                </a:lnTo>
                <a:lnTo>
                  <a:pt x="1582" y="521"/>
                </a:lnTo>
                <a:lnTo>
                  <a:pt x="1633" y="534"/>
                </a:lnTo>
                <a:lnTo>
                  <a:pt x="1678" y="560"/>
                </a:lnTo>
                <a:lnTo>
                  <a:pt x="1659" y="560"/>
                </a:lnTo>
                <a:lnTo>
                  <a:pt x="5433" y="495"/>
                </a:lnTo>
                <a:lnTo>
                  <a:pt x="444" y="84"/>
                </a:lnTo>
                <a:lnTo>
                  <a:pt x="444" y="78"/>
                </a:lnTo>
                <a:lnTo>
                  <a:pt x="438" y="84"/>
                </a:lnTo>
                <a:lnTo>
                  <a:pt x="431" y="90"/>
                </a:lnTo>
                <a:lnTo>
                  <a:pt x="438" y="90"/>
                </a:lnTo>
                <a:lnTo>
                  <a:pt x="444" y="84"/>
                </a:lnTo>
                <a:lnTo>
                  <a:pt x="5433" y="495"/>
                </a:lnTo>
                <a:lnTo>
                  <a:pt x="296" y="39"/>
                </a:lnTo>
                <a:lnTo>
                  <a:pt x="315" y="39"/>
                </a:lnTo>
                <a:lnTo>
                  <a:pt x="322" y="39"/>
                </a:lnTo>
                <a:lnTo>
                  <a:pt x="328" y="39"/>
                </a:lnTo>
                <a:lnTo>
                  <a:pt x="322" y="39"/>
                </a:lnTo>
                <a:lnTo>
                  <a:pt x="309" y="39"/>
                </a:lnTo>
                <a:lnTo>
                  <a:pt x="296" y="39"/>
                </a:lnTo>
                <a:lnTo>
                  <a:pt x="290" y="39"/>
                </a:lnTo>
                <a:lnTo>
                  <a:pt x="296" y="39"/>
                </a:lnTo>
                <a:lnTo>
                  <a:pt x="5433" y="495"/>
                </a:lnTo>
                <a:lnTo>
                  <a:pt x="380" y="380"/>
                </a:lnTo>
                <a:lnTo>
                  <a:pt x="386" y="386"/>
                </a:lnTo>
                <a:lnTo>
                  <a:pt x="399" y="380"/>
                </a:lnTo>
                <a:lnTo>
                  <a:pt x="386" y="380"/>
                </a:lnTo>
                <a:lnTo>
                  <a:pt x="380" y="380"/>
                </a:lnTo>
                <a:lnTo>
                  <a:pt x="5433" y="495"/>
                </a:lnTo>
                <a:lnTo>
                  <a:pt x="2527" y="328"/>
                </a:lnTo>
                <a:lnTo>
                  <a:pt x="2559" y="315"/>
                </a:lnTo>
                <a:lnTo>
                  <a:pt x="2572" y="315"/>
                </a:lnTo>
                <a:lnTo>
                  <a:pt x="2578" y="315"/>
                </a:lnTo>
                <a:lnTo>
                  <a:pt x="2585" y="309"/>
                </a:lnTo>
                <a:lnTo>
                  <a:pt x="2598" y="309"/>
                </a:lnTo>
                <a:lnTo>
                  <a:pt x="2610" y="309"/>
                </a:lnTo>
                <a:lnTo>
                  <a:pt x="2610" y="303"/>
                </a:lnTo>
                <a:lnTo>
                  <a:pt x="2604" y="303"/>
                </a:lnTo>
                <a:lnTo>
                  <a:pt x="2559" y="309"/>
                </a:lnTo>
                <a:lnTo>
                  <a:pt x="2546" y="309"/>
                </a:lnTo>
                <a:lnTo>
                  <a:pt x="2527" y="315"/>
                </a:lnTo>
                <a:lnTo>
                  <a:pt x="2482" y="328"/>
                </a:lnTo>
                <a:lnTo>
                  <a:pt x="2418" y="341"/>
                </a:lnTo>
                <a:lnTo>
                  <a:pt x="2385" y="341"/>
                </a:lnTo>
                <a:lnTo>
                  <a:pt x="2360" y="341"/>
                </a:lnTo>
                <a:lnTo>
                  <a:pt x="2347" y="354"/>
                </a:lnTo>
                <a:lnTo>
                  <a:pt x="2328" y="354"/>
                </a:lnTo>
                <a:lnTo>
                  <a:pt x="2295" y="367"/>
                </a:lnTo>
                <a:lnTo>
                  <a:pt x="2283" y="367"/>
                </a:lnTo>
                <a:lnTo>
                  <a:pt x="2276" y="367"/>
                </a:lnTo>
                <a:lnTo>
                  <a:pt x="2270" y="373"/>
                </a:lnTo>
                <a:lnTo>
                  <a:pt x="2270" y="380"/>
                </a:lnTo>
                <a:lnTo>
                  <a:pt x="2283" y="380"/>
                </a:lnTo>
                <a:lnTo>
                  <a:pt x="2295" y="380"/>
                </a:lnTo>
                <a:lnTo>
                  <a:pt x="2302" y="380"/>
                </a:lnTo>
                <a:lnTo>
                  <a:pt x="2321" y="373"/>
                </a:lnTo>
                <a:lnTo>
                  <a:pt x="2340" y="373"/>
                </a:lnTo>
                <a:lnTo>
                  <a:pt x="2366" y="354"/>
                </a:lnTo>
                <a:lnTo>
                  <a:pt x="2373" y="354"/>
                </a:lnTo>
                <a:lnTo>
                  <a:pt x="2379" y="354"/>
                </a:lnTo>
                <a:lnTo>
                  <a:pt x="2424" y="354"/>
                </a:lnTo>
                <a:lnTo>
                  <a:pt x="2437" y="348"/>
                </a:lnTo>
                <a:lnTo>
                  <a:pt x="2450" y="341"/>
                </a:lnTo>
                <a:lnTo>
                  <a:pt x="2475" y="335"/>
                </a:lnTo>
                <a:lnTo>
                  <a:pt x="2527" y="328"/>
                </a:lnTo>
                <a:lnTo>
                  <a:pt x="5433" y="495"/>
                </a:lnTo>
                <a:lnTo>
                  <a:pt x="2302" y="341"/>
                </a:lnTo>
                <a:lnTo>
                  <a:pt x="2295" y="335"/>
                </a:lnTo>
                <a:lnTo>
                  <a:pt x="2283" y="328"/>
                </a:lnTo>
                <a:lnTo>
                  <a:pt x="2289" y="335"/>
                </a:lnTo>
                <a:lnTo>
                  <a:pt x="2302" y="341"/>
                </a:lnTo>
                <a:lnTo>
                  <a:pt x="5433" y="495"/>
                </a:lnTo>
                <a:lnTo>
                  <a:pt x="2347" y="335"/>
                </a:lnTo>
                <a:lnTo>
                  <a:pt x="2328" y="335"/>
                </a:lnTo>
                <a:lnTo>
                  <a:pt x="2328" y="341"/>
                </a:lnTo>
                <a:lnTo>
                  <a:pt x="2340" y="341"/>
                </a:lnTo>
                <a:lnTo>
                  <a:pt x="2347" y="335"/>
                </a:lnTo>
                <a:lnTo>
                  <a:pt x="5433" y="495"/>
                </a:lnTo>
                <a:lnTo>
                  <a:pt x="3099" y="303"/>
                </a:lnTo>
                <a:lnTo>
                  <a:pt x="3118" y="309"/>
                </a:lnTo>
                <a:lnTo>
                  <a:pt x="3144" y="315"/>
                </a:lnTo>
                <a:lnTo>
                  <a:pt x="3183" y="335"/>
                </a:lnTo>
                <a:lnTo>
                  <a:pt x="3189" y="335"/>
                </a:lnTo>
                <a:lnTo>
                  <a:pt x="3195" y="341"/>
                </a:lnTo>
                <a:lnTo>
                  <a:pt x="3202" y="348"/>
                </a:lnTo>
                <a:lnTo>
                  <a:pt x="3163" y="380"/>
                </a:lnTo>
                <a:lnTo>
                  <a:pt x="3150" y="380"/>
                </a:lnTo>
                <a:lnTo>
                  <a:pt x="3144" y="386"/>
                </a:lnTo>
                <a:lnTo>
                  <a:pt x="3150" y="393"/>
                </a:lnTo>
                <a:lnTo>
                  <a:pt x="3144" y="393"/>
                </a:lnTo>
                <a:lnTo>
                  <a:pt x="3150" y="393"/>
                </a:lnTo>
                <a:lnTo>
                  <a:pt x="3189" y="380"/>
                </a:lnTo>
                <a:lnTo>
                  <a:pt x="3195" y="373"/>
                </a:lnTo>
                <a:lnTo>
                  <a:pt x="3208" y="367"/>
                </a:lnTo>
                <a:lnTo>
                  <a:pt x="3215" y="367"/>
                </a:lnTo>
                <a:lnTo>
                  <a:pt x="3234" y="373"/>
                </a:lnTo>
                <a:lnTo>
                  <a:pt x="3247" y="380"/>
                </a:lnTo>
                <a:lnTo>
                  <a:pt x="3253" y="380"/>
                </a:lnTo>
                <a:lnTo>
                  <a:pt x="3253" y="373"/>
                </a:lnTo>
                <a:lnTo>
                  <a:pt x="3247" y="367"/>
                </a:lnTo>
                <a:lnTo>
                  <a:pt x="3247" y="341"/>
                </a:lnTo>
                <a:lnTo>
                  <a:pt x="3234" y="341"/>
                </a:lnTo>
                <a:lnTo>
                  <a:pt x="3228" y="348"/>
                </a:lnTo>
                <a:lnTo>
                  <a:pt x="3228" y="341"/>
                </a:lnTo>
                <a:lnTo>
                  <a:pt x="3215" y="341"/>
                </a:lnTo>
                <a:lnTo>
                  <a:pt x="3202" y="328"/>
                </a:lnTo>
                <a:lnTo>
                  <a:pt x="3189" y="322"/>
                </a:lnTo>
                <a:lnTo>
                  <a:pt x="3183" y="322"/>
                </a:lnTo>
                <a:lnTo>
                  <a:pt x="3183" y="315"/>
                </a:lnTo>
                <a:lnTo>
                  <a:pt x="3163" y="309"/>
                </a:lnTo>
                <a:lnTo>
                  <a:pt x="3131" y="309"/>
                </a:lnTo>
                <a:lnTo>
                  <a:pt x="3118" y="303"/>
                </a:lnTo>
                <a:lnTo>
                  <a:pt x="3105" y="296"/>
                </a:lnTo>
                <a:lnTo>
                  <a:pt x="3099" y="303"/>
                </a:lnTo>
                <a:lnTo>
                  <a:pt x="5433" y="495"/>
                </a:lnTo>
                <a:lnTo>
                  <a:pt x="2520" y="399"/>
                </a:lnTo>
                <a:lnTo>
                  <a:pt x="2565" y="393"/>
                </a:lnTo>
                <a:lnTo>
                  <a:pt x="2604" y="386"/>
                </a:lnTo>
                <a:lnTo>
                  <a:pt x="2643" y="380"/>
                </a:lnTo>
                <a:lnTo>
                  <a:pt x="2662" y="373"/>
                </a:lnTo>
                <a:lnTo>
                  <a:pt x="2681" y="367"/>
                </a:lnTo>
                <a:lnTo>
                  <a:pt x="2694" y="354"/>
                </a:lnTo>
                <a:lnTo>
                  <a:pt x="2726" y="354"/>
                </a:lnTo>
                <a:lnTo>
                  <a:pt x="2758" y="348"/>
                </a:lnTo>
                <a:lnTo>
                  <a:pt x="2784" y="341"/>
                </a:lnTo>
                <a:lnTo>
                  <a:pt x="2790" y="341"/>
                </a:lnTo>
                <a:lnTo>
                  <a:pt x="2784" y="335"/>
                </a:lnTo>
                <a:lnTo>
                  <a:pt x="2707" y="348"/>
                </a:lnTo>
                <a:lnTo>
                  <a:pt x="2662" y="367"/>
                </a:lnTo>
                <a:lnTo>
                  <a:pt x="2630" y="373"/>
                </a:lnTo>
                <a:lnTo>
                  <a:pt x="2578" y="380"/>
                </a:lnTo>
                <a:lnTo>
                  <a:pt x="2546" y="386"/>
                </a:lnTo>
                <a:lnTo>
                  <a:pt x="2495" y="399"/>
                </a:lnTo>
                <a:lnTo>
                  <a:pt x="2520" y="399"/>
                </a:lnTo>
                <a:lnTo>
                  <a:pt x="5433" y="495"/>
                </a:lnTo>
                <a:lnTo>
                  <a:pt x="3015" y="386"/>
                </a:lnTo>
                <a:lnTo>
                  <a:pt x="3067" y="399"/>
                </a:lnTo>
                <a:lnTo>
                  <a:pt x="3067" y="393"/>
                </a:lnTo>
                <a:lnTo>
                  <a:pt x="3041" y="386"/>
                </a:lnTo>
                <a:lnTo>
                  <a:pt x="2990" y="367"/>
                </a:lnTo>
                <a:lnTo>
                  <a:pt x="2964" y="354"/>
                </a:lnTo>
                <a:lnTo>
                  <a:pt x="2951" y="354"/>
                </a:lnTo>
                <a:lnTo>
                  <a:pt x="2951" y="348"/>
                </a:lnTo>
                <a:lnTo>
                  <a:pt x="2970" y="328"/>
                </a:lnTo>
                <a:lnTo>
                  <a:pt x="3003" y="315"/>
                </a:lnTo>
                <a:lnTo>
                  <a:pt x="3060" y="303"/>
                </a:lnTo>
                <a:lnTo>
                  <a:pt x="3080" y="303"/>
                </a:lnTo>
                <a:lnTo>
                  <a:pt x="3080" y="296"/>
                </a:lnTo>
                <a:lnTo>
                  <a:pt x="3080" y="290"/>
                </a:lnTo>
                <a:lnTo>
                  <a:pt x="3086" y="290"/>
                </a:lnTo>
                <a:lnTo>
                  <a:pt x="3099" y="283"/>
                </a:lnTo>
                <a:lnTo>
                  <a:pt x="3086" y="283"/>
                </a:lnTo>
                <a:lnTo>
                  <a:pt x="3067" y="290"/>
                </a:lnTo>
                <a:lnTo>
                  <a:pt x="3028" y="303"/>
                </a:lnTo>
                <a:lnTo>
                  <a:pt x="2951" y="322"/>
                </a:lnTo>
                <a:lnTo>
                  <a:pt x="2906" y="341"/>
                </a:lnTo>
                <a:lnTo>
                  <a:pt x="2835" y="380"/>
                </a:lnTo>
                <a:lnTo>
                  <a:pt x="2758" y="412"/>
                </a:lnTo>
                <a:lnTo>
                  <a:pt x="2655" y="438"/>
                </a:lnTo>
                <a:lnTo>
                  <a:pt x="2565" y="450"/>
                </a:lnTo>
                <a:lnTo>
                  <a:pt x="2553" y="450"/>
                </a:lnTo>
                <a:lnTo>
                  <a:pt x="2527" y="457"/>
                </a:lnTo>
                <a:lnTo>
                  <a:pt x="2508" y="470"/>
                </a:lnTo>
                <a:lnTo>
                  <a:pt x="2495" y="470"/>
                </a:lnTo>
                <a:lnTo>
                  <a:pt x="2469" y="450"/>
                </a:lnTo>
                <a:lnTo>
                  <a:pt x="2463" y="450"/>
                </a:lnTo>
                <a:lnTo>
                  <a:pt x="2469" y="457"/>
                </a:lnTo>
                <a:lnTo>
                  <a:pt x="2469" y="470"/>
                </a:lnTo>
                <a:lnTo>
                  <a:pt x="2463" y="470"/>
                </a:lnTo>
                <a:lnTo>
                  <a:pt x="2418" y="470"/>
                </a:lnTo>
                <a:lnTo>
                  <a:pt x="2373" y="457"/>
                </a:lnTo>
                <a:lnTo>
                  <a:pt x="2321" y="457"/>
                </a:lnTo>
                <a:lnTo>
                  <a:pt x="2283" y="444"/>
                </a:lnTo>
                <a:lnTo>
                  <a:pt x="2218" y="431"/>
                </a:lnTo>
                <a:lnTo>
                  <a:pt x="2135" y="412"/>
                </a:lnTo>
                <a:lnTo>
                  <a:pt x="2141" y="418"/>
                </a:lnTo>
                <a:lnTo>
                  <a:pt x="2167" y="431"/>
                </a:lnTo>
                <a:lnTo>
                  <a:pt x="2199" y="438"/>
                </a:lnTo>
                <a:lnTo>
                  <a:pt x="2212" y="431"/>
                </a:lnTo>
                <a:lnTo>
                  <a:pt x="2231" y="438"/>
                </a:lnTo>
                <a:lnTo>
                  <a:pt x="2238" y="438"/>
                </a:lnTo>
                <a:lnTo>
                  <a:pt x="2238" y="444"/>
                </a:lnTo>
                <a:lnTo>
                  <a:pt x="2238" y="450"/>
                </a:lnTo>
                <a:lnTo>
                  <a:pt x="2231" y="450"/>
                </a:lnTo>
                <a:lnTo>
                  <a:pt x="2212" y="444"/>
                </a:lnTo>
                <a:lnTo>
                  <a:pt x="2180" y="438"/>
                </a:lnTo>
                <a:lnTo>
                  <a:pt x="2141" y="431"/>
                </a:lnTo>
                <a:lnTo>
                  <a:pt x="2180" y="450"/>
                </a:lnTo>
                <a:lnTo>
                  <a:pt x="2096" y="457"/>
                </a:lnTo>
                <a:lnTo>
                  <a:pt x="2058" y="457"/>
                </a:lnTo>
                <a:lnTo>
                  <a:pt x="2019" y="450"/>
                </a:lnTo>
                <a:lnTo>
                  <a:pt x="2013" y="450"/>
                </a:lnTo>
                <a:lnTo>
                  <a:pt x="1993" y="450"/>
                </a:lnTo>
                <a:lnTo>
                  <a:pt x="1968" y="450"/>
                </a:lnTo>
                <a:lnTo>
                  <a:pt x="1942" y="438"/>
                </a:lnTo>
                <a:lnTo>
                  <a:pt x="1923" y="438"/>
                </a:lnTo>
                <a:lnTo>
                  <a:pt x="1903" y="431"/>
                </a:lnTo>
                <a:lnTo>
                  <a:pt x="1878" y="418"/>
                </a:lnTo>
                <a:lnTo>
                  <a:pt x="1865" y="418"/>
                </a:lnTo>
                <a:lnTo>
                  <a:pt x="1865" y="425"/>
                </a:lnTo>
                <a:lnTo>
                  <a:pt x="1865" y="438"/>
                </a:lnTo>
                <a:lnTo>
                  <a:pt x="1884" y="450"/>
                </a:lnTo>
                <a:lnTo>
                  <a:pt x="1916" y="457"/>
                </a:lnTo>
                <a:lnTo>
                  <a:pt x="1961" y="470"/>
                </a:lnTo>
                <a:lnTo>
                  <a:pt x="1993" y="470"/>
                </a:lnTo>
                <a:lnTo>
                  <a:pt x="2006" y="470"/>
                </a:lnTo>
                <a:lnTo>
                  <a:pt x="2032" y="476"/>
                </a:lnTo>
                <a:lnTo>
                  <a:pt x="2058" y="476"/>
                </a:lnTo>
                <a:lnTo>
                  <a:pt x="2083" y="483"/>
                </a:lnTo>
                <a:lnTo>
                  <a:pt x="2109" y="476"/>
                </a:lnTo>
                <a:lnTo>
                  <a:pt x="2135" y="476"/>
                </a:lnTo>
                <a:lnTo>
                  <a:pt x="2180" y="470"/>
                </a:lnTo>
                <a:lnTo>
                  <a:pt x="2225" y="470"/>
                </a:lnTo>
                <a:lnTo>
                  <a:pt x="2238" y="476"/>
                </a:lnTo>
                <a:lnTo>
                  <a:pt x="2257" y="483"/>
                </a:lnTo>
                <a:lnTo>
                  <a:pt x="2283" y="489"/>
                </a:lnTo>
                <a:lnTo>
                  <a:pt x="2315" y="495"/>
                </a:lnTo>
                <a:lnTo>
                  <a:pt x="2321" y="489"/>
                </a:lnTo>
                <a:lnTo>
                  <a:pt x="2334" y="495"/>
                </a:lnTo>
                <a:lnTo>
                  <a:pt x="2360" y="508"/>
                </a:lnTo>
                <a:lnTo>
                  <a:pt x="2360" y="489"/>
                </a:lnTo>
                <a:lnTo>
                  <a:pt x="2366" y="489"/>
                </a:lnTo>
                <a:lnTo>
                  <a:pt x="2385" y="489"/>
                </a:lnTo>
                <a:lnTo>
                  <a:pt x="2405" y="495"/>
                </a:lnTo>
                <a:lnTo>
                  <a:pt x="2405" y="489"/>
                </a:lnTo>
                <a:lnTo>
                  <a:pt x="2424" y="489"/>
                </a:lnTo>
                <a:lnTo>
                  <a:pt x="2437" y="489"/>
                </a:lnTo>
                <a:lnTo>
                  <a:pt x="2450" y="495"/>
                </a:lnTo>
                <a:lnTo>
                  <a:pt x="2469" y="502"/>
                </a:lnTo>
                <a:lnTo>
                  <a:pt x="2456" y="489"/>
                </a:lnTo>
                <a:lnTo>
                  <a:pt x="2482" y="483"/>
                </a:lnTo>
                <a:lnTo>
                  <a:pt x="2488" y="489"/>
                </a:lnTo>
                <a:lnTo>
                  <a:pt x="2520" y="495"/>
                </a:lnTo>
                <a:lnTo>
                  <a:pt x="2546" y="508"/>
                </a:lnTo>
                <a:lnTo>
                  <a:pt x="2565" y="515"/>
                </a:lnTo>
                <a:lnTo>
                  <a:pt x="2578" y="521"/>
                </a:lnTo>
                <a:lnTo>
                  <a:pt x="2598" y="528"/>
                </a:lnTo>
                <a:lnTo>
                  <a:pt x="2623" y="534"/>
                </a:lnTo>
                <a:lnTo>
                  <a:pt x="2630" y="540"/>
                </a:lnTo>
                <a:lnTo>
                  <a:pt x="2636" y="540"/>
                </a:lnTo>
                <a:lnTo>
                  <a:pt x="2623" y="521"/>
                </a:lnTo>
                <a:lnTo>
                  <a:pt x="2604" y="515"/>
                </a:lnTo>
                <a:lnTo>
                  <a:pt x="2578" y="502"/>
                </a:lnTo>
                <a:lnTo>
                  <a:pt x="2546" y="483"/>
                </a:lnTo>
                <a:lnTo>
                  <a:pt x="2630" y="457"/>
                </a:lnTo>
                <a:lnTo>
                  <a:pt x="2675" y="450"/>
                </a:lnTo>
                <a:lnTo>
                  <a:pt x="2700" y="450"/>
                </a:lnTo>
                <a:lnTo>
                  <a:pt x="2733" y="431"/>
                </a:lnTo>
                <a:lnTo>
                  <a:pt x="2745" y="431"/>
                </a:lnTo>
                <a:lnTo>
                  <a:pt x="2771" y="438"/>
                </a:lnTo>
                <a:lnTo>
                  <a:pt x="2816" y="444"/>
                </a:lnTo>
                <a:lnTo>
                  <a:pt x="2784" y="431"/>
                </a:lnTo>
                <a:lnTo>
                  <a:pt x="2771" y="425"/>
                </a:lnTo>
                <a:lnTo>
                  <a:pt x="2765" y="425"/>
                </a:lnTo>
                <a:lnTo>
                  <a:pt x="2771" y="418"/>
                </a:lnTo>
                <a:lnTo>
                  <a:pt x="2887" y="373"/>
                </a:lnTo>
                <a:lnTo>
                  <a:pt x="2919" y="367"/>
                </a:lnTo>
                <a:lnTo>
                  <a:pt x="2964" y="373"/>
                </a:lnTo>
                <a:lnTo>
                  <a:pt x="3015" y="386"/>
                </a:lnTo>
                <a:lnTo>
                  <a:pt x="5433" y="495"/>
                </a:lnTo>
                <a:lnTo>
                  <a:pt x="2283" y="457"/>
                </a:lnTo>
                <a:lnTo>
                  <a:pt x="2270" y="457"/>
                </a:lnTo>
                <a:lnTo>
                  <a:pt x="2270" y="450"/>
                </a:lnTo>
                <a:lnTo>
                  <a:pt x="2283" y="450"/>
                </a:lnTo>
                <a:lnTo>
                  <a:pt x="2289" y="450"/>
                </a:lnTo>
                <a:lnTo>
                  <a:pt x="2315" y="457"/>
                </a:lnTo>
                <a:lnTo>
                  <a:pt x="2315" y="470"/>
                </a:lnTo>
                <a:lnTo>
                  <a:pt x="2302" y="470"/>
                </a:lnTo>
                <a:lnTo>
                  <a:pt x="2283" y="457"/>
                </a:lnTo>
                <a:lnTo>
                  <a:pt x="5433" y="495"/>
                </a:lnTo>
                <a:lnTo>
                  <a:pt x="3067" y="187"/>
                </a:lnTo>
                <a:lnTo>
                  <a:pt x="3080" y="180"/>
                </a:lnTo>
                <a:lnTo>
                  <a:pt x="3086" y="180"/>
                </a:lnTo>
                <a:lnTo>
                  <a:pt x="3086" y="174"/>
                </a:lnTo>
                <a:lnTo>
                  <a:pt x="3067" y="174"/>
                </a:lnTo>
                <a:lnTo>
                  <a:pt x="3060" y="174"/>
                </a:lnTo>
                <a:lnTo>
                  <a:pt x="3060" y="180"/>
                </a:lnTo>
                <a:lnTo>
                  <a:pt x="3060" y="187"/>
                </a:lnTo>
                <a:lnTo>
                  <a:pt x="3067" y="187"/>
                </a:lnTo>
                <a:lnTo>
                  <a:pt x="5433" y="495"/>
                </a:lnTo>
                <a:lnTo>
                  <a:pt x="2495" y="367"/>
                </a:lnTo>
                <a:lnTo>
                  <a:pt x="2501" y="367"/>
                </a:lnTo>
                <a:lnTo>
                  <a:pt x="2508" y="348"/>
                </a:lnTo>
                <a:lnTo>
                  <a:pt x="2501" y="348"/>
                </a:lnTo>
                <a:lnTo>
                  <a:pt x="2495" y="367"/>
                </a:lnTo>
                <a:lnTo>
                  <a:pt x="5433" y="495"/>
                </a:lnTo>
                <a:lnTo>
                  <a:pt x="2469" y="367"/>
                </a:lnTo>
                <a:lnTo>
                  <a:pt x="2469" y="354"/>
                </a:lnTo>
                <a:lnTo>
                  <a:pt x="2450" y="348"/>
                </a:lnTo>
                <a:lnTo>
                  <a:pt x="2456" y="354"/>
                </a:lnTo>
                <a:lnTo>
                  <a:pt x="2469" y="367"/>
                </a:lnTo>
                <a:lnTo>
                  <a:pt x="5433" y="495"/>
                </a:lnTo>
                <a:lnTo>
                  <a:pt x="2565" y="367"/>
                </a:lnTo>
                <a:lnTo>
                  <a:pt x="2572" y="373"/>
                </a:lnTo>
                <a:lnTo>
                  <a:pt x="2578" y="373"/>
                </a:lnTo>
                <a:lnTo>
                  <a:pt x="2578" y="367"/>
                </a:lnTo>
                <a:lnTo>
                  <a:pt x="2565" y="367"/>
                </a:lnTo>
                <a:lnTo>
                  <a:pt x="5433" y="495"/>
                </a:lnTo>
                <a:lnTo>
                  <a:pt x="2598" y="367"/>
                </a:lnTo>
                <a:lnTo>
                  <a:pt x="2610" y="367"/>
                </a:lnTo>
                <a:lnTo>
                  <a:pt x="2610" y="354"/>
                </a:lnTo>
                <a:lnTo>
                  <a:pt x="2598" y="354"/>
                </a:lnTo>
                <a:lnTo>
                  <a:pt x="2598" y="367"/>
                </a:lnTo>
                <a:lnTo>
                  <a:pt x="5433" y="495"/>
                </a:lnTo>
                <a:lnTo>
                  <a:pt x="2373" y="425"/>
                </a:lnTo>
                <a:lnTo>
                  <a:pt x="2379" y="431"/>
                </a:lnTo>
                <a:lnTo>
                  <a:pt x="2392" y="431"/>
                </a:lnTo>
                <a:lnTo>
                  <a:pt x="2373" y="425"/>
                </a:lnTo>
                <a:lnTo>
                  <a:pt x="5433" y="495"/>
                </a:lnTo>
                <a:lnTo>
                  <a:pt x="3581" y="238"/>
                </a:lnTo>
                <a:lnTo>
                  <a:pt x="3607" y="245"/>
                </a:lnTo>
                <a:lnTo>
                  <a:pt x="3639" y="251"/>
                </a:lnTo>
                <a:lnTo>
                  <a:pt x="3658" y="251"/>
                </a:lnTo>
                <a:lnTo>
                  <a:pt x="3665" y="251"/>
                </a:lnTo>
                <a:lnTo>
                  <a:pt x="3658" y="245"/>
                </a:lnTo>
                <a:lnTo>
                  <a:pt x="3626" y="238"/>
                </a:lnTo>
                <a:lnTo>
                  <a:pt x="3594" y="238"/>
                </a:lnTo>
                <a:lnTo>
                  <a:pt x="3581" y="232"/>
                </a:lnTo>
                <a:lnTo>
                  <a:pt x="3568" y="232"/>
                </a:lnTo>
                <a:lnTo>
                  <a:pt x="3568" y="238"/>
                </a:lnTo>
                <a:lnTo>
                  <a:pt x="3581" y="238"/>
                </a:lnTo>
                <a:lnTo>
                  <a:pt x="5433" y="495"/>
                </a:lnTo>
                <a:lnTo>
                  <a:pt x="3523" y="232"/>
                </a:lnTo>
                <a:lnTo>
                  <a:pt x="3536" y="238"/>
                </a:lnTo>
                <a:lnTo>
                  <a:pt x="3543" y="238"/>
                </a:lnTo>
                <a:lnTo>
                  <a:pt x="3562" y="238"/>
                </a:lnTo>
                <a:lnTo>
                  <a:pt x="3562" y="232"/>
                </a:lnTo>
                <a:lnTo>
                  <a:pt x="3555" y="232"/>
                </a:lnTo>
                <a:lnTo>
                  <a:pt x="3543" y="225"/>
                </a:lnTo>
                <a:lnTo>
                  <a:pt x="3517" y="225"/>
                </a:lnTo>
                <a:lnTo>
                  <a:pt x="3517" y="232"/>
                </a:lnTo>
                <a:lnTo>
                  <a:pt x="3523" y="232"/>
                </a:lnTo>
                <a:lnTo>
                  <a:pt x="5433" y="495"/>
                </a:lnTo>
                <a:lnTo>
                  <a:pt x="3491" y="225"/>
                </a:lnTo>
                <a:lnTo>
                  <a:pt x="3491" y="219"/>
                </a:lnTo>
                <a:lnTo>
                  <a:pt x="3485" y="219"/>
                </a:lnTo>
                <a:lnTo>
                  <a:pt x="3465" y="225"/>
                </a:lnTo>
                <a:lnTo>
                  <a:pt x="3440" y="219"/>
                </a:lnTo>
                <a:lnTo>
                  <a:pt x="3427" y="219"/>
                </a:lnTo>
                <a:lnTo>
                  <a:pt x="3420" y="219"/>
                </a:lnTo>
                <a:lnTo>
                  <a:pt x="3440" y="225"/>
                </a:lnTo>
                <a:lnTo>
                  <a:pt x="3472" y="232"/>
                </a:lnTo>
                <a:lnTo>
                  <a:pt x="3491" y="232"/>
                </a:lnTo>
                <a:lnTo>
                  <a:pt x="3491" y="225"/>
                </a:lnTo>
                <a:lnTo>
                  <a:pt x="5433" y="495"/>
                </a:lnTo>
                <a:lnTo>
                  <a:pt x="3787" y="213"/>
                </a:lnTo>
                <a:lnTo>
                  <a:pt x="3761" y="206"/>
                </a:lnTo>
                <a:lnTo>
                  <a:pt x="3735" y="206"/>
                </a:lnTo>
                <a:lnTo>
                  <a:pt x="3768" y="213"/>
                </a:lnTo>
                <a:lnTo>
                  <a:pt x="3787" y="213"/>
                </a:lnTo>
                <a:lnTo>
                  <a:pt x="5433" y="495"/>
                </a:lnTo>
                <a:lnTo>
                  <a:pt x="3735" y="264"/>
                </a:lnTo>
                <a:lnTo>
                  <a:pt x="3723" y="251"/>
                </a:lnTo>
                <a:lnTo>
                  <a:pt x="3716" y="251"/>
                </a:lnTo>
                <a:lnTo>
                  <a:pt x="3716" y="264"/>
                </a:lnTo>
                <a:lnTo>
                  <a:pt x="3723" y="270"/>
                </a:lnTo>
                <a:lnTo>
                  <a:pt x="3729" y="270"/>
                </a:lnTo>
                <a:lnTo>
                  <a:pt x="3735" y="270"/>
                </a:lnTo>
                <a:lnTo>
                  <a:pt x="3735" y="264"/>
                </a:lnTo>
                <a:lnTo>
                  <a:pt x="5433" y="495"/>
                </a:lnTo>
                <a:lnTo>
                  <a:pt x="3273" y="348"/>
                </a:lnTo>
                <a:lnTo>
                  <a:pt x="3292" y="341"/>
                </a:lnTo>
                <a:lnTo>
                  <a:pt x="3298" y="335"/>
                </a:lnTo>
                <a:lnTo>
                  <a:pt x="3318" y="328"/>
                </a:lnTo>
                <a:lnTo>
                  <a:pt x="3305" y="322"/>
                </a:lnTo>
                <a:lnTo>
                  <a:pt x="3292" y="328"/>
                </a:lnTo>
                <a:lnTo>
                  <a:pt x="3285" y="335"/>
                </a:lnTo>
                <a:lnTo>
                  <a:pt x="3260" y="335"/>
                </a:lnTo>
                <a:lnTo>
                  <a:pt x="3253" y="341"/>
                </a:lnTo>
                <a:lnTo>
                  <a:pt x="3253" y="348"/>
                </a:lnTo>
                <a:lnTo>
                  <a:pt x="3273" y="348"/>
                </a:lnTo>
                <a:lnTo>
                  <a:pt x="5433" y="495"/>
                </a:lnTo>
                <a:lnTo>
                  <a:pt x="3292" y="238"/>
                </a:lnTo>
                <a:lnTo>
                  <a:pt x="3292" y="245"/>
                </a:lnTo>
                <a:lnTo>
                  <a:pt x="3305" y="245"/>
                </a:lnTo>
                <a:lnTo>
                  <a:pt x="3305" y="232"/>
                </a:lnTo>
                <a:lnTo>
                  <a:pt x="3298" y="232"/>
                </a:lnTo>
                <a:lnTo>
                  <a:pt x="3292" y="238"/>
                </a:lnTo>
                <a:lnTo>
                  <a:pt x="5433" y="495"/>
                </a:lnTo>
                <a:lnTo>
                  <a:pt x="3125" y="225"/>
                </a:lnTo>
                <a:lnTo>
                  <a:pt x="3163" y="219"/>
                </a:lnTo>
                <a:lnTo>
                  <a:pt x="3195" y="219"/>
                </a:lnTo>
                <a:lnTo>
                  <a:pt x="3215" y="219"/>
                </a:lnTo>
                <a:lnTo>
                  <a:pt x="3215" y="232"/>
                </a:lnTo>
                <a:lnTo>
                  <a:pt x="3221" y="232"/>
                </a:lnTo>
                <a:lnTo>
                  <a:pt x="3234" y="225"/>
                </a:lnTo>
                <a:lnTo>
                  <a:pt x="3247" y="213"/>
                </a:lnTo>
                <a:lnTo>
                  <a:pt x="3247" y="206"/>
                </a:lnTo>
                <a:lnTo>
                  <a:pt x="3234" y="206"/>
                </a:lnTo>
                <a:lnTo>
                  <a:pt x="3189" y="206"/>
                </a:lnTo>
                <a:lnTo>
                  <a:pt x="3163" y="206"/>
                </a:lnTo>
                <a:lnTo>
                  <a:pt x="3144" y="213"/>
                </a:lnTo>
                <a:lnTo>
                  <a:pt x="3125" y="213"/>
                </a:lnTo>
                <a:lnTo>
                  <a:pt x="3112" y="219"/>
                </a:lnTo>
                <a:lnTo>
                  <a:pt x="3105" y="219"/>
                </a:lnTo>
                <a:lnTo>
                  <a:pt x="3112" y="225"/>
                </a:lnTo>
                <a:lnTo>
                  <a:pt x="3125" y="225"/>
                </a:lnTo>
                <a:lnTo>
                  <a:pt x="5433" y="495"/>
                </a:lnTo>
                <a:lnTo>
                  <a:pt x="3388" y="309"/>
                </a:lnTo>
                <a:lnTo>
                  <a:pt x="3363" y="315"/>
                </a:lnTo>
                <a:lnTo>
                  <a:pt x="3337" y="322"/>
                </a:lnTo>
                <a:lnTo>
                  <a:pt x="3330" y="328"/>
                </a:lnTo>
                <a:lnTo>
                  <a:pt x="3337" y="335"/>
                </a:lnTo>
                <a:lnTo>
                  <a:pt x="3350" y="328"/>
                </a:lnTo>
                <a:lnTo>
                  <a:pt x="3356" y="328"/>
                </a:lnTo>
                <a:lnTo>
                  <a:pt x="3375" y="328"/>
                </a:lnTo>
                <a:lnTo>
                  <a:pt x="3382" y="322"/>
                </a:lnTo>
                <a:lnTo>
                  <a:pt x="3408" y="322"/>
                </a:lnTo>
                <a:lnTo>
                  <a:pt x="3395" y="328"/>
                </a:lnTo>
                <a:lnTo>
                  <a:pt x="3382" y="335"/>
                </a:lnTo>
                <a:lnTo>
                  <a:pt x="3375" y="341"/>
                </a:lnTo>
                <a:lnTo>
                  <a:pt x="3363" y="348"/>
                </a:lnTo>
                <a:lnTo>
                  <a:pt x="3356" y="354"/>
                </a:lnTo>
                <a:lnTo>
                  <a:pt x="3363" y="354"/>
                </a:lnTo>
                <a:lnTo>
                  <a:pt x="3375" y="348"/>
                </a:lnTo>
                <a:lnTo>
                  <a:pt x="3395" y="341"/>
                </a:lnTo>
                <a:lnTo>
                  <a:pt x="3408" y="335"/>
                </a:lnTo>
                <a:lnTo>
                  <a:pt x="3433" y="328"/>
                </a:lnTo>
                <a:lnTo>
                  <a:pt x="3459" y="328"/>
                </a:lnTo>
                <a:lnTo>
                  <a:pt x="3472" y="322"/>
                </a:lnTo>
                <a:lnTo>
                  <a:pt x="3498" y="322"/>
                </a:lnTo>
                <a:lnTo>
                  <a:pt x="3510" y="315"/>
                </a:lnTo>
                <a:lnTo>
                  <a:pt x="3536" y="315"/>
                </a:lnTo>
                <a:lnTo>
                  <a:pt x="3562" y="309"/>
                </a:lnTo>
                <a:lnTo>
                  <a:pt x="3607" y="309"/>
                </a:lnTo>
                <a:lnTo>
                  <a:pt x="3626" y="309"/>
                </a:lnTo>
                <a:lnTo>
                  <a:pt x="3639" y="315"/>
                </a:lnTo>
                <a:lnTo>
                  <a:pt x="3665" y="309"/>
                </a:lnTo>
                <a:lnTo>
                  <a:pt x="3735" y="315"/>
                </a:lnTo>
                <a:lnTo>
                  <a:pt x="3761" y="315"/>
                </a:lnTo>
                <a:lnTo>
                  <a:pt x="3774" y="322"/>
                </a:lnTo>
                <a:lnTo>
                  <a:pt x="3774" y="315"/>
                </a:lnTo>
                <a:lnTo>
                  <a:pt x="3774" y="309"/>
                </a:lnTo>
                <a:lnTo>
                  <a:pt x="3735" y="309"/>
                </a:lnTo>
                <a:lnTo>
                  <a:pt x="3716" y="309"/>
                </a:lnTo>
                <a:lnTo>
                  <a:pt x="3703" y="309"/>
                </a:lnTo>
                <a:lnTo>
                  <a:pt x="3645" y="309"/>
                </a:lnTo>
                <a:lnTo>
                  <a:pt x="3633" y="303"/>
                </a:lnTo>
                <a:lnTo>
                  <a:pt x="3613" y="303"/>
                </a:lnTo>
                <a:lnTo>
                  <a:pt x="3600" y="303"/>
                </a:lnTo>
                <a:lnTo>
                  <a:pt x="3588" y="303"/>
                </a:lnTo>
                <a:lnTo>
                  <a:pt x="3594" y="303"/>
                </a:lnTo>
                <a:lnTo>
                  <a:pt x="3568" y="309"/>
                </a:lnTo>
                <a:lnTo>
                  <a:pt x="3555" y="303"/>
                </a:lnTo>
                <a:lnTo>
                  <a:pt x="3530" y="303"/>
                </a:lnTo>
                <a:lnTo>
                  <a:pt x="3530" y="309"/>
                </a:lnTo>
                <a:lnTo>
                  <a:pt x="3510" y="309"/>
                </a:lnTo>
                <a:lnTo>
                  <a:pt x="3465" y="309"/>
                </a:lnTo>
                <a:lnTo>
                  <a:pt x="3433" y="309"/>
                </a:lnTo>
                <a:lnTo>
                  <a:pt x="3408" y="309"/>
                </a:lnTo>
                <a:lnTo>
                  <a:pt x="3388" y="309"/>
                </a:lnTo>
                <a:lnTo>
                  <a:pt x="5433" y="495"/>
                </a:lnTo>
                <a:lnTo>
                  <a:pt x="3337" y="213"/>
                </a:lnTo>
                <a:lnTo>
                  <a:pt x="3356" y="219"/>
                </a:lnTo>
                <a:lnTo>
                  <a:pt x="3382" y="219"/>
                </a:lnTo>
                <a:lnTo>
                  <a:pt x="3388" y="219"/>
                </a:lnTo>
                <a:lnTo>
                  <a:pt x="3395" y="213"/>
                </a:lnTo>
                <a:lnTo>
                  <a:pt x="3388" y="213"/>
                </a:lnTo>
                <a:lnTo>
                  <a:pt x="3375" y="206"/>
                </a:lnTo>
                <a:lnTo>
                  <a:pt x="3356" y="206"/>
                </a:lnTo>
                <a:lnTo>
                  <a:pt x="3337" y="206"/>
                </a:lnTo>
                <a:lnTo>
                  <a:pt x="3324" y="206"/>
                </a:lnTo>
                <a:lnTo>
                  <a:pt x="3324" y="213"/>
                </a:lnTo>
                <a:lnTo>
                  <a:pt x="3337" y="213"/>
                </a:lnTo>
                <a:lnTo>
                  <a:pt x="5433" y="495"/>
                </a:lnTo>
                <a:lnTo>
                  <a:pt x="3285" y="219"/>
                </a:lnTo>
                <a:lnTo>
                  <a:pt x="3318" y="213"/>
                </a:lnTo>
                <a:lnTo>
                  <a:pt x="3324" y="213"/>
                </a:lnTo>
                <a:lnTo>
                  <a:pt x="3318" y="206"/>
                </a:lnTo>
                <a:lnTo>
                  <a:pt x="3305" y="206"/>
                </a:lnTo>
                <a:lnTo>
                  <a:pt x="3285" y="206"/>
                </a:lnTo>
                <a:lnTo>
                  <a:pt x="3273" y="206"/>
                </a:lnTo>
                <a:lnTo>
                  <a:pt x="3266" y="213"/>
                </a:lnTo>
                <a:lnTo>
                  <a:pt x="3273" y="219"/>
                </a:lnTo>
                <a:lnTo>
                  <a:pt x="3285" y="219"/>
                </a:lnTo>
                <a:lnTo>
                  <a:pt x="5433" y="495"/>
                </a:lnTo>
                <a:lnTo>
                  <a:pt x="2900" y="264"/>
                </a:lnTo>
                <a:lnTo>
                  <a:pt x="2906" y="251"/>
                </a:lnTo>
                <a:lnTo>
                  <a:pt x="2919" y="251"/>
                </a:lnTo>
                <a:lnTo>
                  <a:pt x="2925" y="264"/>
                </a:lnTo>
                <a:lnTo>
                  <a:pt x="2938" y="264"/>
                </a:lnTo>
                <a:lnTo>
                  <a:pt x="2945" y="264"/>
                </a:lnTo>
                <a:lnTo>
                  <a:pt x="2938" y="251"/>
                </a:lnTo>
                <a:lnTo>
                  <a:pt x="2925" y="245"/>
                </a:lnTo>
                <a:lnTo>
                  <a:pt x="2938" y="238"/>
                </a:lnTo>
                <a:lnTo>
                  <a:pt x="2951" y="238"/>
                </a:lnTo>
                <a:lnTo>
                  <a:pt x="2958" y="238"/>
                </a:lnTo>
                <a:lnTo>
                  <a:pt x="2951" y="232"/>
                </a:lnTo>
                <a:lnTo>
                  <a:pt x="2925" y="232"/>
                </a:lnTo>
                <a:lnTo>
                  <a:pt x="2906" y="245"/>
                </a:lnTo>
                <a:lnTo>
                  <a:pt x="2887" y="251"/>
                </a:lnTo>
                <a:lnTo>
                  <a:pt x="2880" y="264"/>
                </a:lnTo>
                <a:lnTo>
                  <a:pt x="2887" y="270"/>
                </a:lnTo>
                <a:lnTo>
                  <a:pt x="2893" y="270"/>
                </a:lnTo>
                <a:lnTo>
                  <a:pt x="2900" y="264"/>
                </a:lnTo>
                <a:lnTo>
                  <a:pt x="5433" y="495"/>
                </a:lnTo>
                <a:lnTo>
                  <a:pt x="1723" y="270"/>
                </a:lnTo>
                <a:lnTo>
                  <a:pt x="1723" y="264"/>
                </a:lnTo>
                <a:lnTo>
                  <a:pt x="1717" y="264"/>
                </a:lnTo>
                <a:lnTo>
                  <a:pt x="1710" y="264"/>
                </a:lnTo>
                <a:lnTo>
                  <a:pt x="1704" y="270"/>
                </a:lnTo>
                <a:lnTo>
                  <a:pt x="1717" y="277"/>
                </a:lnTo>
                <a:lnTo>
                  <a:pt x="1723" y="277"/>
                </a:lnTo>
                <a:lnTo>
                  <a:pt x="1723" y="270"/>
                </a:lnTo>
                <a:lnTo>
                  <a:pt x="5433" y="495"/>
                </a:lnTo>
                <a:lnTo>
                  <a:pt x="1762" y="341"/>
                </a:lnTo>
                <a:lnTo>
                  <a:pt x="1768" y="341"/>
                </a:lnTo>
                <a:lnTo>
                  <a:pt x="1775" y="348"/>
                </a:lnTo>
                <a:lnTo>
                  <a:pt x="1788" y="348"/>
                </a:lnTo>
                <a:lnTo>
                  <a:pt x="1800" y="341"/>
                </a:lnTo>
                <a:lnTo>
                  <a:pt x="1781" y="341"/>
                </a:lnTo>
                <a:lnTo>
                  <a:pt x="1775" y="335"/>
                </a:lnTo>
                <a:lnTo>
                  <a:pt x="1768" y="328"/>
                </a:lnTo>
                <a:lnTo>
                  <a:pt x="1781" y="315"/>
                </a:lnTo>
                <a:lnTo>
                  <a:pt x="1788" y="315"/>
                </a:lnTo>
                <a:lnTo>
                  <a:pt x="1800" y="315"/>
                </a:lnTo>
                <a:lnTo>
                  <a:pt x="1813" y="315"/>
                </a:lnTo>
                <a:lnTo>
                  <a:pt x="1820" y="328"/>
                </a:lnTo>
                <a:lnTo>
                  <a:pt x="1820" y="335"/>
                </a:lnTo>
                <a:lnTo>
                  <a:pt x="1826" y="328"/>
                </a:lnTo>
                <a:lnTo>
                  <a:pt x="1826" y="315"/>
                </a:lnTo>
                <a:lnTo>
                  <a:pt x="1820" y="309"/>
                </a:lnTo>
                <a:lnTo>
                  <a:pt x="1807" y="309"/>
                </a:lnTo>
                <a:lnTo>
                  <a:pt x="1800" y="303"/>
                </a:lnTo>
                <a:lnTo>
                  <a:pt x="1781" y="296"/>
                </a:lnTo>
                <a:lnTo>
                  <a:pt x="1775" y="296"/>
                </a:lnTo>
                <a:lnTo>
                  <a:pt x="1775" y="303"/>
                </a:lnTo>
                <a:lnTo>
                  <a:pt x="1755" y="315"/>
                </a:lnTo>
                <a:lnTo>
                  <a:pt x="1743" y="322"/>
                </a:lnTo>
                <a:lnTo>
                  <a:pt x="1730" y="328"/>
                </a:lnTo>
                <a:lnTo>
                  <a:pt x="1730" y="335"/>
                </a:lnTo>
                <a:lnTo>
                  <a:pt x="1749" y="335"/>
                </a:lnTo>
                <a:lnTo>
                  <a:pt x="1755" y="335"/>
                </a:lnTo>
                <a:lnTo>
                  <a:pt x="1762" y="341"/>
                </a:lnTo>
                <a:lnTo>
                  <a:pt x="5433" y="495"/>
                </a:lnTo>
                <a:lnTo>
                  <a:pt x="1839" y="303"/>
                </a:lnTo>
                <a:lnTo>
                  <a:pt x="1839" y="296"/>
                </a:lnTo>
                <a:lnTo>
                  <a:pt x="1833" y="309"/>
                </a:lnTo>
                <a:lnTo>
                  <a:pt x="1833" y="309"/>
                </a:lnTo>
                <a:lnTo>
                  <a:pt x="1839" y="309"/>
                </a:lnTo>
                <a:lnTo>
                  <a:pt x="1839" y="303"/>
                </a:lnTo>
                <a:lnTo>
                  <a:pt x="5433" y="495"/>
                </a:lnTo>
                <a:lnTo>
                  <a:pt x="1755" y="296"/>
                </a:lnTo>
                <a:lnTo>
                  <a:pt x="1762" y="296"/>
                </a:lnTo>
                <a:lnTo>
                  <a:pt x="1755" y="290"/>
                </a:lnTo>
                <a:lnTo>
                  <a:pt x="1743" y="277"/>
                </a:lnTo>
                <a:lnTo>
                  <a:pt x="1736" y="277"/>
                </a:lnTo>
                <a:lnTo>
                  <a:pt x="1736" y="283"/>
                </a:lnTo>
                <a:lnTo>
                  <a:pt x="1743" y="290"/>
                </a:lnTo>
                <a:lnTo>
                  <a:pt x="1755" y="296"/>
                </a:lnTo>
                <a:lnTo>
                  <a:pt x="5433" y="495"/>
                </a:lnTo>
                <a:lnTo>
                  <a:pt x="1717" y="309"/>
                </a:lnTo>
                <a:lnTo>
                  <a:pt x="1717" y="315"/>
                </a:lnTo>
                <a:lnTo>
                  <a:pt x="1723" y="322"/>
                </a:lnTo>
                <a:lnTo>
                  <a:pt x="1723" y="315"/>
                </a:lnTo>
                <a:lnTo>
                  <a:pt x="1723" y="309"/>
                </a:lnTo>
                <a:lnTo>
                  <a:pt x="1723" y="309"/>
                </a:lnTo>
                <a:lnTo>
                  <a:pt x="1717" y="309"/>
                </a:lnTo>
                <a:lnTo>
                  <a:pt x="5433" y="495"/>
                </a:lnTo>
                <a:lnTo>
                  <a:pt x="1833" y="431"/>
                </a:lnTo>
                <a:lnTo>
                  <a:pt x="1833" y="438"/>
                </a:lnTo>
                <a:lnTo>
                  <a:pt x="1839" y="444"/>
                </a:lnTo>
                <a:lnTo>
                  <a:pt x="1852" y="450"/>
                </a:lnTo>
                <a:lnTo>
                  <a:pt x="1858" y="444"/>
                </a:lnTo>
                <a:lnTo>
                  <a:pt x="1852" y="438"/>
                </a:lnTo>
                <a:lnTo>
                  <a:pt x="1839" y="431"/>
                </a:lnTo>
                <a:lnTo>
                  <a:pt x="1833" y="431"/>
                </a:lnTo>
                <a:lnTo>
                  <a:pt x="5433" y="495"/>
                </a:lnTo>
                <a:lnTo>
                  <a:pt x="1601" y="225"/>
                </a:lnTo>
                <a:lnTo>
                  <a:pt x="1608" y="238"/>
                </a:lnTo>
                <a:lnTo>
                  <a:pt x="1620" y="238"/>
                </a:lnTo>
                <a:lnTo>
                  <a:pt x="1608" y="219"/>
                </a:lnTo>
                <a:lnTo>
                  <a:pt x="1601" y="219"/>
                </a:lnTo>
                <a:lnTo>
                  <a:pt x="1601" y="225"/>
                </a:lnTo>
                <a:lnTo>
                  <a:pt x="5433" y="495"/>
                </a:lnTo>
                <a:lnTo>
                  <a:pt x="1698" y="373"/>
                </a:lnTo>
                <a:lnTo>
                  <a:pt x="1704" y="373"/>
                </a:lnTo>
                <a:lnTo>
                  <a:pt x="1710" y="354"/>
                </a:lnTo>
                <a:lnTo>
                  <a:pt x="1710" y="341"/>
                </a:lnTo>
                <a:lnTo>
                  <a:pt x="1710" y="335"/>
                </a:lnTo>
                <a:lnTo>
                  <a:pt x="1704" y="341"/>
                </a:lnTo>
                <a:lnTo>
                  <a:pt x="1685" y="367"/>
                </a:lnTo>
                <a:lnTo>
                  <a:pt x="1685" y="373"/>
                </a:lnTo>
                <a:lnTo>
                  <a:pt x="1698" y="373"/>
                </a:lnTo>
                <a:lnTo>
                  <a:pt x="5433" y="495"/>
                </a:lnTo>
                <a:lnTo>
                  <a:pt x="1672" y="264"/>
                </a:lnTo>
                <a:lnTo>
                  <a:pt x="1672" y="251"/>
                </a:lnTo>
                <a:lnTo>
                  <a:pt x="1665" y="245"/>
                </a:lnTo>
                <a:lnTo>
                  <a:pt x="1653" y="238"/>
                </a:lnTo>
                <a:lnTo>
                  <a:pt x="1646" y="238"/>
                </a:lnTo>
                <a:lnTo>
                  <a:pt x="1646" y="245"/>
                </a:lnTo>
                <a:lnTo>
                  <a:pt x="1659" y="264"/>
                </a:lnTo>
                <a:lnTo>
                  <a:pt x="1665" y="264"/>
                </a:lnTo>
                <a:lnTo>
                  <a:pt x="1672" y="264"/>
                </a:lnTo>
                <a:lnTo>
                  <a:pt x="5433" y="495"/>
                </a:lnTo>
                <a:lnTo>
                  <a:pt x="3009" y="213"/>
                </a:lnTo>
                <a:lnTo>
                  <a:pt x="3022" y="213"/>
                </a:lnTo>
                <a:lnTo>
                  <a:pt x="3022" y="206"/>
                </a:lnTo>
                <a:lnTo>
                  <a:pt x="3048" y="200"/>
                </a:lnTo>
                <a:lnTo>
                  <a:pt x="3048" y="193"/>
                </a:lnTo>
                <a:lnTo>
                  <a:pt x="3041" y="193"/>
                </a:lnTo>
                <a:lnTo>
                  <a:pt x="3015" y="193"/>
                </a:lnTo>
                <a:lnTo>
                  <a:pt x="3009" y="193"/>
                </a:lnTo>
                <a:lnTo>
                  <a:pt x="3009" y="200"/>
                </a:lnTo>
                <a:lnTo>
                  <a:pt x="3003" y="213"/>
                </a:lnTo>
                <a:lnTo>
                  <a:pt x="3009" y="213"/>
                </a:lnTo>
                <a:lnTo>
                  <a:pt x="5433" y="495"/>
                </a:lnTo>
                <a:lnTo>
                  <a:pt x="2855" y="283"/>
                </a:lnTo>
                <a:lnTo>
                  <a:pt x="2835" y="290"/>
                </a:lnTo>
                <a:lnTo>
                  <a:pt x="2835" y="296"/>
                </a:lnTo>
                <a:lnTo>
                  <a:pt x="2848" y="290"/>
                </a:lnTo>
                <a:lnTo>
                  <a:pt x="2868" y="283"/>
                </a:lnTo>
                <a:lnTo>
                  <a:pt x="2874" y="277"/>
                </a:lnTo>
                <a:lnTo>
                  <a:pt x="2868" y="270"/>
                </a:lnTo>
                <a:lnTo>
                  <a:pt x="2855" y="283"/>
                </a:lnTo>
                <a:lnTo>
                  <a:pt x="5433" y="495"/>
                </a:lnTo>
                <a:lnTo>
                  <a:pt x="1820" y="348"/>
                </a:lnTo>
                <a:lnTo>
                  <a:pt x="1813" y="341"/>
                </a:lnTo>
                <a:lnTo>
                  <a:pt x="1807" y="341"/>
                </a:lnTo>
                <a:lnTo>
                  <a:pt x="1813" y="354"/>
                </a:lnTo>
                <a:lnTo>
                  <a:pt x="1826" y="367"/>
                </a:lnTo>
                <a:lnTo>
                  <a:pt x="1826" y="354"/>
                </a:lnTo>
                <a:lnTo>
                  <a:pt x="1833" y="367"/>
                </a:lnTo>
                <a:lnTo>
                  <a:pt x="1845" y="373"/>
                </a:lnTo>
                <a:lnTo>
                  <a:pt x="1858" y="373"/>
                </a:lnTo>
                <a:lnTo>
                  <a:pt x="1865" y="380"/>
                </a:lnTo>
                <a:lnTo>
                  <a:pt x="1865" y="373"/>
                </a:lnTo>
                <a:lnTo>
                  <a:pt x="1858" y="367"/>
                </a:lnTo>
                <a:lnTo>
                  <a:pt x="1845" y="354"/>
                </a:lnTo>
                <a:lnTo>
                  <a:pt x="1826" y="354"/>
                </a:lnTo>
                <a:lnTo>
                  <a:pt x="1820" y="348"/>
                </a:lnTo>
                <a:lnTo>
                  <a:pt x="5433" y="495"/>
                </a:lnTo>
                <a:lnTo>
                  <a:pt x="2829" y="335"/>
                </a:lnTo>
                <a:lnTo>
                  <a:pt x="2848" y="335"/>
                </a:lnTo>
                <a:lnTo>
                  <a:pt x="2861" y="335"/>
                </a:lnTo>
                <a:lnTo>
                  <a:pt x="2880" y="341"/>
                </a:lnTo>
                <a:lnTo>
                  <a:pt x="2880" y="341"/>
                </a:lnTo>
                <a:lnTo>
                  <a:pt x="2868" y="328"/>
                </a:lnTo>
                <a:lnTo>
                  <a:pt x="2855" y="322"/>
                </a:lnTo>
                <a:lnTo>
                  <a:pt x="2835" y="328"/>
                </a:lnTo>
                <a:lnTo>
                  <a:pt x="2816" y="328"/>
                </a:lnTo>
                <a:lnTo>
                  <a:pt x="2829" y="335"/>
                </a:lnTo>
                <a:lnTo>
                  <a:pt x="5433" y="495"/>
                </a:lnTo>
                <a:lnTo>
                  <a:pt x="3009" y="232"/>
                </a:lnTo>
                <a:lnTo>
                  <a:pt x="3067" y="225"/>
                </a:lnTo>
                <a:lnTo>
                  <a:pt x="3093" y="225"/>
                </a:lnTo>
                <a:lnTo>
                  <a:pt x="3093" y="219"/>
                </a:lnTo>
                <a:lnTo>
                  <a:pt x="3060" y="219"/>
                </a:lnTo>
                <a:lnTo>
                  <a:pt x="3041" y="219"/>
                </a:lnTo>
                <a:lnTo>
                  <a:pt x="3003" y="225"/>
                </a:lnTo>
                <a:lnTo>
                  <a:pt x="2977" y="232"/>
                </a:lnTo>
                <a:lnTo>
                  <a:pt x="2970" y="232"/>
                </a:lnTo>
                <a:lnTo>
                  <a:pt x="3009" y="232"/>
                </a:lnTo>
                <a:lnTo>
                  <a:pt x="5433" y="495"/>
                </a:lnTo>
                <a:lnTo>
                  <a:pt x="2848" y="270"/>
                </a:lnTo>
                <a:lnTo>
                  <a:pt x="2868" y="264"/>
                </a:lnTo>
                <a:lnTo>
                  <a:pt x="2868" y="251"/>
                </a:lnTo>
                <a:lnTo>
                  <a:pt x="2861" y="251"/>
                </a:lnTo>
                <a:lnTo>
                  <a:pt x="2848" y="251"/>
                </a:lnTo>
                <a:lnTo>
                  <a:pt x="2835" y="251"/>
                </a:lnTo>
                <a:lnTo>
                  <a:pt x="2835" y="270"/>
                </a:lnTo>
                <a:lnTo>
                  <a:pt x="2842" y="270"/>
                </a:lnTo>
                <a:lnTo>
                  <a:pt x="2848" y="270"/>
                </a:lnTo>
                <a:lnTo>
                  <a:pt x="5433" y="495"/>
                </a:lnTo>
                <a:lnTo>
                  <a:pt x="1878" y="373"/>
                </a:lnTo>
                <a:lnTo>
                  <a:pt x="1903" y="386"/>
                </a:lnTo>
                <a:lnTo>
                  <a:pt x="1929" y="393"/>
                </a:lnTo>
                <a:lnTo>
                  <a:pt x="1980" y="393"/>
                </a:lnTo>
                <a:lnTo>
                  <a:pt x="1993" y="393"/>
                </a:lnTo>
                <a:lnTo>
                  <a:pt x="2019" y="393"/>
                </a:lnTo>
                <a:lnTo>
                  <a:pt x="2070" y="399"/>
                </a:lnTo>
                <a:lnTo>
                  <a:pt x="2128" y="399"/>
                </a:lnTo>
                <a:lnTo>
                  <a:pt x="2212" y="393"/>
                </a:lnTo>
                <a:lnTo>
                  <a:pt x="2244" y="386"/>
                </a:lnTo>
                <a:lnTo>
                  <a:pt x="2263" y="380"/>
                </a:lnTo>
                <a:lnTo>
                  <a:pt x="2225" y="380"/>
                </a:lnTo>
                <a:lnTo>
                  <a:pt x="2186" y="386"/>
                </a:lnTo>
                <a:lnTo>
                  <a:pt x="2148" y="386"/>
                </a:lnTo>
                <a:lnTo>
                  <a:pt x="2141" y="386"/>
                </a:lnTo>
                <a:lnTo>
                  <a:pt x="2135" y="386"/>
                </a:lnTo>
                <a:lnTo>
                  <a:pt x="2109" y="386"/>
                </a:lnTo>
                <a:lnTo>
                  <a:pt x="2051" y="386"/>
                </a:lnTo>
                <a:lnTo>
                  <a:pt x="2025" y="380"/>
                </a:lnTo>
                <a:lnTo>
                  <a:pt x="2006" y="373"/>
                </a:lnTo>
                <a:lnTo>
                  <a:pt x="1974" y="348"/>
                </a:lnTo>
                <a:lnTo>
                  <a:pt x="1968" y="341"/>
                </a:lnTo>
                <a:lnTo>
                  <a:pt x="1961" y="341"/>
                </a:lnTo>
                <a:lnTo>
                  <a:pt x="1968" y="354"/>
                </a:lnTo>
                <a:lnTo>
                  <a:pt x="1974" y="367"/>
                </a:lnTo>
                <a:lnTo>
                  <a:pt x="1980" y="367"/>
                </a:lnTo>
                <a:lnTo>
                  <a:pt x="1980" y="373"/>
                </a:lnTo>
                <a:lnTo>
                  <a:pt x="1980" y="380"/>
                </a:lnTo>
                <a:lnTo>
                  <a:pt x="1961" y="380"/>
                </a:lnTo>
                <a:lnTo>
                  <a:pt x="1955" y="380"/>
                </a:lnTo>
                <a:lnTo>
                  <a:pt x="1935" y="380"/>
                </a:lnTo>
                <a:lnTo>
                  <a:pt x="1923" y="380"/>
                </a:lnTo>
                <a:lnTo>
                  <a:pt x="1910" y="380"/>
                </a:lnTo>
                <a:lnTo>
                  <a:pt x="1884" y="367"/>
                </a:lnTo>
                <a:lnTo>
                  <a:pt x="1878" y="373"/>
                </a:lnTo>
                <a:lnTo>
                  <a:pt x="5433" y="495"/>
                </a:lnTo>
                <a:lnTo>
                  <a:pt x="1871" y="341"/>
                </a:lnTo>
                <a:lnTo>
                  <a:pt x="1890" y="354"/>
                </a:lnTo>
                <a:lnTo>
                  <a:pt x="1903" y="354"/>
                </a:lnTo>
                <a:lnTo>
                  <a:pt x="1903" y="348"/>
                </a:lnTo>
                <a:lnTo>
                  <a:pt x="1884" y="341"/>
                </a:lnTo>
                <a:lnTo>
                  <a:pt x="1878" y="335"/>
                </a:lnTo>
                <a:lnTo>
                  <a:pt x="1871" y="328"/>
                </a:lnTo>
                <a:lnTo>
                  <a:pt x="1865" y="328"/>
                </a:lnTo>
                <a:lnTo>
                  <a:pt x="1865" y="335"/>
                </a:lnTo>
                <a:lnTo>
                  <a:pt x="1871" y="341"/>
                </a:lnTo>
                <a:lnTo>
                  <a:pt x="5433" y="495"/>
                </a:lnTo>
                <a:lnTo>
                  <a:pt x="2784" y="277"/>
                </a:lnTo>
                <a:lnTo>
                  <a:pt x="2784" y="270"/>
                </a:lnTo>
                <a:lnTo>
                  <a:pt x="2778" y="270"/>
                </a:lnTo>
                <a:lnTo>
                  <a:pt x="2765" y="283"/>
                </a:lnTo>
                <a:lnTo>
                  <a:pt x="2771" y="283"/>
                </a:lnTo>
                <a:lnTo>
                  <a:pt x="2784" y="277"/>
                </a:lnTo>
                <a:lnTo>
                  <a:pt x="5433" y="495"/>
                </a:lnTo>
                <a:lnTo>
                  <a:pt x="2816" y="270"/>
                </a:lnTo>
                <a:lnTo>
                  <a:pt x="2816" y="264"/>
                </a:lnTo>
                <a:lnTo>
                  <a:pt x="2797" y="270"/>
                </a:lnTo>
                <a:lnTo>
                  <a:pt x="2803" y="277"/>
                </a:lnTo>
                <a:lnTo>
                  <a:pt x="2816" y="270"/>
                </a:lnTo>
                <a:lnTo>
                  <a:pt x="5433" y="495"/>
                </a:lnTo>
                <a:lnTo>
                  <a:pt x="2289" y="168"/>
                </a:lnTo>
                <a:lnTo>
                  <a:pt x="2328" y="168"/>
                </a:lnTo>
                <a:lnTo>
                  <a:pt x="2366" y="180"/>
                </a:lnTo>
                <a:lnTo>
                  <a:pt x="2405" y="187"/>
                </a:lnTo>
                <a:lnTo>
                  <a:pt x="2437" y="200"/>
                </a:lnTo>
                <a:lnTo>
                  <a:pt x="2450" y="206"/>
                </a:lnTo>
                <a:lnTo>
                  <a:pt x="2469" y="206"/>
                </a:lnTo>
                <a:lnTo>
                  <a:pt x="2482" y="219"/>
                </a:lnTo>
                <a:lnTo>
                  <a:pt x="2501" y="219"/>
                </a:lnTo>
                <a:lnTo>
                  <a:pt x="2527" y="225"/>
                </a:lnTo>
                <a:lnTo>
                  <a:pt x="2553" y="238"/>
                </a:lnTo>
                <a:lnTo>
                  <a:pt x="2565" y="245"/>
                </a:lnTo>
                <a:lnTo>
                  <a:pt x="2585" y="264"/>
                </a:lnTo>
                <a:lnTo>
                  <a:pt x="2610" y="270"/>
                </a:lnTo>
                <a:lnTo>
                  <a:pt x="2675" y="283"/>
                </a:lnTo>
                <a:lnTo>
                  <a:pt x="2681" y="290"/>
                </a:lnTo>
                <a:lnTo>
                  <a:pt x="2675" y="296"/>
                </a:lnTo>
                <a:lnTo>
                  <a:pt x="2630" y="303"/>
                </a:lnTo>
                <a:lnTo>
                  <a:pt x="2668" y="303"/>
                </a:lnTo>
                <a:lnTo>
                  <a:pt x="2694" y="303"/>
                </a:lnTo>
                <a:lnTo>
                  <a:pt x="2713" y="303"/>
                </a:lnTo>
                <a:lnTo>
                  <a:pt x="2733" y="303"/>
                </a:lnTo>
                <a:lnTo>
                  <a:pt x="2739" y="309"/>
                </a:lnTo>
                <a:lnTo>
                  <a:pt x="2778" y="315"/>
                </a:lnTo>
                <a:lnTo>
                  <a:pt x="2797" y="315"/>
                </a:lnTo>
                <a:lnTo>
                  <a:pt x="2810" y="309"/>
                </a:lnTo>
                <a:lnTo>
                  <a:pt x="2803" y="309"/>
                </a:lnTo>
                <a:lnTo>
                  <a:pt x="2784" y="309"/>
                </a:lnTo>
                <a:lnTo>
                  <a:pt x="2758" y="296"/>
                </a:lnTo>
                <a:lnTo>
                  <a:pt x="2745" y="290"/>
                </a:lnTo>
                <a:lnTo>
                  <a:pt x="2739" y="290"/>
                </a:lnTo>
                <a:lnTo>
                  <a:pt x="2707" y="290"/>
                </a:lnTo>
                <a:lnTo>
                  <a:pt x="2688" y="277"/>
                </a:lnTo>
                <a:lnTo>
                  <a:pt x="2655" y="270"/>
                </a:lnTo>
                <a:lnTo>
                  <a:pt x="2623" y="251"/>
                </a:lnTo>
                <a:lnTo>
                  <a:pt x="2578" y="238"/>
                </a:lnTo>
                <a:lnTo>
                  <a:pt x="2520" y="213"/>
                </a:lnTo>
                <a:lnTo>
                  <a:pt x="2437" y="187"/>
                </a:lnTo>
                <a:lnTo>
                  <a:pt x="2321" y="161"/>
                </a:lnTo>
                <a:lnTo>
                  <a:pt x="2270" y="155"/>
                </a:lnTo>
                <a:lnTo>
                  <a:pt x="2250" y="155"/>
                </a:lnTo>
                <a:lnTo>
                  <a:pt x="2250" y="161"/>
                </a:lnTo>
                <a:lnTo>
                  <a:pt x="2263" y="161"/>
                </a:lnTo>
                <a:lnTo>
                  <a:pt x="2289" y="168"/>
                </a:lnTo>
                <a:lnTo>
                  <a:pt x="5433" y="495"/>
                </a:lnTo>
                <a:close/>
              </a:path>
            </a:pathLst>
          </a:custGeom>
          <a:solidFill>
            <a:srgbClr val="FFFFFF">
              <a:alpha val="59000"/>
            </a:srgbClr>
          </a:solidFill>
          <a:ln w="9525" cap="flat" cmpd="sng" algn="ctr">
            <a:noFill/>
            <a:prstDash val="solid"/>
            <a:round/>
            <a:headEnd type="none" w="med" len="med"/>
            <a:tailEnd type="none" w="med" len="med"/>
          </a:ln>
          <a:effectLst>
            <a:outerShdw blurRad="38100" algn="tl" rotWithShape="0">
              <a:schemeClr val="bg1">
                <a:alpha val="60000"/>
              </a:schemeClr>
            </a:outerShdw>
          </a:effectLst>
        </p:spPr>
        <p:txBody>
          <a:bodyPr vert="horz" wrap="square" lIns="91440" tIns="45720" rIns="91440" bIns="45720" anchor="t" compatLnSpc="1"/>
          <a:lstStyle/>
          <a:p>
            <a:endParaRPr kumimoji="0" lang="ja-JP" altLang="en-US"/>
          </a:p>
        </p:txBody>
      </p:sp>
      <p:sp>
        <p:nvSpPr>
          <p:cNvPr id="2" name="タイトル 1"/>
          <p:cNvSpPr>
            <a:spLocks noGrp="1"/>
          </p:cNvSpPr>
          <p:nvPr>
            <p:ph type="ctrTitle"/>
          </p:nvPr>
        </p:nvSpPr>
        <p:spPr>
          <a:xfrm>
            <a:off x="685800" y="2130425"/>
            <a:ext cx="7772400" cy="1470025"/>
          </a:xfrm>
        </p:spPr>
        <p:txBody>
          <a:bodyPr/>
          <a:lstStyle>
            <a:lvl1pPr algn="ctr">
              <a:defRPr b="1"/>
            </a:lvl1pPr>
          </a:lstStyle>
          <a:p>
            <a:r>
              <a:rPr kumimoji="0" lang="ja-JP" altLang="en-US" smtClean="0"/>
              <a:t>マスタ タイトルの書式設定</a:t>
            </a:r>
            <a:endParaRPr kumimoji="0" lang="en-US"/>
          </a:p>
        </p:txBody>
      </p:sp>
      <p:sp>
        <p:nvSpPr>
          <p:cNvPr id="8" name="サブタイトル 7"/>
          <p:cNvSpPr>
            <a:spLocks noGrp="1"/>
          </p:cNvSpPr>
          <p:nvPr>
            <p:ph type="subTitle" idx="1"/>
          </p:nvPr>
        </p:nvSpPr>
        <p:spPr>
          <a:xfrm>
            <a:off x="1371600" y="3886200"/>
            <a:ext cx="6400800" cy="1752600"/>
          </a:xfrm>
        </p:spPr>
        <p:txBody>
          <a:bodyPr/>
          <a:lstStyle>
            <a:lvl1pPr marL="0" indent="0" algn="ctr">
              <a:buNone/>
              <a:defRPr baseline="0">
                <a:solidFill>
                  <a:schemeClr val="tx1">
                    <a:tint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ja-JP" altLang="en-US" smtClean="0"/>
              <a:t>マスタ サブタイトルの書式設定</a:t>
            </a:r>
            <a:endParaRPr kumimoji="0" lang="en-US"/>
          </a:p>
        </p:txBody>
      </p:sp>
      <p:sp>
        <p:nvSpPr>
          <p:cNvPr id="12" name="日付プレースホルダ 11"/>
          <p:cNvSpPr>
            <a:spLocks noGrp="1"/>
          </p:cNvSpPr>
          <p:nvPr>
            <p:ph type="dt" sz="half" idx="10"/>
          </p:nvPr>
        </p:nvSpPr>
        <p:spPr/>
        <p:txBody>
          <a:bodyPr/>
          <a:lstStyle>
            <a:lvl1pPr>
              <a:defRPr>
                <a:solidFill>
                  <a:schemeClr val="tx1"/>
                </a:solidFill>
              </a:defRPr>
            </a:lvl1pPr>
          </a:lstStyle>
          <a:p>
            <a:fld id="{7FCEB2CB-3CB6-44F4-BFEC-9C81D570807F}" type="datetime1">
              <a:rPr kumimoji="1" lang="ja-JP" altLang="en-US" smtClean="0"/>
              <a:pPr/>
              <a:t>2013/6/1</a:t>
            </a:fld>
            <a:endParaRPr kumimoji="1" lang="ja-JP" altLang="en-US"/>
          </a:p>
        </p:txBody>
      </p:sp>
      <p:sp>
        <p:nvSpPr>
          <p:cNvPr id="11" name="フッター プレースホルダ 10"/>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18" name="スライド番号プレースホルダ 17"/>
          <p:cNvSpPr>
            <a:spLocks noGrp="1"/>
          </p:cNvSpPr>
          <p:nvPr>
            <p:ph type="sldNum" sz="quarter" idx="12"/>
          </p:nvPr>
        </p:nvSpPr>
        <p:spPr/>
        <p:txBody>
          <a:bodyPr/>
          <a:lstStyle>
            <a:lvl1pPr>
              <a:defRPr>
                <a:solidFill>
                  <a:schemeClr val="tx1"/>
                </a:solidFill>
              </a:defRPr>
            </a:lvl1pPr>
          </a:lstStyle>
          <a:p>
            <a:fld id="{D2D8002D-B5B0-4BAC-B1F6-782DDCCE6D9C}" type="slidenum">
              <a:rPr kumimoji="1" lang="ja-JP" altLang="en-US" smtClean="0"/>
              <a:pPr/>
              <a:t>&lt;#&gt;</a:t>
            </a:fld>
            <a:endParaRPr kumimoji="1" lang="ja-JP"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D16A1590-5ACD-4A4F-8B32-20DAA30A206E}" type="datetime1">
              <a:rPr kumimoji="1" lang="ja-JP" altLang="en-US" smtClean="0"/>
              <a:pPr/>
              <a:t>2013/6/1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縦書きテキスト">
    <p:spTree>
      <p:nvGrpSpPr>
        <p:cNvPr id="1" name=""/>
        <p:cNvGrpSpPr/>
        <p:nvPr/>
      </p:nvGrpSpPr>
      <p:grpSpPr>
        <a:xfrm>
          <a:off x="0" y="0"/>
          <a:ext cx="0" cy="0"/>
          <a:chOff x="0" y="0"/>
          <a:chExt cx="0" cy="0"/>
        </a:xfrm>
      </p:grpSpPr>
      <p:sp>
        <p:nvSpPr>
          <p:cNvPr id="13" name="フリーフォーム 12"/>
          <p:cNvSpPr>
            <a:spLocks/>
          </p:cNvSpPr>
          <p:nvPr/>
        </p:nvSpPr>
        <p:spPr bwMode="auto">
          <a:xfrm rot="5400000">
            <a:off x="3306482" y="2907281"/>
            <a:ext cx="6855280" cy="1038095"/>
          </a:xfrm>
          <a:custGeom>
            <a:avLst/>
            <a:gdLst/>
            <a:ahLst/>
            <a:cxnLst>
              <a:cxn ang="0">
                <a:pos x="5407" y="367"/>
              </a:cxn>
              <a:cxn ang="0">
                <a:pos x="3948" y="348"/>
              </a:cxn>
              <a:cxn ang="0">
                <a:pos x="4719" y="566"/>
              </a:cxn>
              <a:cxn ang="0">
                <a:pos x="5452" y="560"/>
              </a:cxn>
              <a:cxn ang="0">
                <a:pos x="3864" y="341"/>
              </a:cxn>
              <a:cxn ang="0">
                <a:pos x="3735" y="335"/>
              </a:cxn>
              <a:cxn ang="0">
                <a:pos x="5220" y="296"/>
              </a:cxn>
              <a:cxn ang="0">
                <a:pos x="4873" y="142"/>
              </a:cxn>
              <a:cxn ang="0">
                <a:pos x="3465" y="405"/>
              </a:cxn>
              <a:cxn ang="0">
                <a:pos x="4494" y="566"/>
              </a:cxn>
              <a:cxn ang="0">
                <a:pos x="4481" y="354"/>
              </a:cxn>
              <a:cxn ang="0">
                <a:pos x="3176" y="476"/>
              </a:cxn>
              <a:cxn ang="0">
                <a:pos x="3408" y="457"/>
              </a:cxn>
              <a:cxn ang="0">
                <a:pos x="4526" y="618"/>
              </a:cxn>
              <a:cxn ang="0">
                <a:pos x="4070" y="560"/>
              </a:cxn>
              <a:cxn ang="0">
                <a:pos x="2469" y="592"/>
              </a:cxn>
              <a:cxn ang="0">
                <a:pos x="2880" y="521"/>
              </a:cxn>
              <a:cxn ang="0">
                <a:pos x="1453" y="618"/>
              </a:cxn>
              <a:cxn ang="0">
                <a:pos x="2610" y="585"/>
              </a:cxn>
              <a:cxn ang="0">
                <a:pos x="4738" y="457"/>
              </a:cxn>
              <a:cxn ang="0">
                <a:pos x="5085" y="508"/>
              </a:cxn>
              <a:cxn ang="0">
                <a:pos x="4500" y="431"/>
              </a:cxn>
              <a:cxn ang="0">
                <a:pos x="3093" y="560"/>
              </a:cxn>
              <a:cxn ang="0">
                <a:pos x="3607" y="592"/>
              </a:cxn>
              <a:cxn ang="0">
                <a:pos x="4880" y="547"/>
              </a:cxn>
              <a:cxn ang="0">
                <a:pos x="2983" y="502"/>
              </a:cxn>
              <a:cxn ang="0">
                <a:pos x="4635" y="444"/>
              </a:cxn>
              <a:cxn ang="0">
                <a:pos x="5433" y="495"/>
              </a:cxn>
              <a:cxn ang="0">
                <a:pos x="1511" y="65"/>
              </a:cxn>
              <a:cxn ang="0">
                <a:pos x="515" y="521"/>
              </a:cxn>
              <a:cxn ang="0">
                <a:pos x="875" y="328"/>
              </a:cxn>
              <a:cxn ang="0">
                <a:pos x="566" y="193"/>
              </a:cxn>
              <a:cxn ang="0">
                <a:pos x="225" y="380"/>
              </a:cxn>
              <a:cxn ang="0">
                <a:pos x="65" y="219"/>
              </a:cxn>
              <a:cxn ang="0">
                <a:pos x="296" y="521"/>
              </a:cxn>
              <a:cxn ang="0">
                <a:pos x="110" y="515"/>
              </a:cxn>
              <a:cxn ang="0">
                <a:pos x="515" y="598"/>
              </a:cxn>
              <a:cxn ang="0">
                <a:pos x="187" y="380"/>
              </a:cxn>
              <a:cxn ang="0">
                <a:pos x="1428" y="168"/>
              </a:cxn>
              <a:cxn ang="0">
                <a:pos x="5433" y="495"/>
              </a:cxn>
              <a:cxn ang="0">
                <a:pos x="1852" y="489"/>
              </a:cxn>
              <a:cxn ang="0">
                <a:pos x="1543" y="412"/>
              </a:cxn>
              <a:cxn ang="0">
                <a:pos x="933" y="335"/>
              </a:cxn>
              <a:cxn ang="0">
                <a:pos x="547" y="309"/>
              </a:cxn>
              <a:cxn ang="0">
                <a:pos x="495" y="438"/>
              </a:cxn>
              <a:cxn ang="0">
                <a:pos x="1119" y="579"/>
              </a:cxn>
              <a:cxn ang="0">
                <a:pos x="1781" y="592"/>
              </a:cxn>
              <a:cxn ang="0">
                <a:pos x="798" y="470"/>
              </a:cxn>
              <a:cxn ang="0">
                <a:pos x="1350" y="598"/>
              </a:cxn>
              <a:cxn ang="0">
                <a:pos x="296" y="39"/>
              </a:cxn>
              <a:cxn ang="0">
                <a:pos x="2347" y="335"/>
              </a:cxn>
              <a:cxn ang="0">
                <a:pos x="2520" y="399"/>
              </a:cxn>
              <a:cxn ang="0">
                <a:pos x="2019" y="450"/>
              </a:cxn>
              <a:cxn ang="0">
                <a:pos x="2733" y="431"/>
              </a:cxn>
              <a:cxn ang="0">
                <a:pos x="2373" y="425"/>
              </a:cxn>
              <a:cxn ang="0">
                <a:pos x="3292" y="341"/>
              </a:cxn>
              <a:cxn ang="0">
                <a:pos x="3459" y="328"/>
              </a:cxn>
              <a:cxn ang="0">
                <a:pos x="5433" y="495"/>
              </a:cxn>
              <a:cxn ang="0">
                <a:pos x="1755" y="335"/>
              </a:cxn>
              <a:cxn ang="0">
                <a:pos x="1646" y="238"/>
              </a:cxn>
              <a:cxn ang="0">
                <a:pos x="3093" y="219"/>
              </a:cxn>
              <a:cxn ang="0">
                <a:pos x="1903" y="348"/>
              </a:cxn>
              <a:cxn ang="0">
                <a:pos x="2520" y="213"/>
              </a:cxn>
            </a:cxnLst>
            <a:rect l="0" t="0" r="0" b="0"/>
            <a:pathLst>
              <a:path w="5754" h="618">
                <a:moveTo>
                  <a:pt x="5433" y="495"/>
                </a:moveTo>
                <a:lnTo>
                  <a:pt x="5433" y="489"/>
                </a:lnTo>
                <a:lnTo>
                  <a:pt x="5426" y="489"/>
                </a:lnTo>
                <a:lnTo>
                  <a:pt x="5420" y="495"/>
                </a:lnTo>
                <a:lnTo>
                  <a:pt x="5426" y="495"/>
                </a:lnTo>
                <a:lnTo>
                  <a:pt x="5433" y="495"/>
                </a:lnTo>
                <a:lnTo>
                  <a:pt x="5510" y="470"/>
                </a:lnTo>
                <a:lnTo>
                  <a:pt x="5510" y="457"/>
                </a:lnTo>
                <a:lnTo>
                  <a:pt x="5484" y="457"/>
                </a:lnTo>
                <a:lnTo>
                  <a:pt x="5484" y="470"/>
                </a:lnTo>
                <a:lnTo>
                  <a:pt x="5490" y="476"/>
                </a:lnTo>
                <a:lnTo>
                  <a:pt x="5510" y="470"/>
                </a:lnTo>
                <a:lnTo>
                  <a:pt x="5433" y="495"/>
                </a:lnTo>
                <a:lnTo>
                  <a:pt x="5542" y="470"/>
                </a:lnTo>
                <a:lnTo>
                  <a:pt x="5535" y="470"/>
                </a:lnTo>
                <a:lnTo>
                  <a:pt x="5529" y="476"/>
                </a:lnTo>
                <a:lnTo>
                  <a:pt x="5529" y="483"/>
                </a:lnTo>
                <a:lnTo>
                  <a:pt x="5542" y="470"/>
                </a:lnTo>
                <a:lnTo>
                  <a:pt x="5433" y="495"/>
                </a:lnTo>
                <a:lnTo>
                  <a:pt x="5523" y="270"/>
                </a:lnTo>
                <a:lnTo>
                  <a:pt x="5523" y="277"/>
                </a:lnTo>
                <a:lnTo>
                  <a:pt x="5529" y="283"/>
                </a:lnTo>
                <a:lnTo>
                  <a:pt x="5542" y="283"/>
                </a:lnTo>
                <a:lnTo>
                  <a:pt x="5535" y="270"/>
                </a:lnTo>
                <a:lnTo>
                  <a:pt x="5523" y="270"/>
                </a:lnTo>
                <a:lnTo>
                  <a:pt x="5433" y="495"/>
                </a:lnTo>
                <a:lnTo>
                  <a:pt x="5670" y="348"/>
                </a:lnTo>
                <a:lnTo>
                  <a:pt x="5645" y="354"/>
                </a:lnTo>
                <a:lnTo>
                  <a:pt x="5625" y="354"/>
                </a:lnTo>
                <a:lnTo>
                  <a:pt x="5600" y="373"/>
                </a:lnTo>
                <a:lnTo>
                  <a:pt x="5593" y="373"/>
                </a:lnTo>
                <a:lnTo>
                  <a:pt x="5587" y="367"/>
                </a:lnTo>
                <a:lnTo>
                  <a:pt x="5587" y="354"/>
                </a:lnTo>
                <a:lnTo>
                  <a:pt x="5593" y="354"/>
                </a:lnTo>
                <a:lnTo>
                  <a:pt x="5600" y="354"/>
                </a:lnTo>
                <a:lnTo>
                  <a:pt x="5580" y="348"/>
                </a:lnTo>
                <a:lnTo>
                  <a:pt x="5568" y="341"/>
                </a:lnTo>
                <a:lnTo>
                  <a:pt x="5754" y="264"/>
                </a:lnTo>
                <a:lnTo>
                  <a:pt x="5555" y="335"/>
                </a:lnTo>
                <a:lnTo>
                  <a:pt x="5535" y="315"/>
                </a:lnTo>
                <a:lnTo>
                  <a:pt x="5510" y="309"/>
                </a:lnTo>
                <a:lnTo>
                  <a:pt x="5478" y="309"/>
                </a:lnTo>
                <a:lnTo>
                  <a:pt x="5465" y="309"/>
                </a:lnTo>
                <a:lnTo>
                  <a:pt x="5433" y="303"/>
                </a:lnTo>
                <a:lnTo>
                  <a:pt x="5426" y="303"/>
                </a:lnTo>
                <a:lnTo>
                  <a:pt x="5426" y="309"/>
                </a:lnTo>
                <a:lnTo>
                  <a:pt x="5439" y="309"/>
                </a:lnTo>
                <a:lnTo>
                  <a:pt x="5484" y="315"/>
                </a:lnTo>
                <a:lnTo>
                  <a:pt x="5529" y="328"/>
                </a:lnTo>
                <a:lnTo>
                  <a:pt x="5535" y="335"/>
                </a:lnTo>
                <a:lnTo>
                  <a:pt x="5535" y="341"/>
                </a:lnTo>
                <a:lnTo>
                  <a:pt x="5529" y="348"/>
                </a:lnTo>
                <a:lnTo>
                  <a:pt x="5523" y="348"/>
                </a:lnTo>
                <a:lnTo>
                  <a:pt x="5510" y="348"/>
                </a:lnTo>
                <a:lnTo>
                  <a:pt x="5484" y="348"/>
                </a:lnTo>
                <a:lnTo>
                  <a:pt x="5445" y="354"/>
                </a:lnTo>
                <a:lnTo>
                  <a:pt x="5407" y="367"/>
                </a:lnTo>
                <a:lnTo>
                  <a:pt x="5368" y="380"/>
                </a:lnTo>
                <a:lnTo>
                  <a:pt x="5317" y="405"/>
                </a:lnTo>
                <a:lnTo>
                  <a:pt x="5310" y="412"/>
                </a:lnTo>
                <a:lnTo>
                  <a:pt x="5310" y="418"/>
                </a:lnTo>
                <a:lnTo>
                  <a:pt x="5317" y="418"/>
                </a:lnTo>
                <a:lnTo>
                  <a:pt x="5310" y="425"/>
                </a:lnTo>
                <a:lnTo>
                  <a:pt x="5291" y="431"/>
                </a:lnTo>
                <a:lnTo>
                  <a:pt x="5291" y="438"/>
                </a:lnTo>
                <a:lnTo>
                  <a:pt x="5304" y="438"/>
                </a:lnTo>
                <a:lnTo>
                  <a:pt x="5323" y="431"/>
                </a:lnTo>
                <a:lnTo>
                  <a:pt x="5349" y="418"/>
                </a:lnTo>
                <a:lnTo>
                  <a:pt x="5375" y="405"/>
                </a:lnTo>
                <a:lnTo>
                  <a:pt x="5439" y="386"/>
                </a:lnTo>
                <a:lnTo>
                  <a:pt x="5471" y="380"/>
                </a:lnTo>
                <a:lnTo>
                  <a:pt x="5490" y="380"/>
                </a:lnTo>
                <a:lnTo>
                  <a:pt x="5529" y="386"/>
                </a:lnTo>
                <a:lnTo>
                  <a:pt x="5587" y="399"/>
                </a:lnTo>
                <a:lnTo>
                  <a:pt x="5638" y="412"/>
                </a:lnTo>
                <a:lnTo>
                  <a:pt x="5664" y="425"/>
                </a:lnTo>
                <a:lnTo>
                  <a:pt x="5658" y="412"/>
                </a:lnTo>
                <a:lnTo>
                  <a:pt x="5645" y="405"/>
                </a:lnTo>
                <a:lnTo>
                  <a:pt x="5664" y="393"/>
                </a:lnTo>
                <a:lnTo>
                  <a:pt x="5664" y="386"/>
                </a:lnTo>
                <a:lnTo>
                  <a:pt x="5658" y="386"/>
                </a:lnTo>
                <a:lnTo>
                  <a:pt x="5651" y="380"/>
                </a:lnTo>
                <a:lnTo>
                  <a:pt x="5670" y="380"/>
                </a:lnTo>
                <a:lnTo>
                  <a:pt x="5664" y="373"/>
                </a:lnTo>
                <a:lnTo>
                  <a:pt x="5670" y="367"/>
                </a:lnTo>
                <a:lnTo>
                  <a:pt x="5703" y="341"/>
                </a:lnTo>
                <a:lnTo>
                  <a:pt x="5754" y="328"/>
                </a:lnTo>
                <a:lnTo>
                  <a:pt x="5754" y="315"/>
                </a:lnTo>
                <a:lnTo>
                  <a:pt x="5715" y="328"/>
                </a:lnTo>
                <a:lnTo>
                  <a:pt x="5670" y="348"/>
                </a:lnTo>
                <a:lnTo>
                  <a:pt x="5433" y="495"/>
                </a:lnTo>
                <a:lnTo>
                  <a:pt x="5465" y="367"/>
                </a:lnTo>
                <a:lnTo>
                  <a:pt x="5445" y="380"/>
                </a:lnTo>
                <a:lnTo>
                  <a:pt x="5439" y="380"/>
                </a:lnTo>
                <a:lnTo>
                  <a:pt x="5439" y="373"/>
                </a:lnTo>
                <a:lnTo>
                  <a:pt x="5445" y="354"/>
                </a:lnTo>
                <a:lnTo>
                  <a:pt x="5458" y="354"/>
                </a:lnTo>
                <a:lnTo>
                  <a:pt x="5471" y="354"/>
                </a:lnTo>
                <a:lnTo>
                  <a:pt x="5465" y="367"/>
                </a:lnTo>
                <a:lnTo>
                  <a:pt x="5433" y="495"/>
                </a:lnTo>
                <a:lnTo>
                  <a:pt x="3877" y="348"/>
                </a:lnTo>
                <a:lnTo>
                  <a:pt x="3896" y="348"/>
                </a:lnTo>
                <a:lnTo>
                  <a:pt x="3909" y="354"/>
                </a:lnTo>
                <a:lnTo>
                  <a:pt x="3922" y="354"/>
                </a:lnTo>
                <a:lnTo>
                  <a:pt x="3922" y="367"/>
                </a:lnTo>
                <a:lnTo>
                  <a:pt x="3928" y="367"/>
                </a:lnTo>
                <a:lnTo>
                  <a:pt x="3941" y="367"/>
                </a:lnTo>
                <a:lnTo>
                  <a:pt x="3941" y="354"/>
                </a:lnTo>
                <a:lnTo>
                  <a:pt x="3941" y="367"/>
                </a:lnTo>
                <a:lnTo>
                  <a:pt x="3948" y="373"/>
                </a:lnTo>
                <a:lnTo>
                  <a:pt x="3967" y="354"/>
                </a:lnTo>
                <a:lnTo>
                  <a:pt x="3954" y="354"/>
                </a:lnTo>
                <a:lnTo>
                  <a:pt x="3948" y="354"/>
                </a:lnTo>
                <a:lnTo>
                  <a:pt x="3948" y="348"/>
                </a:lnTo>
                <a:lnTo>
                  <a:pt x="3941" y="348"/>
                </a:lnTo>
                <a:lnTo>
                  <a:pt x="3928" y="348"/>
                </a:lnTo>
                <a:lnTo>
                  <a:pt x="3922" y="348"/>
                </a:lnTo>
                <a:lnTo>
                  <a:pt x="3915" y="341"/>
                </a:lnTo>
                <a:lnTo>
                  <a:pt x="3903" y="348"/>
                </a:lnTo>
                <a:lnTo>
                  <a:pt x="3903" y="341"/>
                </a:lnTo>
                <a:lnTo>
                  <a:pt x="3896" y="335"/>
                </a:lnTo>
                <a:lnTo>
                  <a:pt x="3883" y="341"/>
                </a:lnTo>
                <a:lnTo>
                  <a:pt x="3877" y="341"/>
                </a:lnTo>
                <a:lnTo>
                  <a:pt x="3877" y="348"/>
                </a:lnTo>
                <a:lnTo>
                  <a:pt x="5433" y="495"/>
                </a:lnTo>
                <a:lnTo>
                  <a:pt x="4095" y="341"/>
                </a:lnTo>
                <a:lnTo>
                  <a:pt x="4095" y="348"/>
                </a:lnTo>
                <a:lnTo>
                  <a:pt x="4102" y="335"/>
                </a:lnTo>
                <a:lnTo>
                  <a:pt x="4095" y="335"/>
                </a:lnTo>
                <a:lnTo>
                  <a:pt x="4095" y="341"/>
                </a:lnTo>
                <a:lnTo>
                  <a:pt x="5433" y="495"/>
                </a:lnTo>
                <a:lnTo>
                  <a:pt x="5413" y="502"/>
                </a:lnTo>
                <a:lnTo>
                  <a:pt x="5394" y="502"/>
                </a:lnTo>
                <a:lnTo>
                  <a:pt x="5413" y="508"/>
                </a:lnTo>
                <a:lnTo>
                  <a:pt x="5413" y="502"/>
                </a:lnTo>
                <a:lnTo>
                  <a:pt x="5433" y="495"/>
                </a:lnTo>
                <a:lnTo>
                  <a:pt x="5722" y="618"/>
                </a:lnTo>
                <a:lnTo>
                  <a:pt x="5754" y="605"/>
                </a:lnTo>
                <a:lnTo>
                  <a:pt x="5754" y="560"/>
                </a:lnTo>
                <a:lnTo>
                  <a:pt x="5625" y="618"/>
                </a:lnTo>
                <a:lnTo>
                  <a:pt x="5722" y="618"/>
                </a:lnTo>
                <a:lnTo>
                  <a:pt x="5433" y="495"/>
                </a:lnTo>
                <a:lnTo>
                  <a:pt x="3832" y="219"/>
                </a:lnTo>
                <a:lnTo>
                  <a:pt x="3819" y="219"/>
                </a:lnTo>
                <a:lnTo>
                  <a:pt x="3825" y="225"/>
                </a:lnTo>
                <a:lnTo>
                  <a:pt x="3832" y="219"/>
                </a:lnTo>
                <a:lnTo>
                  <a:pt x="5433" y="495"/>
                </a:lnTo>
                <a:lnTo>
                  <a:pt x="4822" y="476"/>
                </a:lnTo>
                <a:lnTo>
                  <a:pt x="4828" y="476"/>
                </a:lnTo>
                <a:lnTo>
                  <a:pt x="4828" y="470"/>
                </a:lnTo>
                <a:lnTo>
                  <a:pt x="4822" y="470"/>
                </a:lnTo>
                <a:lnTo>
                  <a:pt x="4809" y="470"/>
                </a:lnTo>
                <a:lnTo>
                  <a:pt x="4803" y="470"/>
                </a:lnTo>
                <a:lnTo>
                  <a:pt x="4803" y="476"/>
                </a:lnTo>
                <a:lnTo>
                  <a:pt x="4809" y="476"/>
                </a:lnTo>
                <a:lnTo>
                  <a:pt x="4822" y="476"/>
                </a:lnTo>
                <a:lnTo>
                  <a:pt x="5433" y="495"/>
                </a:lnTo>
                <a:lnTo>
                  <a:pt x="3787" y="322"/>
                </a:lnTo>
                <a:lnTo>
                  <a:pt x="3793" y="328"/>
                </a:lnTo>
                <a:lnTo>
                  <a:pt x="3800" y="328"/>
                </a:lnTo>
                <a:lnTo>
                  <a:pt x="3800" y="315"/>
                </a:lnTo>
                <a:lnTo>
                  <a:pt x="3793" y="315"/>
                </a:lnTo>
                <a:lnTo>
                  <a:pt x="3787" y="315"/>
                </a:lnTo>
                <a:lnTo>
                  <a:pt x="3787" y="322"/>
                </a:lnTo>
                <a:lnTo>
                  <a:pt x="5433" y="495"/>
                </a:lnTo>
                <a:lnTo>
                  <a:pt x="4713" y="560"/>
                </a:lnTo>
                <a:lnTo>
                  <a:pt x="4693" y="560"/>
                </a:lnTo>
                <a:lnTo>
                  <a:pt x="4674" y="560"/>
                </a:lnTo>
                <a:lnTo>
                  <a:pt x="4674" y="579"/>
                </a:lnTo>
                <a:lnTo>
                  <a:pt x="4693" y="579"/>
                </a:lnTo>
                <a:lnTo>
                  <a:pt x="4719" y="566"/>
                </a:lnTo>
                <a:lnTo>
                  <a:pt x="4745" y="566"/>
                </a:lnTo>
                <a:lnTo>
                  <a:pt x="4751" y="566"/>
                </a:lnTo>
                <a:lnTo>
                  <a:pt x="4758" y="560"/>
                </a:lnTo>
                <a:lnTo>
                  <a:pt x="4732" y="560"/>
                </a:lnTo>
                <a:lnTo>
                  <a:pt x="4713" y="560"/>
                </a:lnTo>
                <a:lnTo>
                  <a:pt x="5433" y="495"/>
                </a:lnTo>
                <a:lnTo>
                  <a:pt x="5715" y="470"/>
                </a:lnTo>
                <a:lnTo>
                  <a:pt x="5696" y="470"/>
                </a:lnTo>
                <a:lnTo>
                  <a:pt x="5690" y="470"/>
                </a:lnTo>
                <a:lnTo>
                  <a:pt x="5677" y="470"/>
                </a:lnTo>
                <a:lnTo>
                  <a:pt x="5638" y="483"/>
                </a:lnTo>
                <a:lnTo>
                  <a:pt x="5587" y="495"/>
                </a:lnTo>
                <a:lnTo>
                  <a:pt x="5561" y="508"/>
                </a:lnTo>
                <a:lnTo>
                  <a:pt x="5548" y="502"/>
                </a:lnTo>
                <a:lnTo>
                  <a:pt x="5529" y="508"/>
                </a:lnTo>
                <a:lnTo>
                  <a:pt x="5478" y="508"/>
                </a:lnTo>
                <a:lnTo>
                  <a:pt x="5452" y="515"/>
                </a:lnTo>
                <a:lnTo>
                  <a:pt x="5433" y="521"/>
                </a:lnTo>
                <a:lnTo>
                  <a:pt x="5394" y="521"/>
                </a:lnTo>
                <a:lnTo>
                  <a:pt x="5381" y="534"/>
                </a:lnTo>
                <a:lnTo>
                  <a:pt x="5355" y="540"/>
                </a:lnTo>
                <a:lnTo>
                  <a:pt x="5330" y="553"/>
                </a:lnTo>
                <a:lnTo>
                  <a:pt x="5317" y="553"/>
                </a:lnTo>
                <a:lnTo>
                  <a:pt x="5291" y="566"/>
                </a:lnTo>
                <a:lnTo>
                  <a:pt x="5259" y="585"/>
                </a:lnTo>
                <a:lnTo>
                  <a:pt x="5182" y="618"/>
                </a:lnTo>
                <a:lnTo>
                  <a:pt x="5208" y="618"/>
                </a:lnTo>
                <a:lnTo>
                  <a:pt x="5214" y="618"/>
                </a:lnTo>
                <a:lnTo>
                  <a:pt x="5233" y="611"/>
                </a:lnTo>
                <a:lnTo>
                  <a:pt x="5246" y="598"/>
                </a:lnTo>
                <a:lnTo>
                  <a:pt x="5265" y="592"/>
                </a:lnTo>
                <a:lnTo>
                  <a:pt x="5304" y="585"/>
                </a:lnTo>
                <a:lnTo>
                  <a:pt x="5330" y="579"/>
                </a:lnTo>
                <a:lnTo>
                  <a:pt x="5336" y="579"/>
                </a:lnTo>
                <a:lnTo>
                  <a:pt x="5349" y="566"/>
                </a:lnTo>
                <a:lnTo>
                  <a:pt x="5362" y="560"/>
                </a:lnTo>
                <a:lnTo>
                  <a:pt x="5368" y="553"/>
                </a:lnTo>
                <a:lnTo>
                  <a:pt x="5388" y="553"/>
                </a:lnTo>
                <a:lnTo>
                  <a:pt x="5407" y="560"/>
                </a:lnTo>
                <a:lnTo>
                  <a:pt x="5407" y="566"/>
                </a:lnTo>
                <a:lnTo>
                  <a:pt x="5394" y="566"/>
                </a:lnTo>
                <a:lnTo>
                  <a:pt x="5381" y="566"/>
                </a:lnTo>
                <a:lnTo>
                  <a:pt x="5362" y="585"/>
                </a:lnTo>
                <a:lnTo>
                  <a:pt x="5336" y="592"/>
                </a:lnTo>
                <a:lnTo>
                  <a:pt x="5304" y="598"/>
                </a:lnTo>
                <a:lnTo>
                  <a:pt x="5246" y="618"/>
                </a:lnTo>
                <a:lnTo>
                  <a:pt x="5317" y="618"/>
                </a:lnTo>
                <a:lnTo>
                  <a:pt x="5330" y="618"/>
                </a:lnTo>
                <a:lnTo>
                  <a:pt x="5349" y="611"/>
                </a:lnTo>
                <a:lnTo>
                  <a:pt x="5362" y="605"/>
                </a:lnTo>
                <a:lnTo>
                  <a:pt x="5375" y="605"/>
                </a:lnTo>
                <a:lnTo>
                  <a:pt x="5394" y="598"/>
                </a:lnTo>
                <a:lnTo>
                  <a:pt x="5407" y="585"/>
                </a:lnTo>
                <a:lnTo>
                  <a:pt x="5413" y="579"/>
                </a:lnTo>
                <a:lnTo>
                  <a:pt x="5426" y="566"/>
                </a:lnTo>
                <a:lnTo>
                  <a:pt x="5445" y="560"/>
                </a:lnTo>
                <a:lnTo>
                  <a:pt x="5452" y="560"/>
                </a:lnTo>
                <a:lnTo>
                  <a:pt x="5445" y="579"/>
                </a:lnTo>
                <a:lnTo>
                  <a:pt x="5471" y="560"/>
                </a:lnTo>
                <a:lnTo>
                  <a:pt x="5490" y="553"/>
                </a:lnTo>
                <a:lnTo>
                  <a:pt x="5510" y="540"/>
                </a:lnTo>
                <a:lnTo>
                  <a:pt x="5516" y="547"/>
                </a:lnTo>
                <a:lnTo>
                  <a:pt x="5516" y="553"/>
                </a:lnTo>
                <a:lnTo>
                  <a:pt x="5555" y="534"/>
                </a:lnTo>
                <a:lnTo>
                  <a:pt x="5580" y="528"/>
                </a:lnTo>
                <a:lnTo>
                  <a:pt x="5593" y="534"/>
                </a:lnTo>
                <a:lnTo>
                  <a:pt x="5613" y="540"/>
                </a:lnTo>
                <a:lnTo>
                  <a:pt x="5632" y="540"/>
                </a:lnTo>
                <a:lnTo>
                  <a:pt x="5645" y="534"/>
                </a:lnTo>
                <a:lnTo>
                  <a:pt x="5632" y="528"/>
                </a:lnTo>
                <a:lnTo>
                  <a:pt x="5638" y="521"/>
                </a:lnTo>
                <a:lnTo>
                  <a:pt x="5645" y="521"/>
                </a:lnTo>
                <a:lnTo>
                  <a:pt x="5658" y="521"/>
                </a:lnTo>
                <a:lnTo>
                  <a:pt x="5670" y="521"/>
                </a:lnTo>
                <a:lnTo>
                  <a:pt x="5683" y="528"/>
                </a:lnTo>
                <a:lnTo>
                  <a:pt x="5690" y="528"/>
                </a:lnTo>
                <a:lnTo>
                  <a:pt x="5690" y="521"/>
                </a:lnTo>
                <a:lnTo>
                  <a:pt x="5683" y="515"/>
                </a:lnTo>
                <a:lnTo>
                  <a:pt x="5677" y="515"/>
                </a:lnTo>
                <a:lnTo>
                  <a:pt x="5670" y="515"/>
                </a:lnTo>
                <a:lnTo>
                  <a:pt x="5658" y="508"/>
                </a:lnTo>
                <a:lnTo>
                  <a:pt x="5664" y="502"/>
                </a:lnTo>
                <a:lnTo>
                  <a:pt x="5690" y="489"/>
                </a:lnTo>
                <a:lnTo>
                  <a:pt x="5754" y="476"/>
                </a:lnTo>
                <a:lnTo>
                  <a:pt x="5754" y="444"/>
                </a:lnTo>
                <a:lnTo>
                  <a:pt x="5741" y="450"/>
                </a:lnTo>
                <a:lnTo>
                  <a:pt x="5715" y="470"/>
                </a:lnTo>
                <a:lnTo>
                  <a:pt x="5433" y="495"/>
                </a:lnTo>
                <a:lnTo>
                  <a:pt x="5484" y="534"/>
                </a:lnTo>
                <a:lnTo>
                  <a:pt x="5452" y="540"/>
                </a:lnTo>
                <a:lnTo>
                  <a:pt x="5426" y="553"/>
                </a:lnTo>
                <a:lnTo>
                  <a:pt x="5420" y="553"/>
                </a:lnTo>
                <a:lnTo>
                  <a:pt x="5420" y="547"/>
                </a:lnTo>
                <a:lnTo>
                  <a:pt x="5439" y="534"/>
                </a:lnTo>
                <a:lnTo>
                  <a:pt x="5465" y="528"/>
                </a:lnTo>
                <a:lnTo>
                  <a:pt x="5490" y="521"/>
                </a:lnTo>
                <a:lnTo>
                  <a:pt x="5497" y="528"/>
                </a:lnTo>
                <a:lnTo>
                  <a:pt x="5484" y="534"/>
                </a:lnTo>
                <a:lnTo>
                  <a:pt x="5433" y="495"/>
                </a:lnTo>
                <a:lnTo>
                  <a:pt x="4751" y="540"/>
                </a:lnTo>
                <a:lnTo>
                  <a:pt x="4725" y="534"/>
                </a:lnTo>
                <a:lnTo>
                  <a:pt x="4700" y="534"/>
                </a:lnTo>
                <a:lnTo>
                  <a:pt x="4700" y="540"/>
                </a:lnTo>
                <a:lnTo>
                  <a:pt x="4706" y="540"/>
                </a:lnTo>
                <a:lnTo>
                  <a:pt x="4732" y="547"/>
                </a:lnTo>
                <a:lnTo>
                  <a:pt x="4777" y="540"/>
                </a:lnTo>
                <a:lnTo>
                  <a:pt x="4803" y="534"/>
                </a:lnTo>
                <a:lnTo>
                  <a:pt x="4803" y="534"/>
                </a:lnTo>
                <a:lnTo>
                  <a:pt x="4777" y="534"/>
                </a:lnTo>
                <a:lnTo>
                  <a:pt x="4751" y="540"/>
                </a:lnTo>
                <a:lnTo>
                  <a:pt x="5433" y="495"/>
                </a:lnTo>
                <a:lnTo>
                  <a:pt x="3819" y="335"/>
                </a:lnTo>
                <a:lnTo>
                  <a:pt x="3838" y="341"/>
                </a:lnTo>
                <a:lnTo>
                  <a:pt x="3864" y="341"/>
                </a:lnTo>
                <a:lnTo>
                  <a:pt x="3877" y="335"/>
                </a:lnTo>
                <a:lnTo>
                  <a:pt x="3870" y="328"/>
                </a:lnTo>
                <a:lnTo>
                  <a:pt x="3851" y="328"/>
                </a:lnTo>
                <a:lnTo>
                  <a:pt x="3845" y="328"/>
                </a:lnTo>
                <a:lnTo>
                  <a:pt x="3838" y="328"/>
                </a:lnTo>
                <a:lnTo>
                  <a:pt x="3819" y="328"/>
                </a:lnTo>
                <a:lnTo>
                  <a:pt x="3819" y="335"/>
                </a:lnTo>
                <a:lnTo>
                  <a:pt x="5433" y="495"/>
                </a:lnTo>
                <a:lnTo>
                  <a:pt x="3813" y="328"/>
                </a:lnTo>
                <a:lnTo>
                  <a:pt x="3819" y="328"/>
                </a:lnTo>
                <a:lnTo>
                  <a:pt x="3825" y="322"/>
                </a:lnTo>
                <a:lnTo>
                  <a:pt x="3819" y="322"/>
                </a:lnTo>
                <a:lnTo>
                  <a:pt x="3806" y="328"/>
                </a:lnTo>
                <a:lnTo>
                  <a:pt x="3813" y="328"/>
                </a:lnTo>
                <a:lnTo>
                  <a:pt x="5433" y="495"/>
                </a:lnTo>
                <a:lnTo>
                  <a:pt x="3825" y="290"/>
                </a:lnTo>
                <a:lnTo>
                  <a:pt x="3825" y="296"/>
                </a:lnTo>
                <a:lnTo>
                  <a:pt x="3832" y="296"/>
                </a:lnTo>
                <a:lnTo>
                  <a:pt x="3838" y="290"/>
                </a:lnTo>
                <a:lnTo>
                  <a:pt x="3838" y="283"/>
                </a:lnTo>
                <a:lnTo>
                  <a:pt x="3832" y="283"/>
                </a:lnTo>
                <a:lnTo>
                  <a:pt x="3825" y="290"/>
                </a:lnTo>
                <a:lnTo>
                  <a:pt x="5433" y="495"/>
                </a:lnTo>
                <a:lnTo>
                  <a:pt x="5413" y="309"/>
                </a:lnTo>
                <a:lnTo>
                  <a:pt x="5407" y="303"/>
                </a:lnTo>
                <a:lnTo>
                  <a:pt x="5394" y="303"/>
                </a:lnTo>
                <a:lnTo>
                  <a:pt x="5388" y="296"/>
                </a:lnTo>
                <a:lnTo>
                  <a:pt x="5388" y="303"/>
                </a:lnTo>
                <a:lnTo>
                  <a:pt x="5394" y="309"/>
                </a:lnTo>
                <a:lnTo>
                  <a:pt x="5407" y="309"/>
                </a:lnTo>
                <a:lnTo>
                  <a:pt x="5413" y="309"/>
                </a:lnTo>
                <a:lnTo>
                  <a:pt x="5433" y="495"/>
                </a:lnTo>
                <a:lnTo>
                  <a:pt x="5458" y="168"/>
                </a:lnTo>
                <a:lnTo>
                  <a:pt x="5484" y="174"/>
                </a:lnTo>
                <a:lnTo>
                  <a:pt x="5529" y="180"/>
                </a:lnTo>
                <a:lnTo>
                  <a:pt x="5548" y="187"/>
                </a:lnTo>
                <a:lnTo>
                  <a:pt x="5574" y="187"/>
                </a:lnTo>
                <a:lnTo>
                  <a:pt x="5574" y="193"/>
                </a:lnTo>
                <a:lnTo>
                  <a:pt x="5587" y="200"/>
                </a:lnTo>
                <a:lnTo>
                  <a:pt x="5613" y="206"/>
                </a:lnTo>
                <a:lnTo>
                  <a:pt x="5632" y="213"/>
                </a:lnTo>
                <a:lnTo>
                  <a:pt x="5638" y="213"/>
                </a:lnTo>
                <a:lnTo>
                  <a:pt x="5638" y="206"/>
                </a:lnTo>
                <a:lnTo>
                  <a:pt x="5625" y="200"/>
                </a:lnTo>
                <a:lnTo>
                  <a:pt x="5593" y="187"/>
                </a:lnTo>
                <a:lnTo>
                  <a:pt x="5555" y="180"/>
                </a:lnTo>
                <a:lnTo>
                  <a:pt x="5529" y="174"/>
                </a:lnTo>
                <a:lnTo>
                  <a:pt x="5478" y="168"/>
                </a:lnTo>
                <a:lnTo>
                  <a:pt x="5458" y="168"/>
                </a:lnTo>
                <a:lnTo>
                  <a:pt x="5452" y="168"/>
                </a:lnTo>
                <a:lnTo>
                  <a:pt x="5458" y="168"/>
                </a:lnTo>
                <a:lnTo>
                  <a:pt x="5433" y="495"/>
                </a:lnTo>
                <a:lnTo>
                  <a:pt x="3735" y="335"/>
                </a:lnTo>
                <a:lnTo>
                  <a:pt x="3742" y="335"/>
                </a:lnTo>
                <a:lnTo>
                  <a:pt x="3735" y="328"/>
                </a:lnTo>
                <a:lnTo>
                  <a:pt x="3729" y="335"/>
                </a:lnTo>
                <a:lnTo>
                  <a:pt x="3735" y="335"/>
                </a:lnTo>
                <a:lnTo>
                  <a:pt x="5433" y="495"/>
                </a:lnTo>
                <a:lnTo>
                  <a:pt x="3748" y="341"/>
                </a:lnTo>
                <a:lnTo>
                  <a:pt x="3761" y="341"/>
                </a:lnTo>
                <a:lnTo>
                  <a:pt x="3768" y="341"/>
                </a:lnTo>
                <a:lnTo>
                  <a:pt x="3761" y="335"/>
                </a:lnTo>
                <a:lnTo>
                  <a:pt x="3748" y="341"/>
                </a:lnTo>
                <a:lnTo>
                  <a:pt x="5433" y="495"/>
                </a:lnTo>
                <a:lnTo>
                  <a:pt x="3716" y="335"/>
                </a:lnTo>
                <a:lnTo>
                  <a:pt x="3723" y="328"/>
                </a:lnTo>
                <a:lnTo>
                  <a:pt x="3716" y="328"/>
                </a:lnTo>
                <a:lnTo>
                  <a:pt x="3710" y="328"/>
                </a:lnTo>
                <a:lnTo>
                  <a:pt x="3703" y="335"/>
                </a:lnTo>
                <a:lnTo>
                  <a:pt x="3716" y="335"/>
                </a:lnTo>
                <a:lnTo>
                  <a:pt x="5433" y="495"/>
                </a:lnTo>
                <a:lnTo>
                  <a:pt x="3825" y="354"/>
                </a:lnTo>
                <a:lnTo>
                  <a:pt x="3838" y="367"/>
                </a:lnTo>
                <a:lnTo>
                  <a:pt x="3845" y="367"/>
                </a:lnTo>
                <a:lnTo>
                  <a:pt x="3845" y="354"/>
                </a:lnTo>
                <a:lnTo>
                  <a:pt x="3838" y="354"/>
                </a:lnTo>
                <a:lnTo>
                  <a:pt x="3825" y="354"/>
                </a:lnTo>
                <a:lnTo>
                  <a:pt x="5433" y="495"/>
                </a:lnTo>
                <a:lnTo>
                  <a:pt x="4089" y="277"/>
                </a:lnTo>
                <a:lnTo>
                  <a:pt x="4089" y="270"/>
                </a:lnTo>
                <a:lnTo>
                  <a:pt x="4083" y="270"/>
                </a:lnTo>
                <a:lnTo>
                  <a:pt x="4076" y="270"/>
                </a:lnTo>
                <a:lnTo>
                  <a:pt x="4076" y="277"/>
                </a:lnTo>
                <a:lnTo>
                  <a:pt x="4089" y="277"/>
                </a:lnTo>
                <a:lnTo>
                  <a:pt x="5433" y="495"/>
                </a:lnTo>
                <a:lnTo>
                  <a:pt x="4044" y="412"/>
                </a:lnTo>
                <a:lnTo>
                  <a:pt x="4038" y="412"/>
                </a:lnTo>
                <a:lnTo>
                  <a:pt x="4044" y="418"/>
                </a:lnTo>
                <a:lnTo>
                  <a:pt x="4057" y="425"/>
                </a:lnTo>
                <a:lnTo>
                  <a:pt x="4070" y="431"/>
                </a:lnTo>
                <a:lnTo>
                  <a:pt x="4076" y="431"/>
                </a:lnTo>
                <a:lnTo>
                  <a:pt x="4076" y="425"/>
                </a:lnTo>
                <a:lnTo>
                  <a:pt x="4057" y="418"/>
                </a:lnTo>
                <a:lnTo>
                  <a:pt x="4044" y="412"/>
                </a:lnTo>
                <a:lnTo>
                  <a:pt x="5433" y="495"/>
                </a:lnTo>
                <a:lnTo>
                  <a:pt x="4044" y="270"/>
                </a:lnTo>
                <a:lnTo>
                  <a:pt x="4044" y="264"/>
                </a:lnTo>
                <a:lnTo>
                  <a:pt x="4044" y="251"/>
                </a:lnTo>
                <a:lnTo>
                  <a:pt x="4038" y="251"/>
                </a:lnTo>
                <a:lnTo>
                  <a:pt x="4031" y="251"/>
                </a:lnTo>
                <a:lnTo>
                  <a:pt x="4044" y="270"/>
                </a:lnTo>
                <a:lnTo>
                  <a:pt x="5433" y="495"/>
                </a:lnTo>
                <a:lnTo>
                  <a:pt x="5220" y="296"/>
                </a:lnTo>
                <a:lnTo>
                  <a:pt x="5246" y="296"/>
                </a:lnTo>
                <a:lnTo>
                  <a:pt x="5291" y="296"/>
                </a:lnTo>
                <a:lnTo>
                  <a:pt x="5343" y="303"/>
                </a:lnTo>
                <a:lnTo>
                  <a:pt x="5368" y="303"/>
                </a:lnTo>
                <a:lnTo>
                  <a:pt x="5375" y="303"/>
                </a:lnTo>
                <a:lnTo>
                  <a:pt x="5368" y="303"/>
                </a:lnTo>
                <a:lnTo>
                  <a:pt x="5349" y="290"/>
                </a:lnTo>
                <a:lnTo>
                  <a:pt x="5323" y="290"/>
                </a:lnTo>
                <a:lnTo>
                  <a:pt x="5278" y="290"/>
                </a:lnTo>
                <a:lnTo>
                  <a:pt x="5233" y="290"/>
                </a:lnTo>
                <a:lnTo>
                  <a:pt x="5220" y="296"/>
                </a:lnTo>
                <a:lnTo>
                  <a:pt x="5214" y="296"/>
                </a:lnTo>
                <a:lnTo>
                  <a:pt x="5220" y="296"/>
                </a:lnTo>
                <a:lnTo>
                  <a:pt x="5433" y="495"/>
                </a:lnTo>
                <a:lnTo>
                  <a:pt x="3935" y="393"/>
                </a:lnTo>
                <a:lnTo>
                  <a:pt x="3928" y="386"/>
                </a:lnTo>
                <a:lnTo>
                  <a:pt x="3922" y="380"/>
                </a:lnTo>
                <a:lnTo>
                  <a:pt x="3903" y="373"/>
                </a:lnTo>
                <a:lnTo>
                  <a:pt x="3890" y="373"/>
                </a:lnTo>
                <a:lnTo>
                  <a:pt x="3903" y="380"/>
                </a:lnTo>
                <a:lnTo>
                  <a:pt x="3903" y="386"/>
                </a:lnTo>
                <a:lnTo>
                  <a:pt x="3922" y="393"/>
                </a:lnTo>
                <a:lnTo>
                  <a:pt x="3935" y="393"/>
                </a:lnTo>
                <a:lnTo>
                  <a:pt x="5433" y="495"/>
                </a:lnTo>
                <a:lnTo>
                  <a:pt x="3851" y="373"/>
                </a:lnTo>
                <a:lnTo>
                  <a:pt x="3864" y="373"/>
                </a:lnTo>
                <a:lnTo>
                  <a:pt x="3864" y="367"/>
                </a:lnTo>
                <a:lnTo>
                  <a:pt x="3851" y="373"/>
                </a:lnTo>
                <a:lnTo>
                  <a:pt x="5433" y="495"/>
                </a:lnTo>
                <a:lnTo>
                  <a:pt x="4211" y="373"/>
                </a:lnTo>
                <a:lnTo>
                  <a:pt x="4218" y="380"/>
                </a:lnTo>
                <a:lnTo>
                  <a:pt x="4224" y="380"/>
                </a:lnTo>
                <a:lnTo>
                  <a:pt x="4218" y="367"/>
                </a:lnTo>
                <a:lnTo>
                  <a:pt x="4205" y="367"/>
                </a:lnTo>
                <a:lnTo>
                  <a:pt x="4198" y="367"/>
                </a:lnTo>
                <a:lnTo>
                  <a:pt x="4198" y="373"/>
                </a:lnTo>
                <a:lnTo>
                  <a:pt x="4211" y="373"/>
                </a:lnTo>
                <a:lnTo>
                  <a:pt x="5433" y="495"/>
                </a:lnTo>
                <a:lnTo>
                  <a:pt x="4031" y="328"/>
                </a:lnTo>
                <a:lnTo>
                  <a:pt x="4038" y="328"/>
                </a:lnTo>
                <a:lnTo>
                  <a:pt x="4044" y="328"/>
                </a:lnTo>
                <a:lnTo>
                  <a:pt x="4050" y="335"/>
                </a:lnTo>
                <a:lnTo>
                  <a:pt x="4050" y="328"/>
                </a:lnTo>
                <a:lnTo>
                  <a:pt x="4044" y="322"/>
                </a:lnTo>
                <a:lnTo>
                  <a:pt x="4031" y="315"/>
                </a:lnTo>
                <a:lnTo>
                  <a:pt x="4025" y="315"/>
                </a:lnTo>
                <a:lnTo>
                  <a:pt x="4025" y="328"/>
                </a:lnTo>
                <a:lnTo>
                  <a:pt x="4031" y="328"/>
                </a:lnTo>
                <a:lnTo>
                  <a:pt x="5433" y="495"/>
                </a:lnTo>
                <a:lnTo>
                  <a:pt x="3922" y="309"/>
                </a:lnTo>
                <a:lnTo>
                  <a:pt x="3922" y="303"/>
                </a:lnTo>
                <a:lnTo>
                  <a:pt x="3915" y="296"/>
                </a:lnTo>
                <a:lnTo>
                  <a:pt x="3909" y="296"/>
                </a:lnTo>
                <a:lnTo>
                  <a:pt x="3903" y="303"/>
                </a:lnTo>
                <a:lnTo>
                  <a:pt x="3922" y="309"/>
                </a:lnTo>
                <a:lnTo>
                  <a:pt x="5433" y="495"/>
                </a:lnTo>
                <a:lnTo>
                  <a:pt x="4237" y="380"/>
                </a:lnTo>
                <a:lnTo>
                  <a:pt x="4301" y="354"/>
                </a:lnTo>
                <a:lnTo>
                  <a:pt x="4365" y="322"/>
                </a:lnTo>
                <a:lnTo>
                  <a:pt x="4443" y="296"/>
                </a:lnTo>
                <a:lnTo>
                  <a:pt x="4520" y="251"/>
                </a:lnTo>
                <a:lnTo>
                  <a:pt x="4533" y="245"/>
                </a:lnTo>
                <a:lnTo>
                  <a:pt x="4545" y="245"/>
                </a:lnTo>
                <a:lnTo>
                  <a:pt x="4584" y="232"/>
                </a:lnTo>
                <a:lnTo>
                  <a:pt x="4668" y="193"/>
                </a:lnTo>
                <a:lnTo>
                  <a:pt x="4732" y="174"/>
                </a:lnTo>
                <a:lnTo>
                  <a:pt x="4777" y="155"/>
                </a:lnTo>
                <a:lnTo>
                  <a:pt x="4873" y="142"/>
                </a:lnTo>
                <a:lnTo>
                  <a:pt x="4931" y="142"/>
                </a:lnTo>
                <a:lnTo>
                  <a:pt x="4970" y="155"/>
                </a:lnTo>
                <a:lnTo>
                  <a:pt x="5040" y="161"/>
                </a:lnTo>
                <a:lnTo>
                  <a:pt x="5079" y="168"/>
                </a:lnTo>
                <a:lnTo>
                  <a:pt x="5118" y="174"/>
                </a:lnTo>
                <a:lnTo>
                  <a:pt x="5143" y="180"/>
                </a:lnTo>
                <a:lnTo>
                  <a:pt x="5188" y="187"/>
                </a:lnTo>
                <a:lnTo>
                  <a:pt x="5214" y="193"/>
                </a:lnTo>
                <a:lnTo>
                  <a:pt x="5227" y="193"/>
                </a:lnTo>
                <a:lnTo>
                  <a:pt x="5246" y="187"/>
                </a:lnTo>
                <a:lnTo>
                  <a:pt x="5265" y="187"/>
                </a:lnTo>
                <a:lnTo>
                  <a:pt x="5073" y="155"/>
                </a:lnTo>
                <a:lnTo>
                  <a:pt x="4983" y="135"/>
                </a:lnTo>
                <a:lnTo>
                  <a:pt x="4918" y="129"/>
                </a:lnTo>
                <a:lnTo>
                  <a:pt x="4848" y="129"/>
                </a:lnTo>
                <a:lnTo>
                  <a:pt x="4770" y="142"/>
                </a:lnTo>
                <a:lnTo>
                  <a:pt x="4687" y="174"/>
                </a:lnTo>
                <a:lnTo>
                  <a:pt x="4565" y="213"/>
                </a:lnTo>
                <a:lnTo>
                  <a:pt x="4545" y="225"/>
                </a:lnTo>
                <a:lnTo>
                  <a:pt x="4539" y="232"/>
                </a:lnTo>
                <a:lnTo>
                  <a:pt x="4507" y="245"/>
                </a:lnTo>
                <a:lnTo>
                  <a:pt x="4481" y="264"/>
                </a:lnTo>
                <a:lnTo>
                  <a:pt x="4455" y="283"/>
                </a:lnTo>
                <a:lnTo>
                  <a:pt x="4378" y="309"/>
                </a:lnTo>
                <a:lnTo>
                  <a:pt x="4295" y="341"/>
                </a:lnTo>
                <a:lnTo>
                  <a:pt x="4288" y="341"/>
                </a:lnTo>
                <a:lnTo>
                  <a:pt x="4275" y="348"/>
                </a:lnTo>
                <a:lnTo>
                  <a:pt x="4243" y="373"/>
                </a:lnTo>
                <a:lnTo>
                  <a:pt x="4237" y="380"/>
                </a:lnTo>
                <a:lnTo>
                  <a:pt x="5433" y="495"/>
                </a:lnTo>
                <a:lnTo>
                  <a:pt x="4301" y="386"/>
                </a:lnTo>
                <a:lnTo>
                  <a:pt x="4288" y="380"/>
                </a:lnTo>
                <a:lnTo>
                  <a:pt x="4275" y="380"/>
                </a:lnTo>
                <a:lnTo>
                  <a:pt x="4275" y="386"/>
                </a:lnTo>
                <a:lnTo>
                  <a:pt x="4275" y="393"/>
                </a:lnTo>
                <a:lnTo>
                  <a:pt x="4282" y="393"/>
                </a:lnTo>
                <a:lnTo>
                  <a:pt x="4295" y="393"/>
                </a:lnTo>
                <a:lnTo>
                  <a:pt x="4308" y="399"/>
                </a:lnTo>
                <a:lnTo>
                  <a:pt x="4314" y="399"/>
                </a:lnTo>
                <a:lnTo>
                  <a:pt x="4314" y="393"/>
                </a:lnTo>
                <a:lnTo>
                  <a:pt x="4308" y="393"/>
                </a:lnTo>
                <a:lnTo>
                  <a:pt x="4308" y="386"/>
                </a:lnTo>
                <a:lnTo>
                  <a:pt x="4301" y="386"/>
                </a:lnTo>
                <a:lnTo>
                  <a:pt x="5433" y="495"/>
                </a:lnTo>
                <a:lnTo>
                  <a:pt x="3787" y="283"/>
                </a:lnTo>
                <a:lnTo>
                  <a:pt x="3793" y="290"/>
                </a:lnTo>
                <a:lnTo>
                  <a:pt x="3793" y="277"/>
                </a:lnTo>
                <a:lnTo>
                  <a:pt x="3787" y="277"/>
                </a:lnTo>
                <a:lnTo>
                  <a:pt x="3787" y="283"/>
                </a:lnTo>
                <a:lnTo>
                  <a:pt x="5433" y="495"/>
                </a:lnTo>
                <a:lnTo>
                  <a:pt x="3543" y="386"/>
                </a:lnTo>
                <a:lnTo>
                  <a:pt x="3498" y="386"/>
                </a:lnTo>
                <a:lnTo>
                  <a:pt x="3485" y="386"/>
                </a:lnTo>
                <a:lnTo>
                  <a:pt x="3478" y="393"/>
                </a:lnTo>
                <a:lnTo>
                  <a:pt x="3465" y="405"/>
                </a:lnTo>
                <a:lnTo>
                  <a:pt x="3459" y="405"/>
                </a:lnTo>
                <a:lnTo>
                  <a:pt x="3465" y="405"/>
                </a:lnTo>
                <a:lnTo>
                  <a:pt x="3491" y="399"/>
                </a:lnTo>
                <a:lnTo>
                  <a:pt x="3517" y="399"/>
                </a:lnTo>
                <a:lnTo>
                  <a:pt x="3568" y="399"/>
                </a:lnTo>
                <a:lnTo>
                  <a:pt x="3626" y="405"/>
                </a:lnTo>
                <a:lnTo>
                  <a:pt x="3703" y="412"/>
                </a:lnTo>
                <a:lnTo>
                  <a:pt x="3665" y="405"/>
                </a:lnTo>
                <a:lnTo>
                  <a:pt x="3620" y="399"/>
                </a:lnTo>
                <a:lnTo>
                  <a:pt x="3543" y="386"/>
                </a:lnTo>
                <a:lnTo>
                  <a:pt x="5433" y="495"/>
                </a:lnTo>
                <a:lnTo>
                  <a:pt x="4005" y="251"/>
                </a:lnTo>
                <a:lnTo>
                  <a:pt x="4012" y="245"/>
                </a:lnTo>
                <a:lnTo>
                  <a:pt x="4012" y="238"/>
                </a:lnTo>
                <a:lnTo>
                  <a:pt x="3999" y="245"/>
                </a:lnTo>
                <a:lnTo>
                  <a:pt x="3999" y="251"/>
                </a:lnTo>
                <a:lnTo>
                  <a:pt x="4005" y="251"/>
                </a:lnTo>
                <a:lnTo>
                  <a:pt x="5433" y="495"/>
                </a:lnTo>
                <a:lnTo>
                  <a:pt x="4790" y="495"/>
                </a:lnTo>
                <a:lnTo>
                  <a:pt x="4803" y="489"/>
                </a:lnTo>
                <a:lnTo>
                  <a:pt x="4796" y="489"/>
                </a:lnTo>
                <a:lnTo>
                  <a:pt x="4777" y="483"/>
                </a:lnTo>
                <a:lnTo>
                  <a:pt x="4764" y="483"/>
                </a:lnTo>
                <a:lnTo>
                  <a:pt x="4738" y="495"/>
                </a:lnTo>
                <a:lnTo>
                  <a:pt x="4687" y="515"/>
                </a:lnTo>
                <a:lnTo>
                  <a:pt x="4668" y="521"/>
                </a:lnTo>
                <a:lnTo>
                  <a:pt x="4655" y="528"/>
                </a:lnTo>
                <a:lnTo>
                  <a:pt x="4635" y="528"/>
                </a:lnTo>
                <a:lnTo>
                  <a:pt x="4623" y="521"/>
                </a:lnTo>
                <a:lnTo>
                  <a:pt x="4545" y="515"/>
                </a:lnTo>
                <a:lnTo>
                  <a:pt x="4500" y="502"/>
                </a:lnTo>
                <a:lnTo>
                  <a:pt x="4436" y="489"/>
                </a:lnTo>
                <a:lnTo>
                  <a:pt x="4398" y="476"/>
                </a:lnTo>
                <a:lnTo>
                  <a:pt x="4378" y="470"/>
                </a:lnTo>
                <a:lnTo>
                  <a:pt x="4365" y="470"/>
                </a:lnTo>
                <a:lnTo>
                  <a:pt x="4365" y="483"/>
                </a:lnTo>
                <a:lnTo>
                  <a:pt x="4378" y="489"/>
                </a:lnTo>
                <a:lnTo>
                  <a:pt x="4398" y="489"/>
                </a:lnTo>
                <a:lnTo>
                  <a:pt x="4410" y="489"/>
                </a:lnTo>
                <a:lnTo>
                  <a:pt x="4417" y="495"/>
                </a:lnTo>
                <a:lnTo>
                  <a:pt x="4423" y="502"/>
                </a:lnTo>
                <a:lnTo>
                  <a:pt x="4449" y="502"/>
                </a:lnTo>
                <a:lnTo>
                  <a:pt x="4468" y="508"/>
                </a:lnTo>
                <a:lnTo>
                  <a:pt x="4507" y="521"/>
                </a:lnTo>
                <a:lnTo>
                  <a:pt x="4552" y="521"/>
                </a:lnTo>
                <a:lnTo>
                  <a:pt x="4590" y="528"/>
                </a:lnTo>
                <a:lnTo>
                  <a:pt x="4616" y="528"/>
                </a:lnTo>
                <a:lnTo>
                  <a:pt x="4603" y="540"/>
                </a:lnTo>
                <a:lnTo>
                  <a:pt x="4590" y="540"/>
                </a:lnTo>
                <a:lnTo>
                  <a:pt x="4552" y="553"/>
                </a:lnTo>
                <a:lnTo>
                  <a:pt x="4526" y="560"/>
                </a:lnTo>
                <a:lnTo>
                  <a:pt x="4520" y="566"/>
                </a:lnTo>
                <a:lnTo>
                  <a:pt x="4513" y="566"/>
                </a:lnTo>
                <a:lnTo>
                  <a:pt x="4488" y="553"/>
                </a:lnTo>
                <a:lnTo>
                  <a:pt x="4468" y="547"/>
                </a:lnTo>
                <a:lnTo>
                  <a:pt x="4462" y="547"/>
                </a:lnTo>
                <a:lnTo>
                  <a:pt x="4462" y="553"/>
                </a:lnTo>
                <a:lnTo>
                  <a:pt x="4481" y="560"/>
                </a:lnTo>
                <a:lnTo>
                  <a:pt x="4494" y="566"/>
                </a:lnTo>
                <a:lnTo>
                  <a:pt x="4494" y="579"/>
                </a:lnTo>
                <a:lnTo>
                  <a:pt x="4488" y="585"/>
                </a:lnTo>
                <a:lnTo>
                  <a:pt x="4481" y="592"/>
                </a:lnTo>
                <a:lnTo>
                  <a:pt x="4462" y="598"/>
                </a:lnTo>
                <a:lnTo>
                  <a:pt x="4449" y="598"/>
                </a:lnTo>
                <a:lnTo>
                  <a:pt x="4436" y="598"/>
                </a:lnTo>
                <a:lnTo>
                  <a:pt x="4423" y="592"/>
                </a:lnTo>
                <a:lnTo>
                  <a:pt x="4410" y="585"/>
                </a:lnTo>
                <a:lnTo>
                  <a:pt x="4404" y="579"/>
                </a:lnTo>
                <a:lnTo>
                  <a:pt x="4398" y="566"/>
                </a:lnTo>
                <a:lnTo>
                  <a:pt x="4385" y="566"/>
                </a:lnTo>
                <a:lnTo>
                  <a:pt x="4346" y="566"/>
                </a:lnTo>
                <a:lnTo>
                  <a:pt x="4314" y="560"/>
                </a:lnTo>
                <a:lnTo>
                  <a:pt x="4250" y="547"/>
                </a:lnTo>
                <a:lnTo>
                  <a:pt x="4205" y="540"/>
                </a:lnTo>
                <a:lnTo>
                  <a:pt x="4179" y="534"/>
                </a:lnTo>
                <a:lnTo>
                  <a:pt x="4153" y="528"/>
                </a:lnTo>
                <a:lnTo>
                  <a:pt x="4147" y="521"/>
                </a:lnTo>
                <a:lnTo>
                  <a:pt x="4160" y="521"/>
                </a:lnTo>
                <a:lnTo>
                  <a:pt x="4205" y="521"/>
                </a:lnTo>
                <a:lnTo>
                  <a:pt x="4237" y="521"/>
                </a:lnTo>
                <a:lnTo>
                  <a:pt x="4288" y="521"/>
                </a:lnTo>
                <a:lnTo>
                  <a:pt x="4333" y="528"/>
                </a:lnTo>
                <a:lnTo>
                  <a:pt x="4359" y="534"/>
                </a:lnTo>
                <a:lnTo>
                  <a:pt x="4404" y="547"/>
                </a:lnTo>
                <a:lnTo>
                  <a:pt x="4423" y="547"/>
                </a:lnTo>
                <a:lnTo>
                  <a:pt x="4443" y="553"/>
                </a:lnTo>
                <a:lnTo>
                  <a:pt x="4449" y="560"/>
                </a:lnTo>
                <a:lnTo>
                  <a:pt x="4449" y="553"/>
                </a:lnTo>
                <a:lnTo>
                  <a:pt x="4449" y="547"/>
                </a:lnTo>
                <a:lnTo>
                  <a:pt x="4423" y="534"/>
                </a:lnTo>
                <a:lnTo>
                  <a:pt x="4398" y="528"/>
                </a:lnTo>
                <a:lnTo>
                  <a:pt x="4353" y="521"/>
                </a:lnTo>
                <a:lnTo>
                  <a:pt x="4320" y="521"/>
                </a:lnTo>
                <a:lnTo>
                  <a:pt x="4288" y="521"/>
                </a:lnTo>
                <a:lnTo>
                  <a:pt x="4275" y="521"/>
                </a:lnTo>
                <a:lnTo>
                  <a:pt x="4256" y="521"/>
                </a:lnTo>
                <a:lnTo>
                  <a:pt x="4250" y="515"/>
                </a:lnTo>
                <a:lnTo>
                  <a:pt x="4243" y="515"/>
                </a:lnTo>
                <a:lnTo>
                  <a:pt x="4218" y="515"/>
                </a:lnTo>
                <a:lnTo>
                  <a:pt x="4198" y="521"/>
                </a:lnTo>
                <a:lnTo>
                  <a:pt x="4192" y="521"/>
                </a:lnTo>
                <a:lnTo>
                  <a:pt x="4192" y="515"/>
                </a:lnTo>
                <a:lnTo>
                  <a:pt x="4205" y="502"/>
                </a:lnTo>
                <a:lnTo>
                  <a:pt x="4224" y="489"/>
                </a:lnTo>
                <a:lnTo>
                  <a:pt x="4256" y="476"/>
                </a:lnTo>
                <a:lnTo>
                  <a:pt x="4301" y="457"/>
                </a:lnTo>
                <a:lnTo>
                  <a:pt x="4320" y="450"/>
                </a:lnTo>
                <a:lnTo>
                  <a:pt x="4333" y="438"/>
                </a:lnTo>
                <a:lnTo>
                  <a:pt x="4359" y="425"/>
                </a:lnTo>
                <a:lnTo>
                  <a:pt x="4398" y="405"/>
                </a:lnTo>
                <a:lnTo>
                  <a:pt x="4404" y="405"/>
                </a:lnTo>
                <a:lnTo>
                  <a:pt x="4410" y="412"/>
                </a:lnTo>
                <a:lnTo>
                  <a:pt x="4417" y="412"/>
                </a:lnTo>
                <a:lnTo>
                  <a:pt x="4417" y="405"/>
                </a:lnTo>
                <a:lnTo>
                  <a:pt x="4423" y="399"/>
                </a:lnTo>
                <a:lnTo>
                  <a:pt x="4481" y="354"/>
                </a:lnTo>
                <a:lnTo>
                  <a:pt x="4391" y="399"/>
                </a:lnTo>
                <a:lnTo>
                  <a:pt x="4333" y="418"/>
                </a:lnTo>
                <a:lnTo>
                  <a:pt x="4301" y="438"/>
                </a:lnTo>
                <a:lnTo>
                  <a:pt x="4263" y="450"/>
                </a:lnTo>
                <a:lnTo>
                  <a:pt x="4160" y="502"/>
                </a:lnTo>
                <a:lnTo>
                  <a:pt x="4173" y="483"/>
                </a:lnTo>
                <a:lnTo>
                  <a:pt x="4147" y="495"/>
                </a:lnTo>
                <a:lnTo>
                  <a:pt x="4108" y="515"/>
                </a:lnTo>
                <a:lnTo>
                  <a:pt x="4076" y="515"/>
                </a:lnTo>
                <a:lnTo>
                  <a:pt x="4038" y="508"/>
                </a:lnTo>
                <a:lnTo>
                  <a:pt x="3973" y="483"/>
                </a:lnTo>
                <a:lnTo>
                  <a:pt x="3915" y="476"/>
                </a:lnTo>
                <a:lnTo>
                  <a:pt x="3890" y="470"/>
                </a:lnTo>
                <a:lnTo>
                  <a:pt x="3864" y="457"/>
                </a:lnTo>
                <a:lnTo>
                  <a:pt x="3774" y="438"/>
                </a:lnTo>
                <a:lnTo>
                  <a:pt x="3684" y="425"/>
                </a:lnTo>
                <a:lnTo>
                  <a:pt x="3639" y="418"/>
                </a:lnTo>
                <a:lnTo>
                  <a:pt x="3588" y="418"/>
                </a:lnTo>
                <a:lnTo>
                  <a:pt x="3504" y="418"/>
                </a:lnTo>
                <a:lnTo>
                  <a:pt x="3472" y="418"/>
                </a:lnTo>
                <a:lnTo>
                  <a:pt x="3453" y="425"/>
                </a:lnTo>
                <a:lnTo>
                  <a:pt x="3427" y="418"/>
                </a:lnTo>
                <a:lnTo>
                  <a:pt x="3401" y="425"/>
                </a:lnTo>
                <a:lnTo>
                  <a:pt x="3388" y="425"/>
                </a:lnTo>
                <a:lnTo>
                  <a:pt x="3369" y="425"/>
                </a:lnTo>
                <a:lnTo>
                  <a:pt x="3363" y="418"/>
                </a:lnTo>
                <a:lnTo>
                  <a:pt x="3350" y="418"/>
                </a:lnTo>
                <a:lnTo>
                  <a:pt x="3324" y="418"/>
                </a:lnTo>
                <a:lnTo>
                  <a:pt x="3330" y="412"/>
                </a:lnTo>
                <a:lnTo>
                  <a:pt x="3350" y="405"/>
                </a:lnTo>
                <a:lnTo>
                  <a:pt x="3369" y="399"/>
                </a:lnTo>
                <a:lnTo>
                  <a:pt x="3388" y="399"/>
                </a:lnTo>
                <a:lnTo>
                  <a:pt x="3408" y="405"/>
                </a:lnTo>
                <a:lnTo>
                  <a:pt x="3395" y="399"/>
                </a:lnTo>
                <a:lnTo>
                  <a:pt x="3375" y="393"/>
                </a:lnTo>
                <a:lnTo>
                  <a:pt x="3356" y="393"/>
                </a:lnTo>
                <a:lnTo>
                  <a:pt x="3330" y="399"/>
                </a:lnTo>
                <a:lnTo>
                  <a:pt x="3318" y="399"/>
                </a:lnTo>
                <a:lnTo>
                  <a:pt x="3318" y="412"/>
                </a:lnTo>
                <a:lnTo>
                  <a:pt x="3311" y="412"/>
                </a:lnTo>
                <a:lnTo>
                  <a:pt x="3311" y="418"/>
                </a:lnTo>
                <a:lnTo>
                  <a:pt x="3298" y="412"/>
                </a:lnTo>
                <a:lnTo>
                  <a:pt x="3292" y="412"/>
                </a:lnTo>
                <a:lnTo>
                  <a:pt x="3273" y="418"/>
                </a:lnTo>
                <a:lnTo>
                  <a:pt x="3260" y="418"/>
                </a:lnTo>
                <a:lnTo>
                  <a:pt x="3266" y="425"/>
                </a:lnTo>
                <a:lnTo>
                  <a:pt x="3279" y="431"/>
                </a:lnTo>
                <a:lnTo>
                  <a:pt x="3305" y="431"/>
                </a:lnTo>
                <a:lnTo>
                  <a:pt x="3318" y="431"/>
                </a:lnTo>
                <a:lnTo>
                  <a:pt x="3318" y="438"/>
                </a:lnTo>
                <a:lnTo>
                  <a:pt x="3292" y="438"/>
                </a:lnTo>
                <a:lnTo>
                  <a:pt x="3273" y="450"/>
                </a:lnTo>
                <a:lnTo>
                  <a:pt x="3234" y="457"/>
                </a:lnTo>
                <a:lnTo>
                  <a:pt x="3228" y="457"/>
                </a:lnTo>
                <a:lnTo>
                  <a:pt x="3208" y="470"/>
                </a:lnTo>
                <a:lnTo>
                  <a:pt x="3183" y="476"/>
                </a:lnTo>
                <a:lnTo>
                  <a:pt x="3176" y="476"/>
                </a:lnTo>
                <a:lnTo>
                  <a:pt x="3131" y="489"/>
                </a:lnTo>
                <a:lnTo>
                  <a:pt x="3105" y="508"/>
                </a:lnTo>
                <a:lnTo>
                  <a:pt x="3144" y="495"/>
                </a:lnTo>
                <a:lnTo>
                  <a:pt x="3189" y="483"/>
                </a:lnTo>
                <a:lnTo>
                  <a:pt x="3234" y="476"/>
                </a:lnTo>
                <a:lnTo>
                  <a:pt x="3266" y="470"/>
                </a:lnTo>
                <a:lnTo>
                  <a:pt x="3285" y="470"/>
                </a:lnTo>
                <a:lnTo>
                  <a:pt x="3292" y="476"/>
                </a:lnTo>
                <a:lnTo>
                  <a:pt x="3311" y="476"/>
                </a:lnTo>
                <a:lnTo>
                  <a:pt x="3363" y="483"/>
                </a:lnTo>
                <a:lnTo>
                  <a:pt x="3395" y="489"/>
                </a:lnTo>
                <a:lnTo>
                  <a:pt x="3427" y="495"/>
                </a:lnTo>
                <a:lnTo>
                  <a:pt x="3440" y="502"/>
                </a:lnTo>
                <a:lnTo>
                  <a:pt x="3453" y="502"/>
                </a:lnTo>
                <a:lnTo>
                  <a:pt x="3440" y="502"/>
                </a:lnTo>
                <a:lnTo>
                  <a:pt x="3395" y="502"/>
                </a:lnTo>
                <a:lnTo>
                  <a:pt x="3356" y="508"/>
                </a:lnTo>
                <a:lnTo>
                  <a:pt x="3330" y="515"/>
                </a:lnTo>
                <a:lnTo>
                  <a:pt x="3318" y="521"/>
                </a:lnTo>
                <a:lnTo>
                  <a:pt x="3311" y="521"/>
                </a:lnTo>
                <a:lnTo>
                  <a:pt x="3337" y="521"/>
                </a:lnTo>
                <a:lnTo>
                  <a:pt x="3382" y="515"/>
                </a:lnTo>
                <a:lnTo>
                  <a:pt x="3427" y="515"/>
                </a:lnTo>
                <a:lnTo>
                  <a:pt x="3472" y="515"/>
                </a:lnTo>
                <a:lnTo>
                  <a:pt x="3485" y="521"/>
                </a:lnTo>
                <a:lnTo>
                  <a:pt x="3491" y="521"/>
                </a:lnTo>
                <a:lnTo>
                  <a:pt x="3517" y="528"/>
                </a:lnTo>
                <a:lnTo>
                  <a:pt x="3523" y="534"/>
                </a:lnTo>
                <a:lnTo>
                  <a:pt x="3510" y="521"/>
                </a:lnTo>
                <a:lnTo>
                  <a:pt x="3498" y="515"/>
                </a:lnTo>
                <a:lnTo>
                  <a:pt x="3530" y="515"/>
                </a:lnTo>
                <a:lnTo>
                  <a:pt x="3536" y="508"/>
                </a:lnTo>
                <a:lnTo>
                  <a:pt x="3594" y="508"/>
                </a:lnTo>
                <a:lnTo>
                  <a:pt x="3620" y="515"/>
                </a:lnTo>
                <a:lnTo>
                  <a:pt x="3658" y="515"/>
                </a:lnTo>
                <a:lnTo>
                  <a:pt x="3626" y="502"/>
                </a:lnTo>
                <a:lnTo>
                  <a:pt x="3633" y="495"/>
                </a:lnTo>
                <a:lnTo>
                  <a:pt x="3633" y="489"/>
                </a:lnTo>
                <a:lnTo>
                  <a:pt x="3626" y="489"/>
                </a:lnTo>
                <a:lnTo>
                  <a:pt x="3613" y="495"/>
                </a:lnTo>
                <a:lnTo>
                  <a:pt x="3607" y="495"/>
                </a:lnTo>
                <a:lnTo>
                  <a:pt x="3530" y="495"/>
                </a:lnTo>
                <a:lnTo>
                  <a:pt x="3498" y="495"/>
                </a:lnTo>
                <a:lnTo>
                  <a:pt x="3485" y="502"/>
                </a:lnTo>
                <a:lnTo>
                  <a:pt x="3478" y="502"/>
                </a:lnTo>
                <a:lnTo>
                  <a:pt x="3472" y="495"/>
                </a:lnTo>
                <a:lnTo>
                  <a:pt x="3465" y="489"/>
                </a:lnTo>
                <a:lnTo>
                  <a:pt x="3459" y="483"/>
                </a:lnTo>
                <a:lnTo>
                  <a:pt x="3453" y="476"/>
                </a:lnTo>
                <a:lnTo>
                  <a:pt x="3420" y="476"/>
                </a:lnTo>
                <a:lnTo>
                  <a:pt x="3401" y="476"/>
                </a:lnTo>
                <a:lnTo>
                  <a:pt x="3388" y="476"/>
                </a:lnTo>
                <a:lnTo>
                  <a:pt x="3388" y="470"/>
                </a:lnTo>
                <a:lnTo>
                  <a:pt x="3388" y="457"/>
                </a:lnTo>
                <a:lnTo>
                  <a:pt x="3388" y="450"/>
                </a:lnTo>
                <a:lnTo>
                  <a:pt x="3401" y="450"/>
                </a:lnTo>
                <a:lnTo>
                  <a:pt x="3408" y="457"/>
                </a:lnTo>
                <a:lnTo>
                  <a:pt x="3420" y="450"/>
                </a:lnTo>
                <a:lnTo>
                  <a:pt x="3427" y="444"/>
                </a:lnTo>
                <a:lnTo>
                  <a:pt x="3440" y="444"/>
                </a:lnTo>
                <a:lnTo>
                  <a:pt x="3491" y="444"/>
                </a:lnTo>
                <a:lnTo>
                  <a:pt x="3504" y="450"/>
                </a:lnTo>
                <a:lnTo>
                  <a:pt x="3530" y="450"/>
                </a:lnTo>
                <a:lnTo>
                  <a:pt x="3581" y="457"/>
                </a:lnTo>
                <a:lnTo>
                  <a:pt x="3613" y="470"/>
                </a:lnTo>
                <a:lnTo>
                  <a:pt x="3665" y="483"/>
                </a:lnTo>
                <a:lnTo>
                  <a:pt x="3690" y="495"/>
                </a:lnTo>
                <a:lnTo>
                  <a:pt x="3723" y="502"/>
                </a:lnTo>
                <a:lnTo>
                  <a:pt x="3742" y="502"/>
                </a:lnTo>
                <a:lnTo>
                  <a:pt x="3774" y="521"/>
                </a:lnTo>
                <a:lnTo>
                  <a:pt x="3793" y="521"/>
                </a:lnTo>
                <a:lnTo>
                  <a:pt x="3793" y="508"/>
                </a:lnTo>
                <a:lnTo>
                  <a:pt x="3838" y="528"/>
                </a:lnTo>
                <a:lnTo>
                  <a:pt x="3877" y="540"/>
                </a:lnTo>
                <a:lnTo>
                  <a:pt x="3896" y="547"/>
                </a:lnTo>
                <a:lnTo>
                  <a:pt x="3800" y="585"/>
                </a:lnTo>
                <a:lnTo>
                  <a:pt x="3761" y="605"/>
                </a:lnTo>
                <a:lnTo>
                  <a:pt x="3735" y="605"/>
                </a:lnTo>
                <a:lnTo>
                  <a:pt x="3716" y="611"/>
                </a:lnTo>
                <a:lnTo>
                  <a:pt x="3710" y="618"/>
                </a:lnTo>
                <a:lnTo>
                  <a:pt x="3748" y="618"/>
                </a:lnTo>
                <a:lnTo>
                  <a:pt x="3768" y="618"/>
                </a:lnTo>
                <a:lnTo>
                  <a:pt x="3780" y="605"/>
                </a:lnTo>
                <a:lnTo>
                  <a:pt x="3800" y="592"/>
                </a:lnTo>
                <a:lnTo>
                  <a:pt x="3832" y="579"/>
                </a:lnTo>
                <a:lnTo>
                  <a:pt x="3909" y="553"/>
                </a:lnTo>
                <a:lnTo>
                  <a:pt x="3948" y="566"/>
                </a:lnTo>
                <a:lnTo>
                  <a:pt x="3967" y="579"/>
                </a:lnTo>
                <a:lnTo>
                  <a:pt x="3948" y="585"/>
                </a:lnTo>
                <a:lnTo>
                  <a:pt x="3928" y="592"/>
                </a:lnTo>
                <a:lnTo>
                  <a:pt x="3909" y="598"/>
                </a:lnTo>
                <a:lnTo>
                  <a:pt x="3845" y="605"/>
                </a:lnTo>
                <a:lnTo>
                  <a:pt x="3813" y="618"/>
                </a:lnTo>
                <a:lnTo>
                  <a:pt x="3870" y="618"/>
                </a:lnTo>
                <a:lnTo>
                  <a:pt x="3928" y="598"/>
                </a:lnTo>
                <a:lnTo>
                  <a:pt x="3954" y="585"/>
                </a:lnTo>
                <a:lnTo>
                  <a:pt x="3980" y="579"/>
                </a:lnTo>
                <a:lnTo>
                  <a:pt x="3993" y="579"/>
                </a:lnTo>
                <a:lnTo>
                  <a:pt x="4005" y="579"/>
                </a:lnTo>
                <a:lnTo>
                  <a:pt x="4018" y="566"/>
                </a:lnTo>
                <a:lnTo>
                  <a:pt x="4025" y="579"/>
                </a:lnTo>
                <a:lnTo>
                  <a:pt x="4076" y="585"/>
                </a:lnTo>
                <a:lnTo>
                  <a:pt x="4102" y="592"/>
                </a:lnTo>
                <a:lnTo>
                  <a:pt x="4128" y="598"/>
                </a:lnTo>
                <a:lnTo>
                  <a:pt x="4134" y="592"/>
                </a:lnTo>
                <a:lnTo>
                  <a:pt x="4179" y="598"/>
                </a:lnTo>
                <a:lnTo>
                  <a:pt x="4211" y="605"/>
                </a:lnTo>
                <a:lnTo>
                  <a:pt x="4224" y="605"/>
                </a:lnTo>
                <a:lnTo>
                  <a:pt x="4243" y="611"/>
                </a:lnTo>
                <a:lnTo>
                  <a:pt x="4275" y="618"/>
                </a:lnTo>
                <a:lnTo>
                  <a:pt x="4391" y="618"/>
                </a:lnTo>
                <a:lnTo>
                  <a:pt x="4398" y="605"/>
                </a:lnTo>
                <a:lnTo>
                  <a:pt x="4404" y="618"/>
                </a:lnTo>
                <a:lnTo>
                  <a:pt x="4526" y="618"/>
                </a:lnTo>
                <a:lnTo>
                  <a:pt x="4526" y="611"/>
                </a:lnTo>
                <a:lnTo>
                  <a:pt x="4526" y="605"/>
                </a:lnTo>
                <a:lnTo>
                  <a:pt x="4513" y="611"/>
                </a:lnTo>
                <a:lnTo>
                  <a:pt x="4513" y="605"/>
                </a:lnTo>
                <a:lnTo>
                  <a:pt x="4513" y="598"/>
                </a:lnTo>
                <a:lnTo>
                  <a:pt x="4520" y="592"/>
                </a:lnTo>
                <a:lnTo>
                  <a:pt x="4539" y="592"/>
                </a:lnTo>
                <a:lnTo>
                  <a:pt x="4584" y="618"/>
                </a:lnTo>
                <a:lnTo>
                  <a:pt x="4603" y="618"/>
                </a:lnTo>
                <a:lnTo>
                  <a:pt x="4545" y="585"/>
                </a:lnTo>
                <a:lnTo>
                  <a:pt x="4571" y="566"/>
                </a:lnTo>
                <a:lnTo>
                  <a:pt x="4616" y="547"/>
                </a:lnTo>
                <a:lnTo>
                  <a:pt x="4623" y="540"/>
                </a:lnTo>
                <a:lnTo>
                  <a:pt x="4635" y="534"/>
                </a:lnTo>
                <a:lnTo>
                  <a:pt x="4648" y="534"/>
                </a:lnTo>
                <a:lnTo>
                  <a:pt x="4668" y="534"/>
                </a:lnTo>
                <a:lnTo>
                  <a:pt x="4693" y="521"/>
                </a:lnTo>
                <a:lnTo>
                  <a:pt x="4790" y="495"/>
                </a:lnTo>
                <a:lnTo>
                  <a:pt x="5433" y="495"/>
                </a:lnTo>
                <a:lnTo>
                  <a:pt x="3999" y="534"/>
                </a:lnTo>
                <a:lnTo>
                  <a:pt x="3980" y="540"/>
                </a:lnTo>
                <a:lnTo>
                  <a:pt x="3967" y="540"/>
                </a:lnTo>
                <a:lnTo>
                  <a:pt x="3941" y="534"/>
                </a:lnTo>
                <a:lnTo>
                  <a:pt x="3915" y="521"/>
                </a:lnTo>
                <a:lnTo>
                  <a:pt x="3838" y="508"/>
                </a:lnTo>
                <a:lnTo>
                  <a:pt x="3806" y="495"/>
                </a:lnTo>
                <a:lnTo>
                  <a:pt x="3793" y="495"/>
                </a:lnTo>
                <a:lnTo>
                  <a:pt x="3742" y="483"/>
                </a:lnTo>
                <a:lnTo>
                  <a:pt x="3710" y="476"/>
                </a:lnTo>
                <a:lnTo>
                  <a:pt x="3684" y="476"/>
                </a:lnTo>
                <a:lnTo>
                  <a:pt x="3658" y="470"/>
                </a:lnTo>
                <a:lnTo>
                  <a:pt x="3620" y="457"/>
                </a:lnTo>
                <a:lnTo>
                  <a:pt x="3594" y="450"/>
                </a:lnTo>
                <a:lnTo>
                  <a:pt x="3568" y="450"/>
                </a:lnTo>
                <a:lnTo>
                  <a:pt x="3562" y="444"/>
                </a:lnTo>
                <a:lnTo>
                  <a:pt x="3600" y="438"/>
                </a:lnTo>
                <a:lnTo>
                  <a:pt x="3678" y="438"/>
                </a:lnTo>
                <a:lnTo>
                  <a:pt x="3761" y="450"/>
                </a:lnTo>
                <a:lnTo>
                  <a:pt x="3787" y="457"/>
                </a:lnTo>
                <a:lnTo>
                  <a:pt x="3819" y="470"/>
                </a:lnTo>
                <a:lnTo>
                  <a:pt x="3832" y="476"/>
                </a:lnTo>
                <a:lnTo>
                  <a:pt x="3838" y="476"/>
                </a:lnTo>
                <a:lnTo>
                  <a:pt x="3870" y="489"/>
                </a:lnTo>
                <a:lnTo>
                  <a:pt x="3883" y="489"/>
                </a:lnTo>
                <a:lnTo>
                  <a:pt x="3903" y="495"/>
                </a:lnTo>
                <a:lnTo>
                  <a:pt x="4031" y="521"/>
                </a:lnTo>
                <a:lnTo>
                  <a:pt x="4018" y="528"/>
                </a:lnTo>
                <a:lnTo>
                  <a:pt x="3999" y="534"/>
                </a:lnTo>
                <a:lnTo>
                  <a:pt x="5433" y="495"/>
                </a:lnTo>
                <a:lnTo>
                  <a:pt x="4288" y="592"/>
                </a:lnTo>
                <a:lnTo>
                  <a:pt x="4243" y="598"/>
                </a:lnTo>
                <a:lnTo>
                  <a:pt x="4224" y="598"/>
                </a:lnTo>
                <a:lnTo>
                  <a:pt x="4205" y="592"/>
                </a:lnTo>
                <a:lnTo>
                  <a:pt x="4173" y="585"/>
                </a:lnTo>
                <a:lnTo>
                  <a:pt x="4115" y="579"/>
                </a:lnTo>
                <a:lnTo>
                  <a:pt x="4083" y="560"/>
                </a:lnTo>
                <a:lnTo>
                  <a:pt x="4070" y="560"/>
                </a:lnTo>
                <a:lnTo>
                  <a:pt x="4057" y="553"/>
                </a:lnTo>
                <a:lnTo>
                  <a:pt x="4070" y="553"/>
                </a:lnTo>
                <a:lnTo>
                  <a:pt x="4115" y="540"/>
                </a:lnTo>
                <a:lnTo>
                  <a:pt x="4147" y="547"/>
                </a:lnTo>
                <a:lnTo>
                  <a:pt x="4198" y="553"/>
                </a:lnTo>
                <a:lnTo>
                  <a:pt x="4211" y="560"/>
                </a:lnTo>
                <a:lnTo>
                  <a:pt x="4243" y="566"/>
                </a:lnTo>
                <a:lnTo>
                  <a:pt x="4288" y="592"/>
                </a:lnTo>
                <a:lnTo>
                  <a:pt x="4295" y="592"/>
                </a:lnTo>
                <a:lnTo>
                  <a:pt x="4288" y="592"/>
                </a:lnTo>
                <a:lnTo>
                  <a:pt x="5433" y="495"/>
                </a:lnTo>
                <a:lnTo>
                  <a:pt x="4443" y="412"/>
                </a:lnTo>
                <a:lnTo>
                  <a:pt x="4449" y="418"/>
                </a:lnTo>
                <a:lnTo>
                  <a:pt x="4462" y="418"/>
                </a:lnTo>
                <a:lnTo>
                  <a:pt x="4455" y="418"/>
                </a:lnTo>
                <a:lnTo>
                  <a:pt x="4449" y="412"/>
                </a:lnTo>
                <a:lnTo>
                  <a:pt x="4443" y="412"/>
                </a:lnTo>
                <a:lnTo>
                  <a:pt x="5433" y="495"/>
                </a:lnTo>
                <a:lnTo>
                  <a:pt x="3973" y="373"/>
                </a:lnTo>
                <a:lnTo>
                  <a:pt x="3967" y="373"/>
                </a:lnTo>
                <a:lnTo>
                  <a:pt x="3954" y="380"/>
                </a:lnTo>
                <a:lnTo>
                  <a:pt x="3967" y="380"/>
                </a:lnTo>
                <a:lnTo>
                  <a:pt x="3986" y="380"/>
                </a:lnTo>
                <a:lnTo>
                  <a:pt x="4038" y="393"/>
                </a:lnTo>
                <a:lnTo>
                  <a:pt x="4057" y="399"/>
                </a:lnTo>
                <a:lnTo>
                  <a:pt x="4076" y="399"/>
                </a:lnTo>
                <a:lnTo>
                  <a:pt x="4076" y="405"/>
                </a:lnTo>
                <a:lnTo>
                  <a:pt x="4083" y="405"/>
                </a:lnTo>
                <a:lnTo>
                  <a:pt x="4089" y="405"/>
                </a:lnTo>
                <a:lnTo>
                  <a:pt x="4095" y="405"/>
                </a:lnTo>
                <a:lnTo>
                  <a:pt x="4095" y="412"/>
                </a:lnTo>
                <a:lnTo>
                  <a:pt x="4102" y="412"/>
                </a:lnTo>
                <a:lnTo>
                  <a:pt x="4108" y="412"/>
                </a:lnTo>
                <a:lnTo>
                  <a:pt x="4115" y="418"/>
                </a:lnTo>
                <a:lnTo>
                  <a:pt x="4121" y="418"/>
                </a:lnTo>
                <a:lnTo>
                  <a:pt x="4121" y="405"/>
                </a:lnTo>
                <a:lnTo>
                  <a:pt x="4115" y="399"/>
                </a:lnTo>
                <a:lnTo>
                  <a:pt x="4115" y="405"/>
                </a:lnTo>
                <a:lnTo>
                  <a:pt x="4108" y="405"/>
                </a:lnTo>
                <a:lnTo>
                  <a:pt x="4102" y="399"/>
                </a:lnTo>
                <a:lnTo>
                  <a:pt x="4095" y="393"/>
                </a:lnTo>
                <a:lnTo>
                  <a:pt x="4057" y="386"/>
                </a:lnTo>
                <a:lnTo>
                  <a:pt x="4031" y="380"/>
                </a:lnTo>
                <a:lnTo>
                  <a:pt x="3999" y="373"/>
                </a:lnTo>
                <a:lnTo>
                  <a:pt x="3993" y="367"/>
                </a:lnTo>
                <a:lnTo>
                  <a:pt x="3986" y="367"/>
                </a:lnTo>
                <a:lnTo>
                  <a:pt x="3980" y="367"/>
                </a:lnTo>
                <a:lnTo>
                  <a:pt x="3980" y="373"/>
                </a:lnTo>
                <a:lnTo>
                  <a:pt x="3973" y="373"/>
                </a:lnTo>
                <a:lnTo>
                  <a:pt x="5433" y="495"/>
                </a:lnTo>
                <a:lnTo>
                  <a:pt x="2347" y="521"/>
                </a:lnTo>
                <a:lnTo>
                  <a:pt x="2340" y="521"/>
                </a:lnTo>
                <a:lnTo>
                  <a:pt x="2328" y="521"/>
                </a:lnTo>
                <a:lnTo>
                  <a:pt x="2334" y="528"/>
                </a:lnTo>
                <a:lnTo>
                  <a:pt x="2347" y="521"/>
                </a:lnTo>
                <a:lnTo>
                  <a:pt x="5433" y="495"/>
                </a:lnTo>
                <a:lnTo>
                  <a:pt x="2469" y="592"/>
                </a:lnTo>
                <a:lnTo>
                  <a:pt x="2475" y="585"/>
                </a:lnTo>
                <a:lnTo>
                  <a:pt x="2482" y="585"/>
                </a:lnTo>
                <a:lnTo>
                  <a:pt x="2475" y="579"/>
                </a:lnTo>
                <a:lnTo>
                  <a:pt x="2456" y="585"/>
                </a:lnTo>
                <a:lnTo>
                  <a:pt x="2443" y="592"/>
                </a:lnTo>
                <a:lnTo>
                  <a:pt x="2469" y="592"/>
                </a:lnTo>
                <a:lnTo>
                  <a:pt x="5433" y="495"/>
                </a:lnTo>
                <a:lnTo>
                  <a:pt x="2315" y="540"/>
                </a:lnTo>
                <a:lnTo>
                  <a:pt x="2302" y="540"/>
                </a:lnTo>
                <a:lnTo>
                  <a:pt x="2302" y="547"/>
                </a:lnTo>
                <a:lnTo>
                  <a:pt x="2315" y="547"/>
                </a:lnTo>
                <a:lnTo>
                  <a:pt x="2315" y="540"/>
                </a:lnTo>
                <a:lnTo>
                  <a:pt x="5433" y="495"/>
                </a:lnTo>
                <a:lnTo>
                  <a:pt x="2276" y="521"/>
                </a:lnTo>
                <a:lnTo>
                  <a:pt x="2257" y="521"/>
                </a:lnTo>
                <a:lnTo>
                  <a:pt x="2250" y="521"/>
                </a:lnTo>
                <a:lnTo>
                  <a:pt x="2257" y="521"/>
                </a:lnTo>
                <a:lnTo>
                  <a:pt x="2270" y="521"/>
                </a:lnTo>
                <a:lnTo>
                  <a:pt x="2276" y="521"/>
                </a:lnTo>
                <a:lnTo>
                  <a:pt x="5433" y="495"/>
                </a:lnTo>
                <a:lnTo>
                  <a:pt x="2610" y="566"/>
                </a:lnTo>
                <a:lnTo>
                  <a:pt x="2610" y="560"/>
                </a:lnTo>
                <a:lnTo>
                  <a:pt x="2604" y="553"/>
                </a:lnTo>
                <a:lnTo>
                  <a:pt x="2598" y="553"/>
                </a:lnTo>
                <a:lnTo>
                  <a:pt x="2598" y="560"/>
                </a:lnTo>
                <a:lnTo>
                  <a:pt x="2598" y="566"/>
                </a:lnTo>
                <a:lnTo>
                  <a:pt x="2610" y="566"/>
                </a:lnTo>
                <a:lnTo>
                  <a:pt x="5433" y="495"/>
                </a:lnTo>
                <a:lnTo>
                  <a:pt x="2893" y="515"/>
                </a:lnTo>
                <a:lnTo>
                  <a:pt x="2906" y="502"/>
                </a:lnTo>
                <a:lnTo>
                  <a:pt x="2900" y="502"/>
                </a:lnTo>
                <a:lnTo>
                  <a:pt x="2880" y="508"/>
                </a:lnTo>
                <a:lnTo>
                  <a:pt x="2880" y="515"/>
                </a:lnTo>
                <a:lnTo>
                  <a:pt x="2880" y="508"/>
                </a:lnTo>
                <a:lnTo>
                  <a:pt x="2900" y="495"/>
                </a:lnTo>
                <a:lnTo>
                  <a:pt x="2906" y="489"/>
                </a:lnTo>
                <a:lnTo>
                  <a:pt x="2913" y="489"/>
                </a:lnTo>
                <a:lnTo>
                  <a:pt x="2900" y="489"/>
                </a:lnTo>
                <a:lnTo>
                  <a:pt x="2887" y="495"/>
                </a:lnTo>
                <a:lnTo>
                  <a:pt x="2880" y="502"/>
                </a:lnTo>
                <a:lnTo>
                  <a:pt x="2874" y="502"/>
                </a:lnTo>
                <a:lnTo>
                  <a:pt x="2855" y="495"/>
                </a:lnTo>
                <a:lnTo>
                  <a:pt x="2855" y="502"/>
                </a:lnTo>
                <a:lnTo>
                  <a:pt x="2855" y="508"/>
                </a:lnTo>
                <a:lnTo>
                  <a:pt x="2842" y="508"/>
                </a:lnTo>
                <a:lnTo>
                  <a:pt x="2835" y="515"/>
                </a:lnTo>
                <a:lnTo>
                  <a:pt x="2835" y="521"/>
                </a:lnTo>
                <a:lnTo>
                  <a:pt x="2842" y="521"/>
                </a:lnTo>
                <a:lnTo>
                  <a:pt x="2848" y="521"/>
                </a:lnTo>
                <a:lnTo>
                  <a:pt x="2874" y="515"/>
                </a:lnTo>
                <a:lnTo>
                  <a:pt x="2880" y="515"/>
                </a:lnTo>
                <a:lnTo>
                  <a:pt x="2874" y="521"/>
                </a:lnTo>
                <a:lnTo>
                  <a:pt x="2868" y="521"/>
                </a:lnTo>
                <a:lnTo>
                  <a:pt x="2861" y="521"/>
                </a:lnTo>
                <a:lnTo>
                  <a:pt x="2868" y="521"/>
                </a:lnTo>
                <a:lnTo>
                  <a:pt x="2874" y="521"/>
                </a:lnTo>
                <a:lnTo>
                  <a:pt x="2880" y="521"/>
                </a:lnTo>
                <a:lnTo>
                  <a:pt x="2880" y="515"/>
                </a:lnTo>
                <a:lnTo>
                  <a:pt x="2880" y="515"/>
                </a:lnTo>
                <a:lnTo>
                  <a:pt x="2887" y="521"/>
                </a:lnTo>
                <a:lnTo>
                  <a:pt x="2893" y="521"/>
                </a:lnTo>
                <a:lnTo>
                  <a:pt x="2913" y="521"/>
                </a:lnTo>
                <a:lnTo>
                  <a:pt x="2919" y="521"/>
                </a:lnTo>
                <a:lnTo>
                  <a:pt x="2913" y="521"/>
                </a:lnTo>
                <a:lnTo>
                  <a:pt x="2900" y="521"/>
                </a:lnTo>
                <a:lnTo>
                  <a:pt x="2893" y="515"/>
                </a:lnTo>
                <a:lnTo>
                  <a:pt x="5433" y="495"/>
                </a:lnTo>
                <a:lnTo>
                  <a:pt x="2810" y="489"/>
                </a:lnTo>
                <a:lnTo>
                  <a:pt x="2810" y="483"/>
                </a:lnTo>
                <a:lnTo>
                  <a:pt x="2803" y="483"/>
                </a:lnTo>
                <a:lnTo>
                  <a:pt x="2797" y="483"/>
                </a:lnTo>
                <a:lnTo>
                  <a:pt x="2803" y="489"/>
                </a:lnTo>
                <a:lnTo>
                  <a:pt x="2810" y="489"/>
                </a:lnTo>
                <a:lnTo>
                  <a:pt x="5433" y="495"/>
                </a:lnTo>
                <a:lnTo>
                  <a:pt x="2636" y="553"/>
                </a:lnTo>
                <a:lnTo>
                  <a:pt x="2636" y="547"/>
                </a:lnTo>
                <a:lnTo>
                  <a:pt x="2636" y="560"/>
                </a:lnTo>
                <a:lnTo>
                  <a:pt x="2636" y="553"/>
                </a:lnTo>
                <a:lnTo>
                  <a:pt x="5433" y="495"/>
                </a:lnTo>
                <a:lnTo>
                  <a:pt x="2231" y="521"/>
                </a:lnTo>
                <a:lnTo>
                  <a:pt x="2199" y="521"/>
                </a:lnTo>
                <a:lnTo>
                  <a:pt x="2186" y="528"/>
                </a:lnTo>
                <a:lnTo>
                  <a:pt x="2199" y="528"/>
                </a:lnTo>
                <a:lnTo>
                  <a:pt x="2218" y="534"/>
                </a:lnTo>
                <a:lnTo>
                  <a:pt x="2231" y="521"/>
                </a:lnTo>
                <a:lnTo>
                  <a:pt x="5433" y="495"/>
                </a:lnTo>
                <a:lnTo>
                  <a:pt x="2745" y="528"/>
                </a:lnTo>
                <a:lnTo>
                  <a:pt x="2745" y="534"/>
                </a:lnTo>
                <a:lnTo>
                  <a:pt x="2758" y="528"/>
                </a:lnTo>
                <a:lnTo>
                  <a:pt x="2752" y="528"/>
                </a:lnTo>
                <a:lnTo>
                  <a:pt x="2745" y="528"/>
                </a:lnTo>
                <a:lnTo>
                  <a:pt x="5433" y="495"/>
                </a:lnTo>
                <a:lnTo>
                  <a:pt x="2668" y="547"/>
                </a:lnTo>
                <a:lnTo>
                  <a:pt x="2662" y="547"/>
                </a:lnTo>
                <a:lnTo>
                  <a:pt x="2655" y="547"/>
                </a:lnTo>
                <a:lnTo>
                  <a:pt x="2662" y="553"/>
                </a:lnTo>
                <a:lnTo>
                  <a:pt x="2668" y="553"/>
                </a:lnTo>
                <a:lnTo>
                  <a:pt x="2668" y="547"/>
                </a:lnTo>
                <a:lnTo>
                  <a:pt x="5433" y="495"/>
                </a:lnTo>
                <a:lnTo>
                  <a:pt x="2803" y="521"/>
                </a:lnTo>
                <a:lnTo>
                  <a:pt x="2790" y="521"/>
                </a:lnTo>
                <a:lnTo>
                  <a:pt x="2784" y="521"/>
                </a:lnTo>
                <a:lnTo>
                  <a:pt x="2778" y="528"/>
                </a:lnTo>
                <a:lnTo>
                  <a:pt x="2784" y="528"/>
                </a:lnTo>
                <a:lnTo>
                  <a:pt x="2790" y="534"/>
                </a:lnTo>
                <a:lnTo>
                  <a:pt x="2803" y="534"/>
                </a:lnTo>
                <a:lnTo>
                  <a:pt x="2810" y="528"/>
                </a:lnTo>
                <a:lnTo>
                  <a:pt x="2816" y="521"/>
                </a:lnTo>
                <a:lnTo>
                  <a:pt x="2810" y="521"/>
                </a:lnTo>
                <a:lnTo>
                  <a:pt x="2803" y="521"/>
                </a:lnTo>
                <a:lnTo>
                  <a:pt x="5433" y="495"/>
                </a:lnTo>
                <a:lnTo>
                  <a:pt x="1460" y="605"/>
                </a:lnTo>
                <a:lnTo>
                  <a:pt x="1453" y="611"/>
                </a:lnTo>
                <a:lnTo>
                  <a:pt x="1453" y="618"/>
                </a:lnTo>
                <a:lnTo>
                  <a:pt x="1460" y="618"/>
                </a:lnTo>
                <a:lnTo>
                  <a:pt x="1466" y="618"/>
                </a:lnTo>
                <a:lnTo>
                  <a:pt x="1479" y="618"/>
                </a:lnTo>
                <a:lnTo>
                  <a:pt x="1460" y="605"/>
                </a:lnTo>
                <a:lnTo>
                  <a:pt x="5433" y="495"/>
                </a:lnTo>
                <a:lnTo>
                  <a:pt x="161" y="585"/>
                </a:lnTo>
                <a:lnTo>
                  <a:pt x="161" y="592"/>
                </a:lnTo>
                <a:lnTo>
                  <a:pt x="168" y="592"/>
                </a:lnTo>
                <a:lnTo>
                  <a:pt x="168" y="585"/>
                </a:lnTo>
                <a:lnTo>
                  <a:pt x="161" y="585"/>
                </a:lnTo>
                <a:lnTo>
                  <a:pt x="5433" y="495"/>
                </a:lnTo>
                <a:lnTo>
                  <a:pt x="4899" y="450"/>
                </a:lnTo>
                <a:lnTo>
                  <a:pt x="4880" y="476"/>
                </a:lnTo>
                <a:lnTo>
                  <a:pt x="4905" y="476"/>
                </a:lnTo>
                <a:lnTo>
                  <a:pt x="4905" y="470"/>
                </a:lnTo>
                <a:lnTo>
                  <a:pt x="4912" y="450"/>
                </a:lnTo>
                <a:lnTo>
                  <a:pt x="4905" y="450"/>
                </a:lnTo>
                <a:lnTo>
                  <a:pt x="4899" y="450"/>
                </a:lnTo>
                <a:lnTo>
                  <a:pt x="5433" y="495"/>
                </a:lnTo>
                <a:lnTo>
                  <a:pt x="20" y="598"/>
                </a:lnTo>
                <a:lnTo>
                  <a:pt x="65" y="618"/>
                </a:lnTo>
                <a:lnTo>
                  <a:pt x="84" y="618"/>
                </a:lnTo>
                <a:lnTo>
                  <a:pt x="13" y="585"/>
                </a:lnTo>
                <a:lnTo>
                  <a:pt x="20" y="598"/>
                </a:lnTo>
                <a:lnTo>
                  <a:pt x="5433" y="495"/>
                </a:lnTo>
                <a:lnTo>
                  <a:pt x="225" y="585"/>
                </a:lnTo>
                <a:lnTo>
                  <a:pt x="180" y="553"/>
                </a:lnTo>
                <a:lnTo>
                  <a:pt x="161" y="547"/>
                </a:lnTo>
                <a:lnTo>
                  <a:pt x="161" y="553"/>
                </a:lnTo>
                <a:lnTo>
                  <a:pt x="180" y="566"/>
                </a:lnTo>
                <a:lnTo>
                  <a:pt x="206" y="585"/>
                </a:lnTo>
                <a:lnTo>
                  <a:pt x="258" y="618"/>
                </a:lnTo>
                <a:lnTo>
                  <a:pt x="270" y="618"/>
                </a:lnTo>
                <a:lnTo>
                  <a:pt x="245" y="605"/>
                </a:lnTo>
                <a:lnTo>
                  <a:pt x="225" y="585"/>
                </a:lnTo>
                <a:lnTo>
                  <a:pt x="5433" y="495"/>
                </a:lnTo>
                <a:lnTo>
                  <a:pt x="2051" y="483"/>
                </a:lnTo>
                <a:lnTo>
                  <a:pt x="2045" y="483"/>
                </a:lnTo>
                <a:lnTo>
                  <a:pt x="2032" y="489"/>
                </a:lnTo>
                <a:lnTo>
                  <a:pt x="1987" y="483"/>
                </a:lnTo>
                <a:lnTo>
                  <a:pt x="1980" y="489"/>
                </a:lnTo>
                <a:lnTo>
                  <a:pt x="1980" y="495"/>
                </a:lnTo>
                <a:lnTo>
                  <a:pt x="1993" y="495"/>
                </a:lnTo>
                <a:lnTo>
                  <a:pt x="2032" y="495"/>
                </a:lnTo>
                <a:lnTo>
                  <a:pt x="2045" y="489"/>
                </a:lnTo>
                <a:lnTo>
                  <a:pt x="2051" y="483"/>
                </a:lnTo>
                <a:lnTo>
                  <a:pt x="5433" y="495"/>
                </a:lnTo>
                <a:lnTo>
                  <a:pt x="2025" y="592"/>
                </a:lnTo>
                <a:lnTo>
                  <a:pt x="2019" y="592"/>
                </a:lnTo>
                <a:lnTo>
                  <a:pt x="2006" y="592"/>
                </a:lnTo>
                <a:lnTo>
                  <a:pt x="2006" y="598"/>
                </a:lnTo>
                <a:lnTo>
                  <a:pt x="2025" y="592"/>
                </a:lnTo>
                <a:lnTo>
                  <a:pt x="2032" y="592"/>
                </a:lnTo>
                <a:lnTo>
                  <a:pt x="2025" y="592"/>
                </a:lnTo>
                <a:lnTo>
                  <a:pt x="5433" y="495"/>
                </a:lnTo>
                <a:lnTo>
                  <a:pt x="2655" y="579"/>
                </a:lnTo>
                <a:lnTo>
                  <a:pt x="2610" y="585"/>
                </a:lnTo>
                <a:lnTo>
                  <a:pt x="2578" y="598"/>
                </a:lnTo>
                <a:lnTo>
                  <a:pt x="2540" y="598"/>
                </a:lnTo>
                <a:lnTo>
                  <a:pt x="2469" y="605"/>
                </a:lnTo>
                <a:lnTo>
                  <a:pt x="2430" y="611"/>
                </a:lnTo>
                <a:lnTo>
                  <a:pt x="2418" y="611"/>
                </a:lnTo>
                <a:lnTo>
                  <a:pt x="2398" y="611"/>
                </a:lnTo>
                <a:lnTo>
                  <a:pt x="2379" y="605"/>
                </a:lnTo>
                <a:lnTo>
                  <a:pt x="2360" y="605"/>
                </a:lnTo>
                <a:lnTo>
                  <a:pt x="2302" y="605"/>
                </a:lnTo>
                <a:lnTo>
                  <a:pt x="2257" y="592"/>
                </a:lnTo>
                <a:lnTo>
                  <a:pt x="2199" y="579"/>
                </a:lnTo>
                <a:lnTo>
                  <a:pt x="2167" y="566"/>
                </a:lnTo>
                <a:lnTo>
                  <a:pt x="2148" y="560"/>
                </a:lnTo>
                <a:lnTo>
                  <a:pt x="2109" y="553"/>
                </a:lnTo>
                <a:lnTo>
                  <a:pt x="2064" y="547"/>
                </a:lnTo>
                <a:lnTo>
                  <a:pt x="2045" y="540"/>
                </a:lnTo>
                <a:lnTo>
                  <a:pt x="2070" y="553"/>
                </a:lnTo>
                <a:lnTo>
                  <a:pt x="2109" y="560"/>
                </a:lnTo>
                <a:lnTo>
                  <a:pt x="2148" y="579"/>
                </a:lnTo>
                <a:lnTo>
                  <a:pt x="2225" y="598"/>
                </a:lnTo>
                <a:lnTo>
                  <a:pt x="2295" y="618"/>
                </a:lnTo>
                <a:lnTo>
                  <a:pt x="2578" y="618"/>
                </a:lnTo>
                <a:lnTo>
                  <a:pt x="2610" y="598"/>
                </a:lnTo>
                <a:lnTo>
                  <a:pt x="2643" y="585"/>
                </a:lnTo>
                <a:lnTo>
                  <a:pt x="2655" y="585"/>
                </a:lnTo>
                <a:lnTo>
                  <a:pt x="2688" y="598"/>
                </a:lnTo>
                <a:lnTo>
                  <a:pt x="2668" y="579"/>
                </a:lnTo>
                <a:lnTo>
                  <a:pt x="2707" y="566"/>
                </a:lnTo>
                <a:lnTo>
                  <a:pt x="2655" y="579"/>
                </a:lnTo>
                <a:lnTo>
                  <a:pt x="5433" y="495"/>
                </a:lnTo>
                <a:lnTo>
                  <a:pt x="2154" y="528"/>
                </a:lnTo>
                <a:lnTo>
                  <a:pt x="2148" y="528"/>
                </a:lnTo>
                <a:lnTo>
                  <a:pt x="2141" y="528"/>
                </a:lnTo>
                <a:lnTo>
                  <a:pt x="2135" y="528"/>
                </a:lnTo>
                <a:lnTo>
                  <a:pt x="2141" y="534"/>
                </a:lnTo>
                <a:lnTo>
                  <a:pt x="2154" y="528"/>
                </a:lnTo>
                <a:lnTo>
                  <a:pt x="5433" y="495"/>
                </a:lnTo>
                <a:lnTo>
                  <a:pt x="193" y="605"/>
                </a:lnTo>
                <a:lnTo>
                  <a:pt x="187" y="598"/>
                </a:lnTo>
                <a:lnTo>
                  <a:pt x="180" y="598"/>
                </a:lnTo>
                <a:lnTo>
                  <a:pt x="187" y="605"/>
                </a:lnTo>
                <a:lnTo>
                  <a:pt x="200" y="618"/>
                </a:lnTo>
                <a:lnTo>
                  <a:pt x="213" y="618"/>
                </a:lnTo>
                <a:lnTo>
                  <a:pt x="193" y="605"/>
                </a:lnTo>
                <a:lnTo>
                  <a:pt x="5433" y="495"/>
                </a:lnTo>
                <a:lnTo>
                  <a:pt x="4719" y="470"/>
                </a:lnTo>
                <a:lnTo>
                  <a:pt x="4738" y="470"/>
                </a:lnTo>
                <a:lnTo>
                  <a:pt x="4745" y="476"/>
                </a:lnTo>
                <a:lnTo>
                  <a:pt x="4751" y="470"/>
                </a:lnTo>
                <a:lnTo>
                  <a:pt x="4758" y="470"/>
                </a:lnTo>
                <a:lnTo>
                  <a:pt x="4764" y="476"/>
                </a:lnTo>
                <a:lnTo>
                  <a:pt x="4777" y="476"/>
                </a:lnTo>
                <a:lnTo>
                  <a:pt x="4796" y="470"/>
                </a:lnTo>
                <a:lnTo>
                  <a:pt x="4790" y="470"/>
                </a:lnTo>
                <a:lnTo>
                  <a:pt x="4777" y="457"/>
                </a:lnTo>
                <a:lnTo>
                  <a:pt x="4764" y="457"/>
                </a:lnTo>
                <a:lnTo>
                  <a:pt x="4738" y="457"/>
                </a:lnTo>
                <a:lnTo>
                  <a:pt x="4725" y="457"/>
                </a:lnTo>
                <a:lnTo>
                  <a:pt x="4706" y="457"/>
                </a:lnTo>
                <a:lnTo>
                  <a:pt x="4693" y="457"/>
                </a:lnTo>
                <a:lnTo>
                  <a:pt x="4700" y="470"/>
                </a:lnTo>
                <a:lnTo>
                  <a:pt x="4719" y="470"/>
                </a:lnTo>
                <a:lnTo>
                  <a:pt x="5433" y="495"/>
                </a:lnTo>
                <a:lnTo>
                  <a:pt x="4899" y="251"/>
                </a:lnTo>
                <a:lnTo>
                  <a:pt x="4899" y="245"/>
                </a:lnTo>
                <a:lnTo>
                  <a:pt x="4893" y="245"/>
                </a:lnTo>
                <a:lnTo>
                  <a:pt x="4867" y="245"/>
                </a:lnTo>
                <a:lnTo>
                  <a:pt x="4815" y="238"/>
                </a:lnTo>
                <a:lnTo>
                  <a:pt x="4770" y="245"/>
                </a:lnTo>
                <a:lnTo>
                  <a:pt x="4758" y="245"/>
                </a:lnTo>
                <a:lnTo>
                  <a:pt x="4751" y="245"/>
                </a:lnTo>
                <a:lnTo>
                  <a:pt x="4738" y="251"/>
                </a:lnTo>
                <a:lnTo>
                  <a:pt x="4725" y="264"/>
                </a:lnTo>
                <a:lnTo>
                  <a:pt x="4732" y="270"/>
                </a:lnTo>
                <a:lnTo>
                  <a:pt x="4751" y="270"/>
                </a:lnTo>
                <a:lnTo>
                  <a:pt x="4758" y="264"/>
                </a:lnTo>
                <a:lnTo>
                  <a:pt x="4770" y="264"/>
                </a:lnTo>
                <a:lnTo>
                  <a:pt x="4809" y="264"/>
                </a:lnTo>
                <a:lnTo>
                  <a:pt x="4860" y="264"/>
                </a:lnTo>
                <a:lnTo>
                  <a:pt x="4880" y="264"/>
                </a:lnTo>
                <a:lnTo>
                  <a:pt x="4899" y="251"/>
                </a:lnTo>
                <a:lnTo>
                  <a:pt x="5433" y="495"/>
                </a:lnTo>
                <a:lnTo>
                  <a:pt x="4719" y="380"/>
                </a:lnTo>
                <a:lnTo>
                  <a:pt x="4706" y="373"/>
                </a:lnTo>
                <a:lnTo>
                  <a:pt x="4700" y="373"/>
                </a:lnTo>
                <a:lnTo>
                  <a:pt x="4700" y="380"/>
                </a:lnTo>
                <a:lnTo>
                  <a:pt x="4700" y="386"/>
                </a:lnTo>
                <a:lnTo>
                  <a:pt x="4706" y="393"/>
                </a:lnTo>
                <a:lnTo>
                  <a:pt x="4738" y="393"/>
                </a:lnTo>
                <a:lnTo>
                  <a:pt x="4725" y="380"/>
                </a:lnTo>
                <a:lnTo>
                  <a:pt x="4719" y="380"/>
                </a:lnTo>
                <a:lnTo>
                  <a:pt x="5433" y="495"/>
                </a:lnTo>
                <a:lnTo>
                  <a:pt x="5220" y="450"/>
                </a:lnTo>
                <a:lnTo>
                  <a:pt x="5246" y="438"/>
                </a:lnTo>
                <a:lnTo>
                  <a:pt x="5272" y="431"/>
                </a:lnTo>
                <a:lnTo>
                  <a:pt x="5278" y="425"/>
                </a:lnTo>
                <a:lnTo>
                  <a:pt x="5278" y="418"/>
                </a:lnTo>
                <a:lnTo>
                  <a:pt x="5272" y="418"/>
                </a:lnTo>
                <a:lnTo>
                  <a:pt x="5259" y="425"/>
                </a:lnTo>
                <a:lnTo>
                  <a:pt x="5227" y="438"/>
                </a:lnTo>
                <a:lnTo>
                  <a:pt x="5214" y="444"/>
                </a:lnTo>
                <a:lnTo>
                  <a:pt x="5214" y="450"/>
                </a:lnTo>
                <a:lnTo>
                  <a:pt x="5188" y="457"/>
                </a:lnTo>
                <a:lnTo>
                  <a:pt x="5175" y="457"/>
                </a:lnTo>
                <a:lnTo>
                  <a:pt x="5175" y="450"/>
                </a:lnTo>
                <a:lnTo>
                  <a:pt x="5169" y="450"/>
                </a:lnTo>
                <a:lnTo>
                  <a:pt x="5163" y="450"/>
                </a:lnTo>
                <a:lnTo>
                  <a:pt x="5156" y="470"/>
                </a:lnTo>
                <a:lnTo>
                  <a:pt x="5137" y="483"/>
                </a:lnTo>
                <a:lnTo>
                  <a:pt x="5118" y="495"/>
                </a:lnTo>
                <a:lnTo>
                  <a:pt x="5111" y="495"/>
                </a:lnTo>
                <a:lnTo>
                  <a:pt x="5098" y="495"/>
                </a:lnTo>
                <a:lnTo>
                  <a:pt x="5085" y="502"/>
                </a:lnTo>
                <a:lnTo>
                  <a:pt x="5085" y="508"/>
                </a:lnTo>
                <a:lnTo>
                  <a:pt x="5073" y="521"/>
                </a:lnTo>
                <a:lnTo>
                  <a:pt x="5066" y="521"/>
                </a:lnTo>
                <a:lnTo>
                  <a:pt x="5066" y="521"/>
                </a:lnTo>
                <a:lnTo>
                  <a:pt x="5060" y="521"/>
                </a:lnTo>
                <a:lnTo>
                  <a:pt x="5060" y="515"/>
                </a:lnTo>
                <a:lnTo>
                  <a:pt x="5047" y="521"/>
                </a:lnTo>
                <a:lnTo>
                  <a:pt x="5034" y="521"/>
                </a:lnTo>
                <a:lnTo>
                  <a:pt x="5028" y="521"/>
                </a:lnTo>
                <a:lnTo>
                  <a:pt x="5028" y="528"/>
                </a:lnTo>
                <a:lnTo>
                  <a:pt x="5034" y="528"/>
                </a:lnTo>
                <a:lnTo>
                  <a:pt x="5040" y="528"/>
                </a:lnTo>
                <a:lnTo>
                  <a:pt x="5047" y="534"/>
                </a:lnTo>
                <a:lnTo>
                  <a:pt x="5034" y="540"/>
                </a:lnTo>
                <a:lnTo>
                  <a:pt x="5028" y="547"/>
                </a:lnTo>
                <a:lnTo>
                  <a:pt x="5008" y="553"/>
                </a:lnTo>
                <a:lnTo>
                  <a:pt x="5002" y="553"/>
                </a:lnTo>
                <a:lnTo>
                  <a:pt x="4995" y="553"/>
                </a:lnTo>
                <a:lnTo>
                  <a:pt x="4995" y="547"/>
                </a:lnTo>
                <a:lnTo>
                  <a:pt x="5008" y="534"/>
                </a:lnTo>
                <a:lnTo>
                  <a:pt x="4995" y="534"/>
                </a:lnTo>
                <a:lnTo>
                  <a:pt x="4976" y="540"/>
                </a:lnTo>
                <a:lnTo>
                  <a:pt x="4963" y="540"/>
                </a:lnTo>
                <a:lnTo>
                  <a:pt x="4950" y="540"/>
                </a:lnTo>
                <a:lnTo>
                  <a:pt x="4950" y="553"/>
                </a:lnTo>
                <a:lnTo>
                  <a:pt x="4938" y="547"/>
                </a:lnTo>
                <a:lnTo>
                  <a:pt x="4925" y="547"/>
                </a:lnTo>
                <a:lnTo>
                  <a:pt x="4905" y="547"/>
                </a:lnTo>
                <a:lnTo>
                  <a:pt x="4899" y="547"/>
                </a:lnTo>
                <a:lnTo>
                  <a:pt x="4899" y="553"/>
                </a:lnTo>
                <a:lnTo>
                  <a:pt x="4918" y="560"/>
                </a:lnTo>
                <a:lnTo>
                  <a:pt x="4938" y="566"/>
                </a:lnTo>
                <a:lnTo>
                  <a:pt x="4931" y="566"/>
                </a:lnTo>
                <a:lnTo>
                  <a:pt x="4905" y="585"/>
                </a:lnTo>
                <a:lnTo>
                  <a:pt x="4873" y="598"/>
                </a:lnTo>
                <a:lnTo>
                  <a:pt x="4867" y="605"/>
                </a:lnTo>
                <a:lnTo>
                  <a:pt x="4880" y="605"/>
                </a:lnTo>
                <a:lnTo>
                  <a:pt x="4912" y="592"/>
                </a:lnTo>
                <a:lnTo>
                  <a:pt x="4944" y="579"/>
                </a:lnTo>
                <a:lnTo>
                  <a:pt x="4957" y="579"/>
                </a:lnTo>
                <a:lnTo>
                  <a:pt x="4970" y="566"/>
                </a:lnTo>
                <a:lnTo>
                  <a:pt x="4976" y="566"/>
                </a:lnTo>
                <a:lnTo>
                  <a:pt x="4976" y="579"/>
                </a:lnTo>
                <a:lnTo>
                  <a:pt x="4950" y="598"/>
                </a:lnTo>
                <a:lnTo>
                  <a:pt x="4931" y="611"/>
                </a:lnTo>
                <a:lnTo>
                  <a:pt x="4963" y="598"/>
                </a:lnTo>
                <a:lnTo>
                  <a:pt x="4995" y="585"/>
                </a:lnTo>
                <a:lnTo>
                  <a:pt x="5015" y="566"/>
                </a:lnTo>
                <a:lnTo>
                  <a:pt x="5021" y="566"/>
                </a:lnTo>
                <a:lnTo>
                  <a:pt x="5034" y="560"/>
                </a:lnTo>
                <a:lnTo>
                  <a:pt x="5047" y="547"/>
                </a:lnTo>
                <a:lnTo>
                  <a:pt x="5118" y="515"/>
                </a:lnTo>
                <a:lnTo>
                  <a:pt x="5175" y="476"/>
                </a:lnTo>
                <a:lnTo>
                  <a:pt x="5208" y="470"/>
                </a:lnTo>
                <a:lnTo>
                  <a:pt x="5220" y="450"/>
                </a:lnTo>
                <a:lnTo>
                  <a:pt x="5433" y="495"/>
                </a:lnTo>
                <a:lnTo>
                  <a:pt x="4500" y="425"/>
                </a:lnTo>
                <a:lnTo>
                  <a:pt x="4500" y="431"/>
                </a:lnTo>
                <a:lnTo>
                  <a:pt x="4507" y="431"/>
                </a:lnTo>
                <a:lnTo>
                  <a:pt x="4513" y="425"/>
                </a:lnTo>
                <a:lnTo>
                  <a:pt x="4507" y="418"/>
                </a:lnTo>
                <a:lnTo>
                  <a:pt x="4500" y="425"/>
                </a:lnTo>
                <a:lnTo>
                  <a:pt x="5433" y="495"/>
                </a:lnTo>
                <a:lnTo>
                  <a:pt x="5047" y="457"/>
                </a:lnTo>
                <a:lnTo>
                  <a:pt x="5034" y="450"/>
                </a:lnTo>
                <a:lnTo>
                  <a:pt x="5008" y="457"/>
                </a:lnTo>
                <a:lnTo>
                  <a:pt x="5034" y="470"/>
                </a:lnTo>
                <a:lnTo>
                  <a:pt x="5060" y="470"/>
                </a:lnTo>
                <a:lnTo>
                  <a:pt x="5079" y="470"/>
                </a:lnTo>
                <a:lnTo>
                  <a:pt x="5085" y="470"/>
                </a:lnTo>
                <a:lnTo>
                  <a:pt x="5079" y="470"/>
                </a:lnTo>
                <a:lnTo>
                  <a:pt x="5066" y="457"/>
                </a:lnTo>
                <a:lnTo>
                  <a:pt x="5047" y="457"/>
                </a:lnTo>
                <a:lnTo>
                  <a:pt x="5433" y="495"/>
                </a:lnTo>
                <a:lnTo>
                  <a:pt x="4848" y="470"/>
                </a:lnTo>
                <a:lnTo>
                  <a:pt x="4841" y="476"/>
                </a:lnTo>
                <a:lnTo>
                  <a:pt x="4867" y="476"/>
                </a:lnTo>
                <a:lnTo>
                  <a:pt x="4860" y="470"/>
                </a:lnTo>
                <a:lnTo>
                  <a:pt x="4848" y="470"/>
                </a:lnTo>
                <a:lnTo>
                  <a:pt x="5433" y="495"/>
                </a:lnTo>
                <a:lnTo>
                  <a:pt x="3581" y="592"/>
                </a:lnTo>
                <a:lnTo>
                  <a:pt x="3517" y="579"/>
                </a:lnTo>
                <a:lnTo>
                  <a:pt x="3459" y="566"/>
                </a:lnTo>
                <a:lnTo>
                  <a:pt x="3420" y="560"/>
                </a:lnTo>
                <a:lnTo>
                  <a:pt x="3375" y="553"/>
                </a:lnTo>
                <a:lnTo>
                  <a:pt x="3305" y="547"/>
                </a:lnTo>
                <a:lnTo>
                  <a:pt x="3260" y="540"/>
                </a:lnTo>
                <a:lnTo>
                  <a:pt x="3234" y="534"/>
                </a:lnTo>
                <a:lnTo>
                  <a:pt x="3221" y="534"/>
                </a:lnTo>
                <a:lnTo>
                  <a:pt x="3202" y="534"/>
                </a:lnTo>
                <a:lnTo>
                  <a:pt x="3170" y="528"/>
                </a:lnTo>
                <a:lnTo>
                  <a:pt x="3086" y="521"/>
                </a:lnTo>
                <a:lnTo>
                  <a:pt x="3073" y="521"/>
                </a:lnTo>
                <a:lnTo>
                  <a:pt x="3067" y="521"/>
                </a:lnTo>
                <a:lnTo>
                  <a:pt x="3041" y="515"/>
                </a:lnTo>
                <a:lnTo>
                  <a:pt x="2970" y="515"/>
                </a:lnTo>
                <a:lnTo>
                  <a:pt x="2945" y="515"/>
                </a:lnTo>
                <a:lnTo>
                  <a:pt x="2919" y="508"/>
                </a:lnTo>
                <a:lnTo>
                  <a:pt x="2919" y="515"/>
                </a:lnTo>
                <a:lnTo>
                  <a:pt x="2919" y="521"/>
                </a:lnTo>
                <a:lnTo>
                  <a:pt x="2938" y="521"/>
                </a:lnTo>
                <a:lnTo>
                  <a:pt x="2964" y="521"/>
                </a:lnTo>
                <a:lnTo>
                  <a:pt x="2983" y="521"/>
                </a:lnTo>
                <a:lnTo>
                  <a:pt x="2990" y="528"/>
                </a:lnTo>
                <a:lnTo>
                  <a:pt x="2983" y="547"/>
                </a:lnTo>
                <a:lnTo>
                  <a:pt x="2977" y="553"/>
                </a:lnTo>
                <a:lnTo>
                  <a:pt x="3003" y="553"/>
                </a:lnTo>
                <a:lnTo>
                  <a:pt x="3022" y="547"/>
                </a:lnTo>
                <a:lnTo>
                  <a:pt x="3041" y="553"/>
                </a:lnTo>
                <a:lnTo>
                  <a:pt x="3060" y="553"/>
                </a:lnTo>
                <a:lnTo>
                  <a:pt x="3067" y="553"/>
                </a:lnTo>
                <a:lnTo>
                  <a:pt x="3067" y="560"/>
                </a:lnTo>
                <a:lnTo>
                  <a:pt x="3067" y="566"/>
                </a:lnTo>
                <a:lnTo>
                  <a:pt x="3073" y="566"/>
                </a:lnTo>
                <a:lnTo>
                  <a:pt x="3093" y="560"/>
                </a:lnTo>
                <a:lnTo>
                  <a:pt x="3112" y="566"/>
                </a:lnTo>
                <a:lnTo>
                  <a:pt x="3144" y="566"/>
                </a:lnTo>
                <a:lnTo>
                  <a:pt x="3163" y="585"/>
                </a:lnTo>
                <a:lnTo>
                  <a:pt x="3189" y="592"/>
                </a:lnTo>
                <a:lnTo>
                  <a:pt x="3183" y="585"/>
                </a:lnTo>
                <a:lnTo>
                  <a:pt x="3170" y="566"/>
                </a:lnTo>
                <a:lnTo>
                  <a:pt x="3163" y="566"/>
                </a:lnTo>
                <a:lnTo>
                  <a:pt x="3150" y="553"/>
                </a:lnTo>
                <a:lnTo>
                  <a:pt x="3157" y="553"/>
                </a:lnTo>
                <a:lnTo>
                  <a:pt x="3176" y="553"/>
                </a:lnTo>
                <a:lnTo>
                  <a:pt x="3183" y="553"/>
                </a:lnTo>
                <a:lnTo>
                  <a:pt x="3195" y="560"/>
                </a:lnTo>
                <a:lnTo>
                  <a:pt x="3221" y="579"/>
                </a:lnTo>
                <a:lnTo>
                  <a:pt x="3234" y="585"/>
                </a:lnTo>
                <a:lnTo>
                  <a:pt x="3221" y="566"/>
                </a:lnTo>
                <a:lnTo>
                  <a:pt x="3228" y="560"/>
                </a:lnTo>
                <a:lnTo>
                  <a:pt x="3247" y="560"/>
                </a:lnTo>
                <a:lnTo>
                  <a:pt x="3266" y="585"/>
                </a:lnTo>
                <a:lnTo>
                  <a:pt x="3279" y="598"/>
                </a:lnTo>
                <a:lnTo>
                  <a:pt x="3285" y="598"/>
                </a:lnTo>
                <a:lnTo>
                  <a:pt x="3279" y="579"/>
                </a:lnTo>
                <a:lnTo>
                  <a:pt x="3279" y="566"/>
                </a:lnTo>
                <a:lnTo>
                  <a:pt x="3279" y="560"/>
                </a:lnTo>
                <a:lnTo>
                  <a:pt x="3292" y="579"/>
                </a:lnTo>
                <a:lnTo>
                  <a:pt x="3292" y="585"/>
                </a:lnTo>
                <a:lnTo>
                  <a:pt x="3298" y="592"/>
                </a:lnTo>
                <a:lnTo>
                  <a:pt x="3305" y="598"/>
                </a:lnTo>
                <a:lnTo>
                  <a:pt x="3305" y="605"/>
                </a:lnTo>
                <a:lnTo>
                  <a:pt x="3324" y="598"/>
                </a:lnTo>
                <a:lnTo>
                  <a:pt x="3350" y="611"/>
                </a:lnTo>
                <a:lnTo>
                  <a:pt x="3356" y="611"/>
                </a:lnTo>
                <a:lnTo>
                  <a:pt x="3363" y="618"/>
                </a:lnTo>
                <a:lnTo>
                  <a:pt x="3375" y="618"/>
                </a:lnTo>
                <a:lnTo>
                  <a:pt x="3375" y="611"/>
                </a:lnTo>
                <a:lnTo>
                  <a:pt x="3382" y="605"/>
                </a:lnTo>
                <a:lnTo>
                  <a:pt x="3388" y="611"/>
                </a:lnTo>
                <a:lnTo>
                  <a:pt x="3401" y="618"/>
                </a:lnTo>
                <a:lnTo>
                  <a:pt x="3414" y="618"/>
                </a:lnTo>
                <a:lnTo>
                  <a:pt x="3401" y="611"/>
                </a:lnTo>
                <a:lnTo>
                  <a:pt x="3388" y="598"/>
                </a:lnTo>
                <a:lnTo>
                  <a:pt x="3382" y="585"/>
                </a:lnTo>
                <a:lnTo>
                  <a:pt x="3401" y="598"/>
                </a:lnTo>
                <a:lnTo>
                  <a:pt x="3420" y="605"/>
                </a:lnTo>
                <a:lnTo>
                  <a:pt x="3453" y="618"/>
                </a:lnTo>
                <a:lnTo>
                  <a:pt x="3408" y="592"/>
                </a:lnTo>
                <a:lnTo>
                  <a:pt x="3401" y="585"/>
                </a:lnTo>
                <a:lnTo>
                  <a:pt x="3401" y="579"/>
                </a:lnTo>
                <a:lnTo>
                  <a:pt x="3414" y="579"/>
                </a:lnTo>
                <a:lnTo>
                  <a:pt x="3433" y="579"/>
                </a:lnTo>
                <a:lnTo>
                  <a:pt x="3498" y="585"/>
                </a:lnTo>
                <a:lnTo>
                  <a:pt x="3562" y="598"/>
                </a:lnTo>
                <a:lnTo>
                  <a:pt x="3588" y="598"/>
                </a:lnTo>
                <a:lnTo>
                  <a:pt x="3613" y="611"/>
                </a:lnTo>
                <a:lnTo>
                  <a:pt x="3626" y="618"/>
                </a:lnTo>
                <a:lnTo>
                  <a:pt x="3684" y="618"/>
                </a:lnTo>
                <a:lnTo>
                  <a:pt x="3639" y="605"/>
                </a:lnTo>
                <a:lnTo>
                  <a:pt x="3607" y="592"/>
                </a:lnTo>
                <a:lnTo>
                  <a:pt x="3581" y="592"/>
                </a:lnTo>
                <a:lnTo>
                  <a:pt x="5433" y="495"/>
                </a:lnTo>
                <a:lnTo>
                  <a:pt x="3003" y="534"/>
                </a:lnTo>
                <a:lnTo>
                  <a:pt x="3003" y="528"/>
                </a:lnTo>
                <a:lnTo>
                  <a:pt x="3022" y="528"/>
                </a:lnTo>
                <a:lnTo>
                  <a:pt x="3009" y="534"/>
                </a:lnTo>
                <a:lnTo>
                  <a:pt x="3003" y="534"/>
                </a:lnTo>
                <a:lnTo>
                  <a:pt x="5433" y="495"/>
                </a:lnTo>
                <a:lnTo>
                  <a:pt x="3022" y="521"/>
                </a:lnTo>
                <a:lnTo>
                  <a:pt x="3022" y="515"/>
                </a:lnTo>
                <a:lnTo>
                  <a:pt x="3028" y="515"/>
                </a:lnTo>
                <a:lnTo>
                  <a:pt x="3048" y="521"/>
                </a:lnTo>
                <a:lnTo>
                  <a:pt x="3041" y="528"/>
                </a:lnTo>
                <a:lnTo>
                  <a:pt x="3028" y="528"/>
                </a:lnTo>
                <a:lnTo>
                  <a:pt x="3022" y="528"/>
                </a:lnTo>
                <a:lnTo>
                  <a:pt x="3022" y="521"/>
                </a:lnTo>
                <a:lnTo>
                  <a:pt x="5433" y="495"/>
                </a:lnTo>
                <a:lnTo>
                  <a:pt x="3054" y="521"/>
                </a:lnTo>
                <a:lnTo>
                  <a:pt x="3060" y="521"/>
                </a:lnTo>
                <a:lnTo>
                  <a:pt x="3073" y="534"/>
                </a:lnTo>
                <a:lnTo>
                  <a:pt x="3067" y="534"/>
                </a:lnTo>
                <a:lnTo>
                  <a:pt x="3054" y="521"/>
                </a:lnTo>
                <a:lnTo>
                  <a:pt x="5433" y="495"/>
                </a:lnTo>
                <a:lnTo>
                  <a:pt x="3356" y="585"/>
                </a:lnTo>
                <a:lnTo>
                  <a:pt x="3337" y="579"/>
                </a:lnTo>
                <a:lnTo>
                  <a:pt x="3330" y="566"/>
                </a:lnTo>
                <a:lnTo>
                  <a:pt x="3330" y="560"/>
                </a:lnTo>
                <a:lnTo>
                  <a:pt x="3337" y="560"/>
                </a:lnTo>
                <a:lnTo>
                  <a:pt x="3350" y="560"/>
                </a:lnTo>
                <a:lnTo>
                  <a:pt x="3363" y="566"/>
                </a:lnTo>
                <a:lnTo>
                  <a:pt x="3369" y="579"/>
                </a:lnTo>
                <a:lnTo>
                  <a:pt x="3363" y="585"/>
                </a:lnTo>
                <a:lnTo>
                  <a:pt x="3356" y="585"/>
                </a:lnTo>
                <a:lnTo>
                  <a:pt x="5433" y="495"/>
                </a:lnTo>
                <a:lnTo>
                  <a:pt x="4520" y="431"/>
                </a:lnTo>
                <a:lnTo>
                  <a:pt x="4526" y="438"/>
                </a:lnTo>
                <a:lnTo>
                  <a:pt x="4526" y="431"/>
                </a:lnTo>
                <a:lnTo>
                  <a:pt x="4520" y="431"/>
                </a:lnTo>
                <a:lnTo>
                  <a:pt x="5433" y="495"/>
                </a:lnTo>
                <a:lnTo>
                  <a:pt x="4860" y="553"/>
                </a:lnTo>
                <a:lnTo>
                  <a:pt x="4835" y="553"/>
                </a:lnTo>
                <a:lnTo>
                  <a:pt x="4822" y="560"/>
                </a:lnTo>
                <a:lnTo>
                  <a:pt x="4796" y="560"/>
                </a:lnTo>
                <a:lnTo>
                  <a:pt x="4777" y="566"/>
                </a:lnTo>
                <a:lnTo>
                  <a:pt x="4770" y="579"/>
                </a:lnTo>
                <a:lnTo>
                  <a:pt x="4764" y="579"/>
                </a:lnTo>
                <a:lnTo>
                  <a:pt x="4770" y="585"/>
                </a:lnTo>
                <a:lnTo>
                  <a:pt x="4790" y="579"/>
                </a:lnTo>
                <a:lnTo>
                  <a:pt x="4803" y="585"/>
                </a:lnTo>
                <a:lnTo>
                  <a:pt x="4809" y="585"/>
                </a:lnTo>
                <a:lnTo>
                  <a:pt x="4815" y="579"/>
                </a:lnTo>
                <a:lnTo>
                  <a:pt x="4815" y="566"/>
                </a:lnTo>
                <a:lnTo>
                  <a:pt x="4822" y="566"/>
                </a:lnTo>
                <a:lnTo>
                  <a:pt x="4835" y="579"/>
                </a:lnTo>
                <a:lnTo>
                  <a:pt x="4848" y="566"/>
                </a:lnTo>
                <a:lnTo>
                  <a:pt x="4873" y="553"/>
                </a:lnTo>
                <a:lnTo>
                  <a:pt x="4880" y="547"/>
                </a:lnTo>
                <a:lnTo>
                  <a:pt x="4873" y="547"/>
                </a:lnTo>
                <a:lnTo>
                  <a:pt x="4860" y="553"/>
                </a:lnTo>
                <a:lnTo>
                  <a:pt x="5433" y="495"/>
                </a:lnTo>
                <a:lnTo>
                  <a:pt x="5259" y="457"/>
                </a:lnTo>
                <a:lnTo>
                  <a:pt x="5240" y="450"/>
                </a:lnTo>
                <a:lnTo>
                  <a:pt x="5233" y="450"/>
                </a:lnTo>
                <a:lnTo>
                  <a:pt x="5233" y="457"/>
                </a:lnTo>
                <a:lnTo>
                  <a:pt x="5253" y="470"/>
                </a:lnTo>
                <a:lnTo>
                  <a:pt x="5272" y="457"/>
                </a:lnTo>
                <a:lnTo>
                  <a:pt x="5285" y="450"/>
                </a:lnTo>
                <a:lnTo>
                  <a:pt x="5278" y="444"/>
                </a:lnTo>
                <a:lnTo>
                  <a:pt x="5265" y="450"/>
                </a:lnTo>
                <a:lnTo>
                  <a:pt x="5259" y="457"/>
                </a:lnTo>
                <a:lnTo>
                  <a:pt x="5433" y="495"/>
                </a:lnTo>
                <a:lnTo>
                  <a:pt x="4938" y="270"/>
                </a:lnTo>
                <a:lnTo>
                  <a:pt x="4944" y="270"/>
                </a:lnTo>
                <a:lnTo>
                  <a:pt x="4944" y="264"/>
                </a:lnTo>
                <a:lnTo>
                  <a:pt x="4938" y="251"/>
                </a:lnTo>
                <a:lnTo>
                  <a:pt x="4925" y="251"/>
                </a:lnTo>
                <a:lnTo>
                  <a:pt x="4912" y="264"/>
                </a:lnTo>
                <a:lnTo>
                  <a:pt x="4912" y="270"/>
                </a:lnTo>
                <a:lnTo>
                  <a:pt x="4918" y="270"/>
                </a:lnTo>
                <a:lnTo>
                  <a:pt x="4938" y="270"/>
                </a:lnTo>
                <a:lnTo>
                  <a:pt x="5433" y="495"/>
                </a:lnTo>
                <a:lnTo>
                  <a:pt x="3228" y="418"/>
                </a:lnTo>
                <a:lnTo>
                  <a:pt x="3253" y="418"/>
                </a:lnTo>
                <a:lnTo>
                  <a:pt x="3260" y="418"/>
                </a:lnTo>
                <a:lnTo>
                  <a:pt x="3266" y="405"/>
                </a:lnTo>
                <a:lnTo>
                  <a:pt x="3273" y="405"/>
                </a:lnTo>
                <a:lnTo>
                  <a:pt x="3285" y="393"/>
                </a:lnTo>
                <a:lnTo>
                  <a:pt x="3279" y="393"/>
                </a:lnTo>
                <a:lnTo>
                  <a:pt x="3260" y="399"/>
                </a:lnTo>
                <a:lnTo>
                  <a:pt x="3247" y="405"/>
                </a:lnTo>
                <a:lnTo>
                  <a:pt x="3221" y="405"/>
                </a:lnTo>
                <a:lnTo>
                  <a:pt x="3202" y="405"/>
                </a:lnTo>
                <a:lnTo>
                  <a:pt x="3189" y="412"/>
                </a:lnTo>
                <a:lnTo>
                  <a:pt x="3176" y="425"/>
                </a:lnTo>
                <a:lnTo>
                  <a:pt x="3118" y="444"/>
                </a:lnTo>
                <a:lnTo>
                  <a:pt x="3086" y="457"/>
                </a:lnTo>
                <a:lnTo>
                  <a:pt x="3067" y="476"/>
                </a:lnTo>
                <a:lnTo>
                  <a:pt x="3073" y="476"/>
                </a:lnTo>
                <a:lnTo>
                  <a:pt x="3080" y="470"/>
                </a:lnTo>
                <a:lnTo>
                  <a:pt x="3105" y="450"/>
                </a:lnTo>
                <a:lnTo>
                  <a:pt x="3170" y="431"/>
                </a:lnTo>
                <a:lnTo>
                  <a:pt x="3195" y="425"/>
                </a:lnTo>
                <a:lnTo>
                  <a:pt x="3189" y="431"/>
                </a:lnTo>
                <a:lnTo>
                  <a:pt x="3208" y="438"/>
                </a:lnTo>
                <a:lnTo>
                  <a:pt x="3221" y="444"/>
                </a:lnTo>
                <a:lnTo>
                  <a:pt x="3228" y="444"/>
                </a:lnTo>
                <a:lnTo>
                  <a:pt x="3228" y="438"/>
                </a:lnTo>
                <a:lnTo>
                  <a:pt x="3215" y="431"/>
                </a:lnTo>
                <a:lnTo>
                  <a:pt x="3208" y="431"/>
                </a:lnTo>
                <a:lnTo>
                  <a:pt x="3208" y="418"/>
                </a:lnTo>
                <a:lnTo>
                  <a:pt x="3215" y="418"/>
                </a:lnTo>
                <a:lnTo>
                  <a:pt x="3228" y="418"/>
                </a:lnTo>
                <a:lnTo>
                  <a:pt x="5433" y="495"/>
                </a:lnTo>
                <a:lnTo>
                  <a:pt x="2983" y="502"/>
                </a:lnTo>
                <a:lnTo>
                  <a:pt x="2990" y="508"/>
                </a:lnTo>
                <a:lnTo>
                  <a:pt x="2996" y="502"/>
                </a:lnTo>
                <a:lnTo>
                  <a:pt x="2990" y="502"/>
                </a:lnTo>
                <a:lnTo>
                  <a:pt x="2983" y="502"/>
                </a:lnTo>
                <a:lnTo>
                  <a:pt x="5433" y="495"/>
                </a:lnTo>
                <a:lnTo>
                  <a:pt x="3009" y="502"/>
                </a:lnTo>
                <a:lnTo>
                  <a:pt x="3015" y="508"/>
                </a:lnTo>
                <a:lnTo>
                  <a:pt x="3022" y="502"/>
                </a:lnTo>
                <a:lnTo>
                  <a:pt x="3009" y="502"/>
                </a:lnTo>
                <a:lnTo>
                  <a:pt x="3003" y="502"/>
                </a:lnTo>
                <a:lnTo>
                  <a:pt x="3009" y="502"/>
                </a:lnTo>
                <a:lnTo>
                  <a:pt x="5433" y="495"/>
                </a:lnTo>
                <a:lnTo>
                  <a:pt x="3073" y="418"/>
                </a:lnTo>
                <a:lnTo>
                  <a:pt x="3086" y="412"/>
                </a:lnTo>
                <a:lnTo>
                  <a:pt x="3105" y="412"/>
                </a:lnTo>
                <a:lnTo>
                  <a:pt x="3118" y="412"/>
                </a:lnTo>
                <a:lnTo>
                  <a:pt x="3157" y="412"/>
                </a:lnTo>
                <a:lnTo>
                  <a:pt x="3170" y="412"/>
                </a:lnTo>
                <a:lnTo>
                  <a:pt x="3170" y="405"/>
                </a:lnTo>
                <a:lnTo>
                  <a:pt x="3163" y="405"/>
                </a:lnTo>
                <a:lnTo>
                  <a:pt x="3131" y="405"/>
                </a:lnTo>
                <a:lnTo>
                  <a:pt x="3125" y="405"/>
                </a:lnTo>
                <a:lnTo>
                  <a:pt x="3118" y="399"/>
                </a:lnTo>
                <a:lnTo>
                  <a:pt x="3125" y="399"/>
                </a:lnTo>
                <a:lnTo>
                  <a:pt x="3125" y="393"/>
                </a:lnTo>
                <a:lnTo>
                  <a:pt x="3105" y="399"/>
                </a:lnTo>
                <a:lnTo>
                  <a:pt x="3093" y="399"/>
                </a:lnTo>
                <a:lnTo>
                  <a:pt x="3073" y="405"/>
                </a:lnTo>
                <a:lnTo>
                  <a:pt x="3048" y="405"/>
                </a:lnTo>
                <a:lnTo>
                  <a:pt x="3022" y="412"/>
                </a:lnTo>
                <a:lnTo>
                  <a:pt x="3028" y="418"/>
                </a:lnTo>
                <a:lnTo>
                  <a:pt x="3048" y="412"/>
                </a:lnTo>
                <a:lnTo>
                  <a:pt x="3060" y="412"/>
                </a:lnTo>
                <a:lnTo>
                  <a:pt x="3067" y="412"/>
                </a:lnTo>
                <a:lnTo>
                  <a:pt x="3028" y="425"/>
                </a:lnTo>
                <a:lnTo>
                  <a:pt x="2996" y="444"/>
                </a:lnTo>
                <a:lnTo>
                  <a:pt x="2958" y="457"/>
                </a:lnTo>
                <a:lnTo>
                  <a:pt x="2945" y="476"/>
                </a:lnTo>
                <a:lnTo>
                  <a:pt x="2938" y="476"/>
                </a:lnTo>
                <a:lnTo>
                  <a:pt x="2945" y="476"/>
                </a:lnTo>
                <a:lnTo>
                  <a:pt x="2958" y="476"/>
                </a:lnTo>
                <a:lnTo>
                  <a:pt x="2958" y="470"/>
                </a:lnTo>
                <a:lnTo>
                  <a:pt x="2977" y="457"/>
                </a:lnTo>
                <a:lnTo>
                  <a:pt x="3022" y="444"/>
                </a:lnTo>
                <a:lnTo>
                  <a:pt x="3060" y="425"/>
                </a:lnTo>
                <a:lnTo>
                  <a:pt x="3073" y="418"/>
                </a:lnTo>
                <a:lnTo>
                  <a:pt x="5433" y="495"/>
                </a:lnTo>
                <a:lnTo>
                  <a:pt x="3003" y="405"/>
                </a:lnTo>
                <a:lnTo>
                  <a:pt x="2996" y="405"/>
                </a:lnTo>
                <a:lnTo>
                  <a:pt x="2990" y="405"/>
                </a:lnTo>
                <a:lnTo>
                  <a:pt x="2983" y="405"/>
                </a:lnTo>
                <a:lnTo>
                  <a:pt x="2990" y="412"/>
                </a:lnTo>
                <a:lnTo>
                  <a:pt x="2996" y="412"/>
                </a:lnTo>
                <a:lnTo>
                  <a:pt x="3003" y="405"/>
                </a:lnTo>
                <a:lnTo>
                  <a:pt x="5433" y="495"/>
                </a:lnTo>
                <a:lnTo>
                  <a:pt x="4648" y="450"/>
                </a:lnTo>
                <a:lnTo>
                  <a:pt x="4635" y="444"/>
                </a:lnTo>
                <a:lnTo>
                  <a:pt x="4623" y="444"/>
                </a:lnTo>
                <a:lnTo>
                  <a:pt x="4629" y="450"/>
                </a:lnTo>
                <a:lnTo>
                  <a:pt x="4635" y="457"/>
                </a:lnTo>
                <a:lnTo>
                  <a:pt x="4642" y="457"/>
                </a:lnTo>
                <a:lnTo>
                  <a:pt x="4648" y="470"/>
                </a:lnTo>
                <a:lnTo>
                  <a:pt x="4655" y="470"/>
                </a:lnTo>
                <a:lnTo>
                  <a:pt x="4661" y="457"/>
                </a:lnTo>
                <a:lnTo>
                  <a:pt x="4655" y="450"/>
                </a:lnTo>
                <a:lnTo>
                  <a:pt x="4648" y="450"/>
                </a:lnTo>
                <a:lnTo>
                  <a:pt x="5433" y="495"/>
                </a:lnTo>
                <a:lnTo>
                  <a:pt x="4603" y="444"/>
                </a:lnTo>
                <a:lnTo>
                  <a:pt x="4603" y="450"/>
                </a:lnTo>
                <a:lnTo>
                  <a:pt x="4610" y="450"/>
                </a:lnTo>
                <a:lnTo>
                  <a:pt x="4610" y="444"/>
                </a:lnTo>
                <a:lnTo>
                  <a:pt x="4603" y="444"/>
                </a:lnTo>
                <a:lnTo>
                  <a:pt x="5433" y="495"/>
                </a:lnTo>
                <a:lnTo>
                  <a:pt x="4719" y="290"/>
                </a:lnTo>
                <a:lnTo>
                  <a:pt x="4642" y="296"/>
                </a:lnTo>
                <a:lnTo>
                  <a:pt x="4603" y="309"/>
                </a:lnTo>
                <a:lnTo>
                  <a:pt x="4597" y="309"/>
                </a:lnTo>
                <a:lnTo>
                  <a:pt x="4584" y="315"/>
                </a:lnTo>
                <a:lnTo>
                  <a:pt x="4558" y="315"/>
                </a:lnTo>
                <a:lnTo>
                  <a:pt x="4533" y="328"/>
                </a:lnTo>
                <a:lnTo>
                  <a:pt x="4513" y="341"/>
                </a:lnTo>
                <a:lnTo>
                  <a:pt x="4507" y="341"/>
                </a:lnTo>
                <a:lnTo>
                  <a:pt x="4488" y="328"/>
                </a:lnTo>
                <a:lnTo>
                  <a:pt x="4481" y="328"/>
                </a:lnTo>
                <a:lnTo>
                  <a:pt x="4468" y="328"/>
                </a:lnTo>
                <a:lnTo>
                  <a:pt x="4462" y="335"/>
                </a:lnTo>
                <a:lnTo>
                  <a:pt x="4494" y="348"/>
                </a:lnTo>
                <a:lnTo>
                  <a:pt x="4571" y="373"/>
                </a:lnTo>
                <a:lnTo>
                  <a:pt x="4610" y="373"/>
                </a:lnTo>
                <a:lnTo>
                  <a:pt x="4635" y="380"/>
                </a:lnTo>
                <a:lnTo>
                  <a:pt x="4661" y="373"/>
                </a:lnTo>
                <a:lnTo>
                  <a:pt x="4597" y="367"/>
                </a:lnTo>
                <a:lnTo>
                  <a:pt x="4533" y="341"/>
                </a:lnTo>
                <a:lnTo>
                  <a:pt x="4623" y="309"/>
                </a:lnTo>
                <a:lnTo>
                  <a:pt x="4706" y="296"/>
                </a:lnTo>
                <a:lnTo>
                  <a:pt x="4777" y="290"/>
                </a:lnTo>
                <a:lnTo>
                  <a:pt x="4719" y="290"/>
                </a:lnTo>
                <a:lnTo>
                  <a:pt x="5433" y="495"/>
                </a:lnTo>
                <a:lnTo>
                  <a:pt x="4584" y="444"/>
                </a:lnTo>
                <a:lnTo>
                  <a:pt x="4590" y="450"/>
                </a:lnTo>
                <a:lnTo>
                  <a:pt x="4590" y="444"/>
                </a:lnTo>
                <a:lnTo>
                  <a:pt x="4584" y="444"/>
                </a:lnTo>
                <a:lnTo>
                  <a:pt x="5433" y="495"/>
                </a:lnTo>
                <a:lnTo>
                  <a:pt x="2733" y="534"/>
                </a:lnTo>
                <a:lnTo>
                  <a:pt x="2713" y="534"/>
                </a:lnTo>
                <a:lnTo>
                  <a:pt x="2707" y="534"/>
                </a:lnTo>
                <a:lnTo>
                  <a:pt x="2694" y="547"/>
                </a:lnTo>
                <a:lnTo>
                  <a:pt x="2694" y="553"/>
                </a:lnTo>
                <a:lnTo>
                  <a:pt x="2700" y="547"/>
                </a:lnTo>
                <a:lnTo>
                  <a:pt x="2707" y="540"/>
                </a:lnTo>
                <a:lnTo>
                  <a:pt x="2713" y="540"/>
                </a:lnTo>
                <a:lnTo>
                  <a:pt x="2726" y="534"/>
                </a:lnTo>
                <a:lnTo>
                  <a:pt x="2733" y="534"/>
                </a:lnTo>
                <a:lnTo>
                  <a:pt x="5433" y="495"/>
                </a:lnTo>
                <a:lnTo>
                  <a:pt x="3877" y="238"/>
                </a:lnTo>
                <a:lnTo>
                  <a:pt x="3877" y="232"/>
                </a:lnTo>
                <a:lnTo>
                  <a:pt x="3870" y="232"/>
                </a:lnTo>
                <a:lnTo>
                  <a:pt x="3877" y="238"/>
                </a:lnTo>
                <a:lnTo>
                  <a:pt x="5433" y="495"/>
                </a:lnTo>
                <a:lnTo>
                  <a:pt x="1055" y="103"/>
                </a:lnTo>
                <a:lnTo>
                  <a:pt x="1048" y="116"/>
                </a:lnTo>
                <a:lnTo>
                  <a:pt x="1048" y="123"/>
                </a:lnTo>
                <a:lnTo>
                  <a:pt x="1048" y="129"/>
                </a:lnTo>
                <a:lnTo>
                  <a:pt x="1055" y="116"/>
                </a:lnTo>
                <a:lnTo>
                  <a:pt x="1055" y="103"/>
                </a:lnTo>
                <a:lnTo>
                  <a:pt x="5433" y="495"/>
                </a:lnTo>
                <a:lnTo>
                  <a:pt x="1415" y="502"/>
                </a:lnTo>
                <a:lnTo>
                  <a:pt x="1434" y="508"/>
                </a:lnTo>
                <a:lnTo>
                  <a:pt x="1440" y="502"/>
                </a:lnTo>
                <a:lnTo>
                  <a:pt x="1428" y="495"/>
                </a:lnTo>
                <a:lnTo>
                  <a:pt x="1408" y="489"/>
                </a:lnTo>
                <a:lnTo>
                  <a:pt x="1395" y="489"/>
                </a:lnTo>
                <a:lnTo>
                  <a:pt x="1402" y="495"/>
                </a:lnTo>
                <a:lnTo>
                  <a:pt x="1415" y="502"/>
                </a:lnTo>
                <a:lnTo>
                  <a:pt x="5433" y="495"/>
                </a:lnTo>
                <a:lnTo>
                  <a:pt x="1023" y="116"/>
                </a:lnTo>
                <a:lnTo>
                  <a:pt x="1035" y="123"/>
                </a:lnTo>
                <a:lnTo>
                  <a:pt x="1042" y="123"/>
                </a:lnTo>
                <a:lnTo>
                  <a:pt x="1042" y="116"/>
                </a:lnTo>
                <a:lnTo>
                  <a:pt x="1035" y="110"/>
                </a:lnTo>
                <a:lnTo>
                  <a:pt x="1023" y="110"/>
                </a:lnTo>
                <a:lnTo>
                  <a:pt x="1023" y="116"/>
                </a:lnTo>
                <a:lnTo>
                  <a:pt x="5433" y="495"/>
                </a:lnTo>
                <a:lnTo>
                  <a:pt x="1440" y="33"/>
                </a:lnTo>
                <a:lnTo>
                  <a:pt x="1428" y="26"/>
                </a:lnTo>
                <a:lnTo>
                  <a:pt x="1415" y="20"/>
                </a:lnTo>
                <a:lnTo>
                  <a:pt x="1415" y="26"/>
                </a:lnTo>
                <a:lnTo>
                  <a:pt x="1428" y="39"/>
                </a:lnTo>
                <a:lnTo>
                  <a:pt x="1440" y="33"/>
                </a:lnTo>
                <a:lnTo>
                  <a:pt x="5433" y="495"/>
                </a:lnTo>
                <a:lnTo>
                  <a:pt x="785" y="65"/>
                </a:lnTo>
                <a:lnTo>
                  <a:pt x="785" y="71"/>
                </a:lnTo>
                <a:lnTo>
                  <a:pt x="798" y="65"/>
                </a:lnTo>
                <a:lnTo>
                  <a:pt x="791" y="65"/>
                </a:lnTo>
                <a:lnTo>
                  <a:pt x="785" y="65"/>
                </a:lnTo>
                <a:lnTo>
                  <a:pt x="5433" y="495"/>
                </a:lnTo>
                <a:lnTo>
                  <a:pt x="823" y="71"/>
                </a:lnTo>
                <a:lnTo>
                  <a:pt x="817" y="71"/>
                </a:lnTo>
                <a:lnTo>
                  <a:pt x="830" y="78"/>
                </a:lnTo>
                <a:lnTo>
                  <a:pt x="830" y="71"/>
                </a:lnTo>
                <a:lnTo>
                  <a:pt x="823" y="71"/>
                </a:lnTo>
                <a:lnTo>
                  <a:pt x="5433" y="495"/>
                </a:lnTo>
                <a:lnTo>
                  <a:pt x="1537" y="412"/>
                </a:lnTo>
                <a:lnTo>
                  <a:pt x="1537" y="405"/>
                </a:lnTo>
                <a:lnTo>
                  <a:pt x="1530" y="399"/>
                </a:lnTo>
                <a:lnTo>
                  <a:pt x="1524" y="399"/>
                </a:lnTo>
                <a:lnTo>
                  <a:pt x="1524" y="405"/>
                </a:lnTo>
                <a:lnTo>
                  <a:pt x="1530" y="412"/>
                </a:lnTo>
                <a:lnTo>
                  <a:pt x="1537" y="412"/>
                </a:lnTo>
                <a:lnTo>
                  <a:pt x="5433" y="495"/>
                </a:lnTo>
                <a:lnTo>
                  <a:pt x="1511" y="65"/>
                </a:lnTo>
                <a:lnTo>
                  <a:pt x="1505" y="65"/>
                </a:lnTo>
                <a:lnTo>
                  <a:pt x="1498" y="65"/>
                </a:lnTo>
                <a:lnTo>
                  <a:pt x="1505" y="65"/>
                </a:lnTo>
                <a:lnTo>
                  <a:pt x="1511" y="65"/>
                </a:lnTo>
                <a:lnTo>
                  <a:pt x="5433" y="495"/>
                </a:lnTo>
                <a:lnTo>
                  <a:pt x="1087" y="123"/>
                </a:lnTo>
                <a:lnTo>
                  <a:pt x="1093" y="123"/>
                </a:lnTo>
                <a:lnTo>
                  <a:pt x="1100" y="116"/>
                </a:lnTo>
                <a:lnTo>
                  <a:pt x="1087" y="116"/>
                </a:lnTo>
                <a:lnTo>
                  <a:pt x="1087" y="123"/>
                </a:lnTo>
                <a:lnTo>
                  <a:pt x="5433" y="495"/>
                </a:lnTo>
                <a:lnTo>
                  <a:pt x="1350" y="303"/>
                </a:lnTo>
                <a:lnTo>
                  <a:pt x="1286" y="290"/>
                </a:lnTo>
                <a:lnTo>
                  <a:pt x="1260" y="290"/>
                </a:lnTo>
                <a:lnTo>
                  <a:pt x="1241" y="290"/>
                </a:lnTo>
                <a:lnTo>
                  <a:pt x="1228" y="283"/>
                </a:lnTo>
                <a:lnTo>
                  <a:pt x="1222" y="283"/>
                </a:lnTo>
                <a:lnTo>
                  <a:pt x="1209" y="290"/>
                </a:lnTo>
                <a:lnTo>
                  <a:pt x="1183" y="290"/>
                </a:lnTo>
                <a:lnTo>
                  <a:pt x="1183" y="296"/>
                </a:lnTo>
                <a:lnTo>
                  <a:pt x="1203" y="296"/>
                </a:lnTo>
                <a:lnTo>
                  <a:pt x="1312" y="309"/>
                </a:lnTo>
                <a:lnTo>
                  <a:pt x="1363" y="309"/>
                </a:lnTo>
                <a:lnTo>
                  <a:pt x="1395" y="309"/>
                </a:lnTo>
                <a:lnTo>
                  <a:pt x="1395" y="309"/>
                </a:lnTo>
                <a:lnTo>
                  <a:pt x="1370" y="309"/>
                </a:lnTo>
                <a:lnTo>
                  <a:pt x="1350" y="303"/>
                </a:lnTo>
                <a:lnTo>
                  <a:pt x="5433" y="495"/>
                </a:lnTo>
                <a:lnTo>
                  <a:pt x="939" y="97"/>
                </a:lnTo>
                <a:lnTo>
                  <a:pt x="945" y="97"/>
                </a:lnTo>
                <a:lnTo>
                  <a:pt x="933" y="90"/>
                </a:lnTo>
                <a:lnTo>
                  <a:pt x="926" y="90"/>
                </a:lnTo>
                <a:lnTo>
                  <a:pt x="939" y="97"/>
                </a:lnTo>
                <a:lnTo>
                  <a:pt x="5433" y="495"/>
                </a:lnTo>
                <a:lnTo>
                  <a:pt x="3774" y="187"/>
                </a:lnTo>
                <a:lnTo>
                  <a:pt x="3780" y="187"/>
                </a:lnTo>
                <a:lnTo>
                  <a:pt x="3774" y="180"/>
                </a:lnTo>
                <a:lnTo>
                  <a:pt x="3774" y="187"/>
                </a:lnTo>
                <a:lnTo>
                  <a:pt x="5433" y="495"/>
                </a:lnTo>
                <a:lnTo>
                  <a:pt x="393" y="502"/>
                </a:lnTo>
                <a:lnTo>
                  <a:pt x="386" y="483"/>
                </a:lnTo>
                <a:lnTo>
                  <a:pt x="380" y="483"/>
                </a:lnTo>
                <a:lnTo>
                  <a:pt x="386" y="495"/>
                </a:lnTo>
                <a:lnTo>
                  <a:pt x="393" y="502"/>
                </a:lnTo>
                <a:lnTo>
                  <a:pt x="5433" y="495"/>
                </a:lnTo>
                <a:lnTo>
                  <a:pt x="605" y="547"/>
                </a:lnTo>
                <a:lnTo>
                  <a:pt x="598" y="547"/>
                </a:lnTo>
                <a:lnTo>
                  <a:pt x="598" y="553"/>
                </a:lnTo>
                <a:lnTo>
                  <a:pt x="605" y="547"/>
                </a:lnTo>
                <a:lnTo>
                  <a:pt x="5433" y="495"/>
                </a:lnTo>
                <a:lnTo>
                  <a:pt x="515" y="521"/>
                </a:lnTo>
                <a:lnTo>
                  <a:pt x="515" y="528"/>
                </a:lnTo>
                <a:lnTo>
                  <a:pt x="515" y="534"/>
                </a:lnTo>
                <a:lnTo>
                  <a:pt x="528" y="528"/>
                </a:lnTo>
                <a:lnTo>
                  <a:pt x="521" y="528"/>
                </a:lnTo>
                <a:lnTo>
                  <a:pt x="521" y="521"/>
                </a:lnTo>
                <a:lnTo>
                  <a:pt x="515" y="521"/>
                </a:lnTo>
                <a:lnTo>
                  <a:pt x="5433" y="495"/>
                </a:lnTo>
                <a:lnTo>
                  <a:pt x="450" y="303"/>
                </a:lnTo>
                <a:lnTo>
                  <a:pt x="418" y="296"/>
                </a:lnTo>
                <a:lnTo>
                  <a:pt x="393" y="296"/>
                </a:lnTo>
                <a:lnTo>
                  <a:pt x="373" y="296"/>
                </a:lnTo>
                <a:lnTo>
                  <a:pt x="335" y="290"/>
                </a:lnTo>
                <a:lnTo>
                  <a:pt x="322" y="290"/>
                </a:lnTo>
                <a:lnTo>
                  <a:pt x="309" y="290"/>
                </a:lnTo>
                <a:lnTo>
                  <a:pt x="290" y="283"/>
                </a:lnTo>
                <a:lnTo>
                  <a:pt x="270" y="290"/>
                </a:lnTo>
                <a:lnTo>
                  <a:pt x="283" y="296"/>
                </a:lnTo>
                <a:lnTo>
                  <a:pt x="309" y="296"/>
                </a:lnTo>
                <a:lnTo>
                  <a:pt x="309" y="303"/>
                </a:lnTo>
                <a:lnTo>
                  <a:pt x="309" y="309"/>
                </a:lnTo>
                <a:lnTo>
                  <a:pt x="328" y="315"/>
                </a:lnTo>
                <a:lnTo>
                  <a:pt x="360" y="315"/>
                </a:lnTo>
                <a:lnTo>
                  <a:pt x="386" y="315"/>
                </a:lnTo>
                <a:lnTo>
                  <a:pt x="405" y="315"/>
                </a:lnTo>
                <a:lnTo>
                  <a:pt x="405" y="309"/>
                </a:lnTo>
                <a:lnTo>
                  <a:pt x="386" y="309"/>
                </a:lnTo>
                <a:lnTo>
                  <a:pt x="373" y="309"/>
                </a:lnTo>
                <a:lnTo>
                  <a:pt x="367" y="309"/>
                </a:lnTo>
                <a:lnTo>
                  <a:pt x="348" y="309"/>
                </a:lnTo>
                <a:lnTo>
                  <a:pt x="335" y="309"/>
                </a:lnTo>
                <a:lnTo>
                  <a:pt x="328" y="309"/>
                </a:lnTo>
                <a:lnTo>
                  <a:pt x="322" y="303"/>
                </a:lnTo>
                <a:lnTo>
                  <a:pt x="341" y="303"/>
                </a:lnTo>
                <a:lnTo>
                  <a:pt x="373" y="303"/>
                </a:lnTo>
                <a:lnTo>
                  <a:pt x="412" y="309"/>
                </a:lnTo>
                <a:lnTo>
                  <a:pt x="431" y="309"/>
                </a:lnTo>
                <a:lnTo>
                  <a:pt x="450" y="309"/>
                </a:lnTo>
                <a:lnTo>
                  <a:pt x="463" y="309"/>
                </a:lnTo>
                <a:lnTo>
                  <a:pt x="450" y="303"/>
                </a:lnTo>
                <a:lnTo>
                  <a:pt x="5433" y="495"/>
                </a:lnTo>
                <a:lnTo>
                  <a:pt x="528" y="290"/>
                </a:lnTo>
                <a:lnTo>
                  <a:pt x="553" y="290"/>
                </a:lnTo>
                <a:lnTo>
                  <a:pt x="598" y="290"/>
                </a:lnTo>
                <a:lnTo>
                  <a:pt x="598" y="283"/>
                </a:lnTo>
                <a:lnTo>
                  <a:pt x="605" y="283"/>
                </a:lnTo>
                <a:lnTo>
                  <a:pt x="624" y="283"/>
                </a:lnTo>
                <a:lnTo>
                  <a:pt x="637" y="283"/>
                </a:lnTo>
                <a:lnTo>
                  <a:pt x="630" y="277"/>
                </a:lnTo>
                <a:lnTo>
                  <a:pt x="618" y="277"/>
                </a:lnTo>
                <a:lnTo>
                  <a:pt x="605" y="277"/>
                </a:lnTo>
                <a:lnTo>
                  <a:pt x="592" y="283"/>
                </a:lnTo>
                <a:lnTo>
                  <a:pt x="579" y="283"/>
                </a:lnTo>
                <a:lnTo>
                  <a:pt x="540" y="283"/>
                </a:lnTo>
                <a:lnTo>
                  <a:pt x="515" y="290"/>
                </a:lnTo>
                <a:lnTo>
                  <a:pt x="508" y="290"/>
                </a:lnTo>
                <a:lnTo>
                  <a:pt x="476" y="296"/>
                </a:lnTo>
                <a:lnTo>
                  <a:pt x="515" y="296"/>
                </a:lnTo>
                <a:lnTo>
                  <a:pt x="521" y="296"/>
                </a:lnTo>
                <a:lnTo>
                  <a:pt x="528" y="290"/>
                </a:lnTo>
                <a:lnTo>
                  <a:pt x="5433" y="495"/>
                </a:lnTo>
                <a:lnTo>
                  <a:pt x="926" y="354"/>
                </a:lnTo>
                <a:lnTo>
                  <a:pt x="900" y="341"/>
                </a:lnTo>
                <a:lnTo>
                  <a:pt x="875" y="328"/>
                </a:lnTo>
                <a:lnTo>
                  <a:pt x="843" y="328"/>
                </a:lnTo>
                <a:lnTo>
                  <a:pt x="836" y="328"/>
                </a:lnTo>
                <a:lnTo>
                  <a:pt x="843" y="335"/>
                </a:lnTo>
                <a:lnTo>
                  <a:pt x="862" y="341"/>
                </a:lnTo>
                <a:lnTo>
                  <a:pt x="894" y="367"/>
                </a:lnTo>
                <a:lnTo>
                  <a:pt x="926" y="380"/>
                </a:lnTo>
                <a:lnTo>
                  <a:pt x="965" y="393"/>
                </a:lnTo>
                <a:lnTo>
                  <a:pt x="1138" y="457"/>
                </a:lnTo>
                <a:lnTo>
                  <a:pt x="1203" y="489"/>
                </a:lnTo>
                <a:lnTo>
                  <a:pt x="1235" y="502"/>
                </a:lnTo>
                <a:lnTo>
                  <a:pt x="1241" y="502"/>
                </a:lnTo>
                <a:lnTo>
                  <a:pt x="1068" y="425"/>
                </a:lnTo>
                <a:lnTo>
                  <a:pt x="926" y="354"/>
                </a:lnTo>
                <a:lnTo>
                  <a:pt x="5433" y="495"/>
                </a:lnTo>
                <a:lnTo>
                  <a:pt x="418" y="322"/>
                </a:lnTo>
                <a:lnTo>
                  <a:pt x="412" y="328"/>
                </a:lnTo>
                <a:lnTo>
                  <a:pt x="431" y="322"/>
                </a:lnTo>
                <a:lnTo>
                  <a:pt x="438" y="315"/>
                </a:lnTo>
                <a:lnTo>
                  <a:pt x="425" y="315"/>
                </a:lnTo>
                <a:lnTo>
                  <a:pt x="418" y="322"/>
                </a:lnTo>
                <a:lnTo>
                  <a:pt x="5433" y="495"/>
                </a:lnTo>
                <a:lnTo>
                  <a:pt x="1318" y="508"/>
                </a:lnTo>
                <a:lnTo>
                  <a:pt x="1331" y="495"/>
                </a:lnTo>
                <a:lnTo>
                  <a:pt x="1344" y="489"/>
                </a:lnTo>
                <a:lnTo>
                  <a:pt x="1363" y="489"/>
                </a:lnTo>
                <a:lnTo>
                  <a:pt x="1389" y="495"/>
                </a:lnTo>
                <a:lnTo>
                  <a:pt x="1389" y="489"/>
                </a:lnTo>
                <a:lnTo>
                  <a:pt x="1357" y="476"/>
                </a:lnTo>
                <a:lnTo>
                  <a:pt x="1331" y="470"/>
                </a:lnTo>
                <a:lnTo>
                  <a:pt x="1260" y="444"/>
                </a:lnTo>
                <a:lnTo>
                  <a:pt x="1235" y="444"/>
                </a:lnTo>
                <a:lnTo>
                  <a:pt x="1215" y="438"/>
                </a:lnTo>
                <a:lnTo>
                  <a:pt x="1209" y="431"/>
                </a:lnTo>
                <a:lnTo>
                  <a:pt x="1203" y="438"/>
                </a:lnTo>
                <a:lnTo>
                  <a:pt x="1196" y="444"/>
                </a:lnTo>
                <a:lnTo>
                  <a:pt x="1203" y="444"/>
                </a:lnTo>
                <a:lnTo>
                  <a:pt x="1222" y="450"/>
                </a:lnTo>
                <a:lnTo>
                  <a:pt x="1235" y="450"/>
                </a:lnTo>
                <a:lnTo>
                  <a:pt x="1248" y="450"/>
                </a:lnTo>
                <a:lnTo>
                  <a:pt x="1286" y="470"/>
                </a:lnTo>
                <a:lnTo>
                  <a:pt x="1312" y="476"/>
                </a:lnTo>
                <a:lnTo>
                  <a:pt x="1338" y="476"/>
                </a:lnTo>
                <a:lnTo>
                  <a:pt x="1331" y="489"/>
                </a:lnTo>
                <a:lnTo>
                  <a:pt x="1318" y="502"/>
                </a:lnTo>
                <a:lnTo>
                  <a:pt x="1318" y="508"/>
                </a:lnTo>
                <a:lnTo>
                  <a:pt x="5433" y="495"/>
                </a:lnTo>
                <a:lnTo>
                  <a:pt x="450" y="328"/>
                </a:lnTo>
                <a:lnTo>
                  <a:pt x="470" y="328"/>
                </a:lnTo>
                <a:lnTo>
                  <a:pt x="476" y="328"/>
                </a:lnTo>
                <a:lnTo>
                  <a:pt x="476" y="322"/>
                </a:lnTo>
                <a:lnTo>
                  <a:pt x="470" y="322"/>
                </a:lnTo>
                <a:lnTo>
                  <a:pt x="450" y="322"/>
                </a:lnTo>
                <a:lnTo>
                  <a:pt x="450" y="328"/>
                </a:lnTo>
                <a:lnTo>
                  <a:pt x="444" y="328"/>
                </a:lnTo>
                <a:lnTo>
                  <a:pt x="450" y="328"/>
                </a:lnTo>
                <a:lnTo>
                  <a:pt x="5433" y="495"/>
                </a:lnTo>
                <a:lnTo>
                  <a:pt x="566" y="193"/>
                </a:lnTo>
                <a:lnTo>
                  <a:pt x="547" y="193"/>
                </a:lnTo>
                <a:lnTo>
                  <a:pt x="547" y="200"/>
                </a:lnTo>
                <a:lnTo>
                  <a:pt x="547" y="206"/>
                </a:lnTo>
                <a:lnTo>
                  <a:pt x="553" y="206"/>
                </a:lnTo>
                <a:lnTo>
                  <a:pt x="566" y="193"/>
                </a:lnTo>
                <a:lnTo>
                  <a:pt x="5433" y="495"/>
                </a:lnTo>
                <a:lnTo>
                  <a:pt x="277" y="58"/>
                </a:lnTo>
                <a:lnTo>
                  <a:pt x="270" y="52"/>
                </a:lnTo>
                <a:lnTo>
                  <a:pt x="264" y="52"/>
                </a:lnTo>
                <a:lnTo>
                  <a:pt x="264" y="58"/>
                </a:lnTo>
                <a:lnTo>
                  <a:pt x="277" y="58"/>
                </a:lnTo>
                <a:lnTo>
                  <a:pt x="5433" y="495"/>
                </a:lnTo>
                <a:lnTo>
                  <a:pt x="290" y="450"/>
                </a:lnTo>
                <a:lnTo>
                  <a:pt x="258" y="450"/>
                </a:lnTo>
                <a:lnTo>
                  <a:pt x="245" y="450"/>
                </a:lnTo>
                <a:lnTo>
                  <a:pt x="245" y="457"/>
                </a:lnTo>
                <a:lnTo>
                  <a:pt x="277" y="457"/>
                </a:lnTo>
                <a:lnTo>
                  <a:pt x="290" y="457"/>
                </a:lnTo>
                <a:lnTo>
                  <a:pt x="309" y="450"/>
                </a:lnTo>
                <a:lnTo>
                  <a:pt x="303" y="450"/>
                </a:lnTo>
                <a:lnTo>
                  <a:pt x="290" y="450"/>
                </a:lnTo>
                <a:lnTo>
                  <a:pt x="5433" y="495"/>
                </a:lnTo>
                <a:lnTo>
                  <a:pt x="193" y="213"/>
                </a:lnTo>
                <a:lnTo>
                  <a:pt x="193" y="219"/>
                </a:lnTo>
                <a:lnTo>
                  <a:pt x="206" y="219"/>
                </a:lnTo>
                <a:lnTo>
                  <a:pt x="200" y="213"/>
                </a:lnTo>
                <a:lnTo>
                  <a:pt x="193" y="213"/>
                </a:lnTo>
                <a:lnTo>
                  <a:pt x="5433" y="495"/>
                </a:lnTo>
                <a:lnTo>
                  <a:pt x="225" y="450"/>
                </a:lnTo>
                <a:lnTo>
                  <a:pt x="219" y="457"/>
                </a:lnTo>
                <a:lnTo>
                  <a:pt x="225" y="470"/>
                </a:lnTo>
                <a:lnTo>
                  <a:pt x="238" y="470"/>
                </a:lnTo>
                <a:lnTo>
                  <a:pt x="238" y="457"/>
                </a:lnTo>
                <a:lnTo>
                  <a:pt x="238" y="450"/>
                </a:lnTo>
                <a:lnTo>
                  <a:pt x="225" y="450"/>
                </a:lnTo>
                <a:lnTo>
                  <a:pt x="5433" y="495"/>
                </a:lnTo>
                <a:lnTo>
                  <a:pt x="161" y="225"/>
                </a:lnTo>
                <a:lnTo>
                  <a:pt x="174" y="225"/>
                </a:lnTo>
                <a:lnTo>
                  <a:pt x="168" y="219"/>
                </a:lnTo>
                <a:lnTo>
                  <a:pt x="155" y="225"/>
                </a:lnTo>
                <a:lnTo>
                  <a:pt x="161" y="225"/>
                </a:lnTo>
                <a:lnTo>
                  <a:pt x="5433" y="495"/>
                </a:lnTo>
                <a:lnTo>
                  <a:pt x="78" y="290"/>
                </a:lnTo>
                <a:lnTo>
                  <a:pt x="84" y="296"/>
                </a:lnTo>
                <a:lnTo>
                  <a:pt x="103" y="303"/>
                </a:lnTo>
                <a:lnTo>
                  <a:pt x="129" y="315"/>
                </a:lnTo>
                <a:lnTo>
                  <a:pt x="103" y="309"/>
                </a:lnTo>
                <a:lnTo>
                  <a:pt x="84" y="309"/>
                </a:lnTo>
                <a:lnTo>
                  <a:pt x="71" y="315"/>
                </a:lnTo>
                <a:lnTo>
                  <a:pt x="97" y="322"/>
                </a:lnTo>
                <a:lnTo>
                  <a:pt x="129" y="322"/>
                </a:lnTo>
                <a:lnTo>
                  <a:pt x="161" y="335"/>
                </a:lnTo>
                <a:lnTo>
                  <a:pt x="187" y="348"/>
                </a:lnTo>
                <a:lnTo>
                  <a:pt x="200" y="354"/>
                </a:lnTo>
                <a:lnTo>
                  <a:pt x="219" y="354"/>
                </a:lnTo>
                <a:lnTo>
                  <a:pt x="232" y="367"/>
                </a:lnTo>
                <a:lnTo>
                  <a:pt x="225" y="380"/>
                </a:lnTo>
                <a:lnTo>
                  <a:pt x="238" y="386"/>
                </a:lnTo>
                <a:lnTo>
                  <a:pt x="258" y="380"/>
                </a:lnTo>
                <a:lnTo>
                  <a:pt x="277" y="386"/>
                </a:lnTo>
                <a:lnTo>
                  <a:pt x="290" y="399"/>
                </a:lnTo>
                <a:lnTo>
                  <a:pt x="290" y="393"/>
                </a:lnTo>
                <a:lnTo>
                  <a:pt x="277" y="373"/>
                </a:lnTo>
                <a:lnTo>
                  <a:pt x="270" y="367"/>
                </a:lnTo>
                <a:lnTo>
                  <a:pt x="258" y="354"/>
                </a:lnTo>
                <a:lnTo>
                  <a:pt x="277" y="354"/>
                </a:lnTo>
                <a:lnTo>
                  <a:pt x="322" y="373"/>
                </a:lnTo>
                <a:lnTo>
                  <a:pt x="348" y="367"/>
                </a:lnTo>
                <a:lnTo>
                  <a:pt x="373" y="367"/>
                </a:lnTo>
                <a:lnTo>
                  <a:pt x="405" y="367"/>
                </a:lnTo>
                <a:lnTo>
                  <a:pt x="412" y="367"/>
                </a:lnTo>
                <a:lnTo>
                  <a:pt x="393" y="354"/>
                </a:lnTo>
                <a:lnTo>
                  <a:pt x="367" y="348"/>
                </a:lnTo>
                <a:lnTo>
                  <a:pt x="335" y="348"/>
                </a:lnTo>
                <a:lnTo>
                  <a:pt x="322" y="348"/>
                </a:lnTo>
                <a:lnTo>
                  <a:pt x="315" y="341"/>
                </a:lnTo>
                <a:lnTo>
                  <a:pt x="296" y="341"/>
                </a:lnTo>
                <a:lnTo>
                  <a:pt x="264" y="328"/>
                </a:lnTo>
                <a:lnTo>
                  <a:pt x="219" y="322"/>
                </a:lnTo>
                <a:lnTo>
                  <a:pt x="187" y="315"/>
                </a:lnTo>
                <a:lnTo>
                  <a:pt x="174" y="315"/>
                </a:lnTo>
                <a:lnTo>
                  <a:pt x="168" y="309"/>
                </a:lnTo>
                <a:lnTo>
                  <a:pt x="123" y="303"/>
                </a:lnTo>
                <a:lnTo>
                  <a:pt x="97" y="290"/>
                </a:lnTo>
                <a:lnTo>
                  <a:pt x="84" y="283"/>
                </a:lnTo>
                <a:lnTo>
                  <a:pt x="78" y="283"/>
                </a:lnTo>
                <a:lnTo>
                  <a:pt x="78" y="290"/>
                </a:lnTo>
                <a:lnTo>
                  <a:pt x="5433" y="495"/>
                </a:lnTo>
                <a:lnTo>
                  <a:pt x="309" y="508"/>
                </a:lnTo>
                <a:lnTo>
                  <a:pt x="303" y="508"/>
                </a:lnTo>
                <a:lnTo>
                  <a:pt x="296" y="515"/>
                </a:lnTo>
                <a:lnTo>
                  <a:pt x="303" y="515"/>
                </a:lnTo>
                <a:lnTo>
                  <a:pt x="309" y="508"/>
                </a:lnTo>
                <a:lnTo>
                  <a:pt x="5433" y="495"/>
                </a:lnTo>
                <a:lnTo>
                  <a:pt x="1338" y="20"/>
                </a:lnTo>
                <a:lnTo>
                  <a:pt x="1350" y="20"/>
                </a:lnTo>
                <a:lnTo>
                  <a:pt x="1338" y="7"/>
                </a:lnTo>
                <a:lnTo>
                  <a:pt x="1331" y="7"/>
                </a:lnTo>
                <a:lnTo>
                  <a:pt x="1325" y="13"/>
                </a:lnTo>
                <a:lnTo>
                  <a:pt x="1325" y="20"/>
                </a:lnTo>
                <a:lnTo>
                  <a:pt x="1338" y="20"/>
                </a:lnTo>
                <a:lnTo>
                  <a:pt x="5433" y="495"/>
                </a:lnTo>
                <a:lnTo>
                  <a:pt x="187" y="521"/>
                </a:lnTo>
                <a:lnTo>
                  <a:pt x="180" y="521"/>
                </a:lnTo>
                <a:lnTo>
                  <a:pt x="174" y="521"/>
                </a:lnTo>
                <a:lnTo>
                  <a:pt x="180" y="521"/>
                </a:lnTo>
                <a:lnTo>
                  <a:pt x="187" y="521"/>
                </a:lnTo>
                <a:lnTo>
                  <a:pt x="5433" y="495"/>
                </a:lnTo>
                <a:lnTo>
                  <a:pt x="39" y="206"/>
                </a:lnTo>
                <a:lnTo>
                  <a:pt x="13" y="187"/>
                </a:lnTo>
                <a:lnTo>
                  <a:pt x="0" y="180"/>
                </a:lnTo>
                <a:lnTo>
                  <a:pt x="0" y="193"/>
                </a:lnTo>
                <a:lnTo>
                  <a:pt x="26" y="213"/>
                </a:lnTo>
                <a:lnTo>
                  <a:pt x="65" y="219"/>
                </a:lnTo>
                <a:lnTo>
                  <a:pt x="97" y="225"/>
                </a:lnTo>
                <a:lnTo>
                  <a:pt x="39" y="206"/>
                </a:lnTo>
                <a:lnTo>
                  <a:pt x="5433" y="495"/>
                </a:lnTo>
                <a:lnTo>
                  <a:pt x="778" y="592"/>
                </a:lnTo>
                <a:lnTo>
                  <a:pt x="753" y="585"/>
                </a:lnTo>
                <a:lnTo>
                  <a:pt x="733" y="566"/>
                </a:lnTo>
                <a:lnTo>
                  <a:pt x="708" y="560"/>
                </a:lnTo>
                <a:lnTo>
                  <a:pt x="682" y="560"/>
                </a:lnTo>
                <a:lnTo>
                  <a:pt x="669" y="560"/>
                </a:lnTo>
                <a:lnTo>
                  <a:pt x="650" y="560"/>
                </a:lnTo>
                <a:lnTo>
                  <a:pt x="643" y="553"/>
                </a:lnTo>
                <a:lnTo>
                  <a:pt x="643" y="560"/>
                </a:lnTo>
                <a:lnTo>
                  <a:pt x="650" y="579"/>
                </a:lnTo>
                <a:lnTo>
                  <a:pt x="650" y="585"/>
                </a:lnTo>
                <a:lnTo>
                  <a:pt x="643" y="585"/>
                </a:lnTo>
                <a:lnTo>
                  <a:pt x="630" y="579"/>
                </a:lnTo>
                <a:lnTo>
                  <a:pt x="624" y="579"/>
                </a:lnTo>
                <a:lnTo>
                  <a:pt x="624" y="566"/>
                </a:lnTo>
                <a:lnTo>
                  <a:pt x="624" y="560"/>
                </a:lnTo>
                <a:lnTo>
                  <a:pt x="618" y="553"/>
                </a:lnTo>
                <a:lnTo>
                  <a:pt x="611" y="547"/>
                </a:lnTo>
                <a:lnTo>
                  <a:pt x="605" y="553"/>
                </a:lnTo>
                <a:lnTo>
                  <a:pt x="611" y="560"/>
                </a:lnTo>
                <a:lnTo>
                  <a:pt x="605" y="560"/>
                </a:lnTo>
                <a:lnTo>
                  <a:pt x="598" y="560"/>
                </a:lnTo>
                <a:lnTo>
                  <a:pt x="592" y="553"/>
                </a:lnTo>
                <a:lnTo>
                  <a:pt x="573" y="553"/>
                </a:lnTo>
                <a:lnTo>
                  <a:pt x="547" y="547"/>
                </a:lnTo>
                <a:lnTo>
                  <a:pt x="553" y="540"/>
                </a:lnTo>
                <a:lnTo>
                  <a:pt x="540" y="540"/>
                </a:lnTo>
                <a:lnTo>
                  <a:pt x="534" y="547"/>
                </a:lnTo>
                <a:lnTo>
                  <a:pt x="521" y="553"/>
                </a:lnTo>
                <a:lnTo>
                  <a:pt x="521" y="540"/>
                </a:lnTo>
                <a:lnTo>
                  <a:pt x="515" y="540"/>
                </a:lnTo>
                <a:lnTo>
                  <a:pt x="495" y="540"/>
                </a:lnTo>
                <a:lnTo>
                  <a:pt x="476" y="540"/>
                </a:lnTo>
                <a:lnTo>
                  <a:pt x="438" y="540"/>
                </a:lnTo>
                <a:lnTo>
                  <a:pt x="438" y="534"/>
                </a:lnTo>
                <a:lnTo>
                  <a:pt x="425" y="528"/>
                </a:lnTo>
                <a:lnTo>
                  <a:pt x="418" y="521"/>
                </a:lnTo>
                <a:lnTo>
                  <a:pt x="418" y="521"/>
                </a:lnTo>
                <a:lnTo>
                  <a:pt x="405" y="515"/>
                </a:lnTo>
                <a:lnTo>
                  <a:pt x="405" y="521"/>
                </a:lnTo>
                <a:lnTo>
                  <a:pt x="418" y="528"/>
                </a:lnTo>
                <a:lnTo>
                  <a:pt x="431" y="540"/>
                </a:lnTo>
                <a:lnTo>
                  <a:pt x="425" y="547"/>
                </a:lnTo>
                <a:lnTo>
                  <a:pt x="418" y="547"/>
                </a:lnTo>
                <a:lnTo>
                  <a:pt x="405" y="547"/>
                </a:lnTo>
                <a:lnTo>
                  <a:pt x="386" y="547"/>
                </a:lnTo>
                <a:lnTo>
                  <a:pt x="360" y="553"/>
                </a:lnTo>
                <a:lnTo>
                  <a:pt x="341" y="553"/>
                </a:lnTo>
                <a:lnTo>
                  <a:pt x="328" y="553"/>
                </a:lnTo>
                <a:lnTo>
                  <a:pt x="315" y="553"/>
                </a:lnTo>
                <a:lnTo>
                  <a:pt x="303" y="540"/>
                </a:lnTo>
                <a:lnTo>
                  <a:pt x="303" y="528"/>
                </a:lnTo>
                <a:lnTo>
                  <a:pt x="303" y="521"/>
                </a:lnTo>
                <a:lnTo>
                  <a:pt x="296" y="521"/>
                </a:lnTo>
                <a:lnTo>
                  <a:pt x="283" y="521"/>
                </a:lnTo>
                <a:lnTo>
                  <a:pt x="283" y="521"/>
                </a:lnTo>
                <a:lnTo>
                  <a:pt x="277" y="515"/>
                </a:lnTo>
                <a:lnTo>
                  <a:pt x="264" y="515"/>
                </a:lnTo>
                <a:lnTo>
                  <a:pt x="264" y="502"/>
                </a:lnTo>
                <a:lnTo>
                  <a:pt x="238" y="502"/>
                </a:lnTo>
                <a:lnTo>
                  <a:pt x="225" y="495"/>
                </a:lnTo>
                <a:lnTo>
                  <a:pt x="200" y="476"/>
                </a:lnTo>
                <a:lnTo>
                  <a:pt x="180" y="457"/>
                </a:lnTo>
                <a:lnTo>
                  <a:pt x="168" y="450"/>
                </a:lnTo>
                <a:lnTo>
                  <a:pt x="161" y="438"/>
                </a:lnTo>
                <a:lnTo>
                  <a:pt x="116" y="418"/>
                </a:lnTo>
                <a:lnTo>
                  <a:pt x="71" y="393"/>
                </a:lnTo>
                <a:lnTo>
                  <a:pt x="33" y="373"/>
                </a:lnTo>
                <a:lnTo>
                  <a:pt x="13" y="367"/>
                </a:lnTo>
                <a:lnTo>
                  <a:pt x="0" y="367"/>
                </a:lnTo>
                <a:lnTo>
                  <a:pt x="0" y="373"/>
                </a:lnTo>
                <a:lnTo>
                  <a:pt x="13" y="380"/>
                </a:lnTo>
                <a:lnTo>
                  <a:pt x="33" y="386"/>
                </a:lnTo>
                <a:lnTo>
                  <a:pt x="65" y="399"/>
                </a:lnTo>
                <a:lnTo>
                  <a:pt x="110" y="425"/>
                </a:lnTo>
                <a:lnTo>
                  <a:pt x="142" y="444"/>
                </a:lnTo>
                <a:lnTo>
                  <a:pt x="161" y="457"/>
                </a:lnTo>
                <a:lnTo>
                  <a:pt x="174" y="470"/>
                </a:lnTo>
                <a:lnTo>
                  <a:pt x="180" y="483"/>
                </a:lnTo>
                <a:lnTo>
                  <a:pt x="180" y="489"/>
                </a:lnTo>
                <a:lnTo>
                  <a:pt x="174" y="483"/>
                </a:lnTo>
                <a:lnTo>
                  <a:pt x="142" y="457"/>
                </a:lnTo>
                <a:lnTo>
                  <a:pt x="135" y="450"/>
                </a:lnTo>
                <a:lnTo>
                  <a:pt x="123" y="444"/>
                </a:lnTo>
                <a:lnTo>
                  <a:pt x="110" y="438"/>
                </a:lnTo>
                <a:lnTo>
                  <a:pt x="97" y="431"/>
                </a:lnTo>
                <a:lnTo>
                  <a:pt x="97" y="425"/>
                </a:lnTo>
                <a:lnTo>
                  <a:pt x="97" y="431"/>
                </a:lnTo>
                <a:lnTo>
                  <a:pt x="97" y="444"/>
                </a:lnTo>
                <a:lnTo>
                  <a:pt x="110" y="457"/>
                </a:lnTo>
                <a:lnTo>
                  <a:pt x="123" y="476"/>
                </a:lnTo>
                <a:lnTo>
                  <a:pt x="129" y="476"/>
                </a:lnTo>
                <a:lnTo>
                  <a:pt x="155" y="489"/>
                </a:lnTo>
                <a:lnTo>
                  <a:pt x="168" y="489"/>
                </a:lnTo>
                <a:lnTo>
                  <a:pt x="174" y="495"/>
                </a:lnTo>
                <a:lnTo>
                  <a:pt x="180" y="502"/>
                </a:lnTo>
                <a:lnTo>
                  <a:pt x="187" y="502"/>
                </a:lnTo>
                <a:lnTo>
                  <a:pt x="193" y="508"/>
                </a:lnTo>
                <a:lnTo>
                  <a:pt x="193" y="515"/>
                </a:lnTo>
                <a:lnTo>
                  <a:pt x="187" y="521"/>
                </a:lnTo>
                <a:lnTo>
                  <a:pt x="213" y="521"/>
                </a:lnTo>
                <a:lnTo>
                  <a:pt x="219" y="521"/>
                </a:lnTo>
                <a:lnTo>
                  <a:pt x="219" y="521"/>
                </a:lnTo>
                <a:lnTo>
                  <a:pt x="213" y="528"/>
                </a:lnTo>
                <a:lnTo>
                  <a:pt x="193" y="528"/>
                </a:lnTo>
                <a:lnTo>
                  <a:pt x="174" y="528"/>
                </a:lnTo>
                <a:lnTo>
                  <a:pt x="168" y="521"/>
                </a:lnTo>
                <a:lnTo>
                  <a:pt x="161" y="515"/>
                </a:lnTo>
                <a:lnTo>
                  <a:pt x="142" y="515"/>
                </a:lnTo>
                <a:lnTo>
                  <a:pt x="123" y="521"/>
                </a:lnTo>
                <a:lnTo>
                  <a:pt x="110" y="515"/>
                </a:lnTo>
                <a:lnTo>
                  <a:pt x="103" y="508"/>
                </a:lnTo>
                <a:lnTo>
                  <a:pt x="97" y="508"/>
                </a:lnTo>
                <a:lnTo>
                  <a:pt x="84" y="515"/>
                </a:lnTo>
                <a:lnTo>
                  <a:pt x="71" y="508"/>
                </a:lnTo>
                <a:lnTo>
                  <a:pt x="58" y="508"/>
                </a:lnTo>
                <a:lnTo>
                  <a:pt x="26" y="489"/>
                </a:lnTo>
                <a:lnTo>
                  <a:pt x="0" y="476"/>
                </a:lnTo>
                <a:lnTo>
                  <a:pt x="0" y="489"/>
                </a:lnTo>
                <a:lnTo>
                  <a:pt x="7" y="489"/>
                </a:lnTo>
                <a:lnTo>
                  <a:pt x="20" y="495"/>
                </a:lnTo>
                <a:lnTo>
                  <a:pt x="26" y="502"/>
                </a:lnTo>
                <a:lnTo>
                  <a:pt x="7" y="502"/>
                </a:lnTo>
                <a:lnTo>
                  <a:pt x="0" y="502"/>
                </a:lnTo>
                <a:lnTo>
                  <a:pt x="0" y="515"/>
                </a:lnTo>
                <a:lnTo>
                  <a:pt x="20" y="515"/>
                </a:lnTo>
                <a:lnTo>
                  <a:pt x="26" y="515"/>
                </a:lnTo>
                <a:lnTo>
                  <a:pt x="65" y="521"/>
                </a:lnTo>
                <a:lnTo>
                  <a:pt x="90" y="521"/>
                </a:lnTo>
                <a:lnTo>
                  <a:pt x="84" y="521"/>
                </a:lnTo>
                <a:lnTo>
                  <a:pt x="78" y="528"/>
                </a:lnTo>
                <a:lnTo>
                  <a:pt x="52" y="528"/>
                </a:lnTo>
                <a:lnTo>
                  <a:pt x="26" y="534"/>
                </a:lnTo>
                <a:lnTo>
                  <a:pt x="13" y="540"/>
                </a:lnTo>
                <a:lnTo>
                  <a:pt x="0" y="547"/>
                </a:lnTo>
                <a:lnTo>
                  <a:pt x="0" y="553"/>
                </a:lnTo>
                <a:lnTo>
                  <a:pt x="20" y="547"/>
                </a:lnTo>
                <a:lnTo>
                  <a:pt x="52" y="540"/>
                </a:lnTo>
                <a:lnTo>
                  <a:pt x="84" y="540"/>
                </a:lnTo>
                <a:lnTo>
                  <a:pt x="110" y="540"/>
                </a:lnTo>
                <a:lnTo>
                  <a:pt x="135" y="540"/>
                </a:lnTo>
                <a:lnTo>
                  <a:pt x="161" y="534"/>
                </a:lnTo>
                <a:lnTo>
                  <a:pt x="225" y="534"/>
                </a:lnTo>
                <a:lnTo>
                  <a:pt x="245" y="534"/>
                </a:lnTo>
                <a:lnTo>
                  <a:pt x="258" y="534"/>
                </a:lnTo>
                <a:lnTo>
                  <a:pt x="258" y="540"/>
                </a:lnTo>
                <a:lnTo>
                  <a:pt x="258" y="560"/>
                </a:lnTo>
                <a:lnTo>
                  <a:pt x="258" y="566"/>
                </a:lnTo>
                <a:lnTo>
                  <a:pt x="245" y="566"/>
                </a:lnTo>
                <a:lnTo>
                  <a:pt x="225" y="566"/>
                </a:lnTo>
                <a:lnTo>
                  <a:pt x="225" y="579"/>
                </a:lnTo>
                <a:lnTo>
                  <a:pt x="232" y="585"/>
                </a:lnTo>
                <a:lnTo>
                  <a:pt x="245" y="585"/>
                </a:lnTo>
                <a:lnTo>
                  <a:pt x="277" y="579"/>
                </a:lnTo>
                <a:lnTo>
                  <a:pt x="303" y="579"/>
                </a:lnTo>
                <a:lnTo>
                  <a:pt x="328" y="585"/>
                </a:lnTo>
                <a:lnTo>
                  <a:pt x="322" y="592"/>
                </a:lnTo>
                <a:lnTo>
                  <a:pt x="328" y="598"/>
                </a:lnTo>
                <a:lnTo>
                  <a:pt x="341" y="618"/>
                </a:lnTo>
                <a:lnTo>
                  <a:pt x="412" y="618"/>
                </a:lnTo>
                <a:lnTo>
                  <a:pt x="360" y="585"/>
                </a:lnTo>
                <a:lnTo>
                  <a:pt x="418" y="579"/>
                </a:lnTo>
                <a:lnTo>
                  <a:pt x="438" y="579"/>
                </a:lnTo>
                <a:lnTo>
                  <a:pt x="463" y="579"/>
                </a:lnTo>
                <a:lnTo>
                  <a:pt x="476" y="592"/>
                </a:lnTo>
                <a:lnTo>
                  <a:pt x="489" y="592"/>
                </a:lnTo>
                <a:lnTo>
                  <a:pt x="495" y="592"/>
                </a:lnTo>
                <a:lnTo>
                  <a:pt x="515" y="598"/>
                </a:lnTo>
                <a:lnTo>
                  <a:pt x="553" y="618"/>
                </a:lnTo>
                <a:lnTo>
                  <a:pt x="585" y="618"/>
                </a:lnTo>
                <a:lnTo>
                  <a:pt x="534" y="598"/>
                </a:lnTo>
                <a:lnTo>
                  <a:pt x="528" y="592"/>
                </a:lnTo>
                <a:lnTo>
                  <a:pt x="515" y="585"/>
                </a:lnTo>
                <a:lnTo>
                  <a:pt x="528" y="585"/>
                </a:lnTo>
                <a:lnTo>
                  <a:pt x="540" y="585"/>
                </a:lnTo>
                <a:lnTo>
                  <a:pt x="566" y="585"/>
                </a:lnTo>
                <a:lnTo>
                  <a:pt x="573" y="585"/>
                </a:lnTo>
                <a:lnTo>
                  <a:pt x="585" y="585"/>
                </a:lnTo>
                <a:lnTo>
                  <a:pt x="611" y="592"/>
                </a:lnTo>
                <a:lnTo>
                  <a:pt x="618" y="598"/>
                </a:lnTo>
                <a:lnTo>
                  <a:pt x="630" y="598"/>
                </a:lnTo>
                <a:lnTo>
                  <a:pt x="650" y="605"/>
                </a:lnTo>
                <a:lnTo>
                  <a:pt x="675" y="605"/>
                </a:lnTo>
                <a:lnTo>
                  <a:pt x="688" y="611"/>
                </a:lnTo>
                <a:lnTo>
                  <a:pt x="695" y="618"/>
                </a:lnTo>
                <a:lnTo>
                  <a:pt x="708" y="611"/>
                </a:lnTo>
                <a:lnTo>
                  <a:pt x="714" y="611"/>
                </a:lnTo>
                <a:lnTo>
                  <a:pt x="714" y="618"/>
                </a:lnTo>
                <a:lnTo>
                  <a:pt x="772" y="618"/>
                </a:lnTo>
                <a:lnTo>
                  <a:pt x="708" y="598"/>
                </a:lnTo>
                <a:lnTo>
                  <a:pt x="682" y="585"/>
                </a:lnTo>
                <a:lnTo>
                  <a:pt x="675" y="585"/>
                </a:lnTo>
                <a:lnTo>
                  <a:pt x="675" y="579"/>
                </a:lnTo>
                <a:lnTo>
                  <a:pt x="682" y="579"/>
                </a:lnTo>
                <a:lnTo>
                  <a:pt x="714" y="585"/>
                </a:lnTo>
                <a:lnTo>
                  <a:pt x="740" y="592"/>
                </a:lnTo>
                <a:lnTo>
                  <a:pt x="772" y="605"/>
                </a:lnTo>
                <a:lnTo>
                  <a:pt x="798" y="611"/>
                </a:lnTo>
                <a:lnTo>
                  <a:pt x="804" y="618"/>
                </a:lnTo>
                <a:lnTo>
                  <a:pt x="810" y="618"/>
                </a:lnTo>
                <a:lnTo>
                  <a:pt x="849" y="618"/>
                </a:lnTo>
                <a:lnTo>
                  <a:pt x="810" y="605"/>
                </a:lnTo>
                <a:lnTo>
                  <a:pt x="791" y="592"/>
                </a:lnTo>
                <a:lnTo>
                  <a:pt x="778" y="592"/>
                </a:lnTo>
                <a:lnTo>
                  <a:pt x="5433" y="495"/>
                </a:lnTo>
                <a:lnTo>
                  <a:pt x="110" y="521"/>
                </a:lnTo>
                <a:lnTo>
                  <a:pt x="116" y="521"/>
                </a:lnTo>
                <a:lnTo>
                  <a:pt x="155" y="521"/>
                </a:lnTo>
                <a:lnTo>
                  <a:pt x="161" y="528"/>
                </a:lnTo>
                <a:lnTo>
                  <a:pt x="142" y="528"/>
                </a:lnTo>
                <a:lnTo>
                  <a:pt x="123" y="528"/>
                </a:lnTo>
                <a:lnTo>
                  <a:pt x="110" y="521"/>
                </a:lnTo>
                <a:lnTo>
                  <a:pt x="5433" y="495"/>
                </a:lnTo>
                <a:lnTo>
                  <a:pt x="283" y="560"/>
                </a:lnTo>
                <a:lnTo>
                  <a:pt x="277" y="560"/>
                </a:lnTo>
                <a:lnTo>
                  <a:pt x="270" y="553"/>
                </a:lnTo>
                <a:lnTo>
                  <a:pt x="270" y="540"/>
                </a:lnTo>
                <a:lnTo>
                  <a:pt x="277" y="540"/>
                </a:lnTo>
                <a:lnTo>
                  <a:pt x="283" y="547"/>
                </a:lnTo>
                <a:lnTo>
                  <a:pt x="290" y="553"/>
                </a:lnTo>
                <a:lnTo>
                  <a:pt x="283" y="560"/>
                </a:lnTo>
                <a:lnTo>
                  <a:pt x="5433" y="495"/>
                </a:lnTo>
                <a:lnTo>
                  <a:pt x="206" y="373"/>
                </a:lnTo>
                <a:lnTo>
                  <a:pt x="193" y="373"/>
                </a:lnTo>
                <a:lnTo>
                  <a:pt x="187" y="380"/>
                </a:lnTo>
                <a:lnTo>
                  <a:pt x="193" y="386"/>
                </a:lnTo>
                <a:lnTo>
                  <a:pt x="200" y="386"/>
                </a:lnTo>
                <a:lnTo>
                  <a:pt x="206" y="380"/>
                </a:lnTo>
                <a:lnTo>
                  <a:pt x="219" y="373"/>
                </a:lnTo>
                <a:lnTo>
                  <a:pt x="206" y="373"/>
                </a:lnTo>
                <a:lnTo>
                  <a:pt x="5433" y="495"/>
                </a:lnTo>
                <a:lnTo>
                  <a:pt x="33" y="412"/>
                </a:lnTo>
                <a:lnTo>
                  <a:pt x="52" y="418"/>
                </a:lnTo>
                <a:lnTo>
                  <a:pt x="65" y="425"/>
                </a:lnTo>
                <a:lnTo>
                  <a:pt x="84" y="431"/>
                </a:lnTo>
                <a:lnTo>
                  <a:pt x="78" y="425"/>
                </a:lnTo>
                <a:lnTo>
                  <a:pt x="65" y="418"/>
                </a:lnTo>
                <a:lnTo>
                  <a:pt x="39" y="405"/>
                </a:lnTo>
                <a:lnTo>
                  <a:pt x="13" y="393"/>
                </a:lnTo>
                <a:lnTo>
                  <a:pt x="26" y="399"/>
                </a:lnTo>
                <a:lnTo>
                  <a:pt x="33" y="412"/>
                </a:lnTo>
                <a:lnTo>
                  <a:pt x="5433" y="495"/>
                </a:lnTo>
                <a:lnTo>
                  <a:pt x="515" y="71"/>
                </a:lnTo>
                <a:lnTo>
                  <a:pt x="508" y="78"/>
                </a:lnTo>
                <a:lnTo>
                  <a:pt x="515" y="84"/>
                </a:lnTo>
                <a:lnTo>
                  <a:pt x="521" y="78"/>
                </a:lnTo>
                <a:lnTo>
                  <a:pt x="528" y="78"/>
                </a:lnTo>
                <a:lnTo>
                  <a:pt x="521" y="71"/>
                </a:lnTo>
                <a:lnTo>
                  <a:pt x="515" y="71"/>
                </a:lnTo>
                <a:lnTo>
                  <a:pt x="5433" y="495"/>
                </a:lnTo>
                <a:lnTo>
                  <a:pt x="219" y="225"/>
                </a:lnTo>
                <a:lnTo>
                  <a:pt x="219" y="232"/>
                </a:lnTo>
                <a:lnTo>
                  <a:pt x="225" y="232"/>
                </a:lnTo>
                <a:lnTo>
                  <a:pt x="225" y="225"/>
                </a:lnTo>
                <a:lnTo>
                  <a:pt x="219" y="225"/>
                </a:lnTo>
                <a:lnTo>
                  <a:pt x="5433" y="495"/>
                </a:lnTo>
                <a:lnTo>
                  <a:pt x="1273" y="129"/>
                </a:lnTo>
                <a:lnTo>
                  <a:pt x="1286" y="129"/>
                </a:lnTo>
                <a:lnTo>
                  <a:pt x="1293" y="123"/>
                </a:lnTo>
                <a:lnTo>
                  <a:pt x="1286" y="116"/>
                </a:lnTo>
                <a:lnTo>
                  <a:pt x="1273" y="116"/>
                </a:lnTo>
                <a:lnTo>
                  <a:pt x="1254" y="116"/>
                </a:lnTo>
                <a:lnTo>
                  <a:pt x="1273" y="129"/>
                </a:lnTo>
                <a:lnTo>
                  <a:pt x="5433" y="495"/>
                </a:lnTo>
                <a:lnTo>
                  <a:pt x="470" y="84"/>
                </a:lnTo>
                <a:lnTo>
                  <a:pt x="476" y="84"/>
                </a:lnTo>
                <a:lnTo>
                  <a:pt x="483" y="84"/>
                </a:lnTo>
                <a:lnTo>
                  <a:pt x="476" y="78"/>
                </a:lnTo>
                <a:lnTo>
                  <a:pt x="470" y="78"/>
                </a:lnTo>
                <a:lnTo>
                  <a:pt x="450" y="78"/>
                </a:lnTo>
                <a:lnTo>
                  <a:pt x="470" y="84"/>
                </a:lnTo>
                <a:lnTo>
                  <a:pt x="5433" y="495"/>
                </a:lnTo>
                <a:lnTo>
                  <a:pt x="1357" y="161"/>
                </a:lnTo>
                <a:lnTo>
                  <a:pt x="1408" y="174"/>
                </a:lnTo>
                <a:lnTo>
                  <a:pt x="1492" y="193"/>
                </a:lnTo>
                <a:lnTo>
                  <a:pt x="1537" y="213"/>
                </a:lnTo>
                <a:lnTo>
                  <a:pt x="1582" y="219"/>
                </a:lnTo>
                <a:lnTo>
                  <a:pt x="1582" y="213"/>
                </a:lnTo>
                <a:lnTo>
                  <a:pt x="1575" y="213"/>
                </a:lnTo>
                <a:lnTo>
                  <a:pt x="1543" y="206"/>
                </a:lnTo>
                <a:lnTo>
                  <a:pt x="1473" y="187"/>
                </a:lnTo>
                <a:lnTo>
                  <a:pt x="1428" y="168"/>
                </a:lnTo>
                <a:lnTo>
                  <a:pt x="1376" y="142"/>
                </a:lnTo>
                <a:lnTo>
                  <a:pt x="1344" y="135"/>
                </a:lnTo>
                <a:lnTo>
                  <a:pt x="1325" y="129"/>
                </a:lnTo>
                <a:lnTo>
                  <a:pt x="1338" y="142"/>
                </a:lnTo>
                <a:lnTo>
                  <a:pt x="1357" y="161"/>
                </a:lnTo>
                <a:lnTo>
                  <a:pt x="5433" y="495"/>
                </a:lnTo>
                <a:lnTo>
                  <a:pt x="881" y="20"/>
                </a:lnTo>
                <a:lnTo>
                  <a:pt x="978" y="52"/>
                </a:lnTo>
                <a:lnTo>
                  <a:pt x="1068" y="78"/>
                </a:lnTo>
                <a:lnTo>
                  <a:pt x="1158" y="110"/>
                </a:lnTo>
                <a:lnTo>
                  <a:pt x="1138" y="110"/>
                </a:lnTo>
                <a:lnTo>
                  <a:pt x="1113" y="116"/>
                </a:lnTo>
                <a:lnTo>
                  <a:pt x="1119" y="123"/>
                </a:lnTo>
                <a:lnTo>
                  <a:pt x="1145" y="123"/>
                </a:lnTo>
                <a:lnTo>
                  <a:pt x="1196" y="116"/>
                </a:lnTo>
                <a:lnTo>
                  <a:pt x="1228" y="135"/>
                </a:lnTo>
                <a:lnTo>
                  <a:pt x="1299" y="168"/>
                </a:lnTo>
                <a:lnTo>
                  <a:pt x="1421" y="225"/>
                </a:lnTo>
                <a:lnTo>
                  <a:pt x="1511" y="264"/>
                </a:lnTo>
                <a:lnTo>
                  <a:pt x="1524" y="277"/>
                </a:lnTo>
                <a:lnTo>
                  <a:pt x="1447" y="225"/>
                </a:lnTo>
                <a:lnTo>
                  <a:pt x="1254" y="135"/>
                </a:lnTo>
                <a:lnTo>
                  <a:pt x="1215" y="123"/>
                </a:lnTo>
                <a:lnTo>
                  <a:pt x="1228" y="116"/>
                </a:lnTo>
                <a:lnTo>
                  <a:pt x="1235" y="116"/>
                </a:lnTo>
                <a:lnTo>
                  <a:pt x="1183" y="110"/>
                </a:lnTo>
                <a:lnTo>
                  <a:pt x="1132" y="90"/>
                </a:lnTo>
                <a:lnTo>
                  <a:pt x="1016" y="39"/>
                </a:lnTo>
                <a:lnTo>
                  <a:pt x="907" y="13"/>
                </a:lnTo>
                <a:lnTo>
                  <a:pt x="810" y="0"/>
                </a:lnTo>
                <a:lnTo>
                  <a:pt x="669" y="7"/>
                </a:lnTo>
                <a:lnTo>
                  <a:pt x="547" y="13"/>
                </a:lnTo>
                <a:lnTo>
                  <a:pt x="489" y="33"/>
                </a:lnTo>
                <a:lnTo>
                  <a:pt x="682" y="13"/>
                </a:lnTo>
                <a:lnTo>
                  <a:pt x="778" y="7"/>
                </a:lnTo>
                <a:lnTo>
                  <a:pt x="881" y="20"/>
                </a:lnTo>
                <a:lnTo>
                  <a:pt x="5433" y="495"/>
                </a:lnTo>
                <a:lnTo>
                  <a:pt x="225" y="71"/>
                </a:lnTo>
                <a:lnTo>
                  <a:pt x="219" y="65"/>
                </a:lnTo>
                <a:lnTo>
                  <a:pt x="213" y="65"/>
                </a:lnTo>
                <a:lnTo>
                  <a:pt x="206" y="71"/>
                </a:lnTo>
                <a:lnTo>
                  <a:pt x="213" y="71"/>
                </a:lnTo>
                <a:lnTo>
                  <a:pt x="225" y="71"/>
                </a:lnTo>
                <a:lnTo>
                  <a:pt x="5433" y="495"/>
                </a:lnTo>
                <a:lnTo>
                  <a:pt x="534" y="97"/>
                </a:lnTo>
                <a:lnTo>
                  <a:pt x="618" y="84"/>
                </a:lnTo>
                <a:lnTo>
                  <a:pt x="656" y="71"/>
                </a:lnTo>
                <a:lnTo>
                  <a:pt x="592" y="84"/>
                </a:lnTo>
                <a:lnTo>
                  <a:pt x="412" y="97"/>
                </a:lnTo>
                <a:lnTo>
                  <a:pt x="283" y="110"/>
                </a:lnTo>
                <a:lnTo>
                  <a:pt x="206" y="129"/>
                </a:lnTo>
                <a:lnTo>
                  <a:pt x="155" y="155"/>
                </a:lnTo>
                <a:lnTo>
                  <a:pt x="193" y="135"/>
                </a:lnTo>
                <a:lnTo>
                  <a:pt x="238" y="129"/>
                </a:lnTo>
                <a:lnTo>
                  <a:pt x="303" y="116"/>
                </a:lnTo>
                <a:lnTo>
                  <a:pt x="534" y="97"/>
                </a:lnTo>
                <a:lnTo>
                  <a:pt x="5433" y="495"/>
                </a:lnTo>
                <a:lnTo>
                  <a:pt x="1929" y="592"/>
                </a:lnTo>
                <a:lnTo>
                  <a:pt x="1955" y="585"/>
                </a:lnTo>
                <a:lnTo>
                  <a:pt x="2013" y="560"/>
                </a:lnTo>
                <a:lnTo>
                  <a:pt x="2019" y="560"/>
                </a:lnTo>
                <a:lnTo>
                  <a:pt x="2025" y="553"/>
                </a:lnTo>
                <a:lnTo>
                  <a:pt x="1987" y="553"/>
                </a:lnTo>
                <a:lnTo>
                  <a:pt x="1923" y="579"/>
                </a:lnTo>
                <a:lnTo>
                  <a:pt x="1890" y="592"/>
                </a:lnTo>
                <a:lnTo>
                  <a:pt x="1871" y="598"/>
                </a:lnTo>
                <a:lnTo>
                  <a:pt x="1833" y="585"/>
                </a:lnTo>
                <a:lnTo>
                  <a:pt x="1807" y="585"/>
                </a:lnTo>
                <a:lnTo>
                  <a:pt x="1788" y="579"/>
                </a:lnTo>
                <a:lnTo>
                  <a:pt x="1781" y="566"/>
                </a:lnTo>
                <a:lnTo>
                  <a:pt x="1800" y="560"/>
                </a:lnTo>
                <a:lnTo>
                  <a:pt x="1820" y="553"/>
                </a:lnTo>
                <a:lnTo>
                  <a:pt x="1878" y="528"/>
                </a:lnTo>
                <a:lnTo>
                  <a:pt x="1916" y="528"/>
                </a:lnTo>
                <a:lnTo>
                  <a:pt x="1884" y="521"/>
                </a:lnTo>
                <a:lnTo>
                  <a:pt x="1871" y="515"/>
                </a:lnTo>
                <a:lnTo>
                  <a:pt x="1858" y="521"/>
                </a:lnTo>
                <a:lnTo>
                  <a:pt x="1813" y="534"/>
                </a:lnTo>
                <a:lnTo>
                  <a:pt x="1781" y="547"/>
                </a:lnTo>
                <a:lnTo>
                  <a:pt x="1762" y="560"/>
                </a:lnTo>
                <a:lnTo>
                  <a:pt x="1736" y="547"/>
                </a:lnTo>
                <a:lnTo>
                  <a:pt x="1678" y="521"/>
                </a:lnTo>
                <a:lnTo>
                  <a:pt x="1640" y="515"/>
                </a:lnTo>
                <a:lnTo>
                  <a:pt x="1633" y="521"/>
                </a:lnTo>
                <a:lnTo>
                  <a:pt x="1614" y="515"/>
                </a:lnTo>
                <a:lnTo>
                  <a:pt x="1575" y="502"/>
                </a:lnTo>
                <a:lnTo>
                  <a:pt x="1550" y="489"/>
                </a:lnTo>
                <a:lnTo>
                  <a:pt x="1537" y="489"/>
                </a:lnTo>
                <a:lnTo>
                  <a:pt x="1530" y="483"/>
                </a:lnTo>
                <a:lnTo>
                  <a:pt x="1550" y="457"/>
                </a:lnTo>
                <a:lnTo>
                  <a:pt x="1563" y="438"/>
                </a:lnTo>
                <a:lnTo>
                  <a:pt x="1569" y="431"/>
                </a:lnTo>
                <a:lnTo>
                  <a:pt x="1582" y="431"/>
                </a:lnTo>
                <a:lnTo>
                  <a:pt x="1595" y="438"/>
                </a:lnTo>
                <a:lnTo>
                  <a:pt x="1601" y="438"/>
                </a:lnTo>
                <a:lnTo>
                  <a:pt x="1627" y="450"/>
                </a:lnTo>
                <a:lnTo>
                  <a:pt x="1646" y="457"/>
                </a:lnTo>
                <a:lnTo>
                  <a:pt x="1672" y="476"/>
                </a:lnTo>
                <a:lnTo>
                  <a:pt x="1730" y="502"/>
                </a:lnTo>
                <a:lnTo>
                  <a:pt x="1710" y="483"/>
                </a:lnTo>
                <a:lnTo>
                  <a:pt x="1678" y="470"/>
                </a:lnTo>
                <a:lnTo>
                  <a:pt x="1646" y="444"/>
                </a:lnTo>
                <a:lnTo>
                  <a:pt x="1608" y="431"/>
                </a:lnTo>
                <a:lnTo>
                  <a:pt x="1595" y="418"/>
                </a:lnTo>
                <a:lnTo>
                  <a:pt x="1614" y="412"/>
                </a:lnTo>
                <a:lnTo>
                  <a:pt x="1627" y="393"/>
                </a:lnTo>
                <a:lnTo>
                  <a:pt x="1653" y="405"/>
                </a:lnTo>
                <a:lnTo>
                  <a:pt x="1698" y="418"/>
                </a:lnTo>
                <a:lnTo>
                  <a:pt x="1717" y="431"/>
                </a:lnTo>
                <a:lnTo>
                  <a:pt x="1723" y="431"/>
                </a:lnTo>
                <a:lnTo>
                  <a:pt x="1736" y="425"/>
                </a:lnTo>
                <a:lnTo>
                  <a:pt x="1775" y="450"/>
                </a:lnTo>
                <a:lnTo>
                  <a:pt x="1813" y="476"/>
                </a:lnTo>
                <a:lnTo>
                  <a:pt x="1852" y="489"/>
                </a:lnTo>
                <a:lnTo>
                  <a:pt x="1871" y="502"/>
                </a:lnTo>
                <a:lnTo>
                  <a:pt x="1903" y="508"/>
                </a:lnTo>
                <a:lnTo>
                  <a:pt x="1923" y="515"/>
                </a:lnTo>
                <a:lnTo>
                  <a:pt x="1948" y="521"/>
                </a:lnTo>
                <a:lnTo>
                  <a:pt x="1974" y="521"/>
                </a:lnTo>
                <a:lnTo>
                  <a:pt x="1935" y="515"/>
                </a:lnTo>
                <a:lnTo>
                  <a:pt x="1910" y="502"/>
                </a:lnTo>
                <a:lnTo>
                  <a:pt x="1871" y="489"/>
                </a:lnTo>
                <a:lnTo>
                  <a:pt x="1858" y="483"/>
                </a:lnTo>
                <a:lnTo>
                  <a:pt x="1852" y="483"/>
                </a:lnTo>
                <a:lnTo>
                  <a:pt x="1845" y="483"/>
                </a:lnTo>
                <a:lnTo>
                  <a:pt x="1826" y="476"/>
                </a:lnTo>
                <a:lnTo>
                  <a:pt x="1800" y="450"/>
                </a:lnTo>
                <a:lnTo>
                  <a:pt x="1768" y="431"/>
                </a:lnTo>
                <a:lnTo>
                  <a:pt x="1749" y="425"/>
                </a:lnTo>
                <a:lnTo>
                  <a:pt x="1723" y="418"/>
                </a:lnTo>
                <a:lnTo>
                  <a:pt x="1665" y="399"/>
                </a:lnTo>
                <a:lnTo>
                  <a:pt x="1659" y="393"/>
                </a:lnTo>
                <a:lnTo>
                  <a:pt x="1653" y="393"/>
                </a:lnTo>
                <a:lnTo>
                  <a:pt x="1653" y="386"/>
                </a:lnTo>
                <a:lnTo>
                  <a:pt x="1665" y="380"/>
                </a:lnTo>
                <a:lnTo>
                  <a:pt x="1678" y="354"/>
                </a:lnTo>
                <a:lnTo>
                  <a:pt x="1672" y="354"/>
                </a:lnTo>
                <a:lnTo>
                  <a:pt x="1665" y="354"/>
                </a:lnTo>
                <a:lnTo>
                  <a:pt x="1653" y="367"/>
                </a:lnTo>
                <a:lnTo>
                  <a:pt x="1633" y="348"/>
                </a:lnTo>
                <a:lnTo>
                  <a:pt x="1608" y="335"/>
                </a:lnTo>
                <a:lnTo>
                  <a:pt x="1582" y="328"/>
                </a:lnTo>
                <a:lnTo>
                  <a:pt x="1563" y="328"/>
                </a:lnTo>
                <a:lnTo>
                  <a:pt x="1537" y="341"/>
                </a:lnTo>
                <a:lnTo>
                  <a:pt x="1524" y="335"/>
                </a:lnTo>
                <a:lnTo>
                  <a:pt x="1473" y="328"/>
                </a:lnTo>
                <a:lnTo>
                  <a:pt x="1460" y="322"/>
                </a:lnTo>
                <a:lnTo>
                  <a:pt x="1447" y="315"/>
                </a:lnTo>
                <a:lnTo>
                  <a:pt x="1421" y="309"/>
                </a:lnTo>
                <a:lnTo>
                  <a:pt x="1408" y="309"/>
                </a:lnTo>
                <a:lnTo>
                  <a:pt x="1408" y="315"/>
                </a:lnTo>
                <a:lnTo>
                  <a:pt x="1421" y="322"/>
                </a:lnTo>
                <a:lnTo>
                  <a:pt x="1428" y="328"/>
                </a:lnTo>
                <a:lnTo>
                  <a:pt x="1492" y="341"/>
                </a:lnTo>
                <a:lnTo>
                  <a:pt x="1524" y="354"/>
                </a:lnTo>
                <a:lnTo>
                  <a:pt x="1505" y="380"/>
                </a:lnTo>
                <a:lnTo>
                  <a:pt x="1492" y="405"/>
                </a:lnTo>
                <a:lnTo>
                  <a:pt x="1511" y="393"/>
                </a:lnTo>
                <a:lnTo>
                  <a:pt x="1530" y="373"/>
                </a:lnTo>
                <a:lnTo>
                  <a:pt x="1537" y="367"/>
                </a:lnTo>
                <a:lnTo>
                  <a:pt x="1550" y="367"/>
                </a:lnTo>
                <a:lnTo>
                  <a:pt x="1563" y="380"/>
                </a:lnTo>
                <a:lnTo>
                  <a:pt x="1595" y="386"/>
                </a:lnTo>
                <a:lnTo>
                  <a:pt x="1608" y="393"/>
                </a:lnTo>
                <a:lnTo>
                  <a:pt x="1614" y="399"/>
                </a:lnTo>
                <a:lnTo>
                  <a:pt x="1601" y="399"/>
                </a:lnTo>
                <a:lnTo>
                  <a:pt x="1575" y="405"/>
                </a:lnTo>
                <a:lnTo>
                  <a:pt x="1569" y="418"/>
                </a:lnTo>
                <a:lnTo>
                  <a:pt x="1563" y="418"/>
                </a:lnTo>
                <a:lnTo>
                  <a:pt x="1550" y="412"/>
                </a:lnTo>
                <a:lnTo>
                  <a:pt x="1543" y="412"/>
                </a:lnTo>
                <a:lnTo>
                  <a:pt x="1543" y="418"/>
                </a:lnTo>
                <a:lnTo>
                  <a:pt x="1550" y="425"/>
                </a:lnTo>
                <a:lnTo>
                  <a:pt x="1556" y="425"/>
                </a:lnTo>
                <a:lnTo>
                  <a:pt x="1530" y="444"/>
                </a:lnTo>
                <a:lnTo>
                  <a:pt x="1492" y="476"/>
                </a:lnTo>
                <a:lnTo>
                  <a:pt x="1440" y="450"/>
                </a:lnTo>
                <a:lnTo>
                  <a:pt x="1440" y="444"/>
                </a:lnTo>
                <a:lnTo>
                  <a:pt x="1447" y="431"/>
                </a:lnTo>
                <a:lnTo>
                  <a:pt x="1460" y="425"/>
                </a:lnTo>
                <a:lnTo>
                  <a:pt x="1466" y="412"/>
                </a:lnTo>
                <a:lnTo>
                  <a:pt x="1466" y="405"/>
                </a:lnTo>
                <a:lnTo>
                  <a:pt x="1453" y="412"/>
                </a:lnTo>
                <a:lnTo>
                  <a:pt x="1453" y="393"/>
                </a:lnTo>
                <a:lnTo>
                  <a:pt x="1434" y="405"/>
                </a:lnTo>
                <a:lnTo>
                  <a:pt x="1421" y="418"/>
                </a:lnTo>
                <a:lnTo>
                  <a:pt x="1415" y="425"/>
                </a:lnTo>
                <a:lnTo>
                  <a:pt x="1363" y="425"/>
                </a:lnTo>
                <a:lnTo>
                  <a:pt x="1344" y="412"/>
                </a:lnTo>
                <a:lnTo>
                  <a:pt x="1305" y="393"/>
                </a:lnTo>
                <a:lnTo>
                  <a:pt x="1267" y="380"/>
                </a:lnTo>
                <a:lnTo>
                  <a:pt x="1248" y="367"/>
                </a:lnTo>
                <a:lnTo>
                  <a:pt x="1235" y="367"/>
                </a:lnTo>
                <a:lnTo>
                  <a:pt x="1222" y="354"/>
                </a:lnTo>
                <a:lnTo>
                  <a:pt x="1164" y="335"/>
                </a:lnTo>
                <a:lnTo>
                  <a:pt x="1145" y="328"/>
                </a:lnTo>
                <a:lnTo>
                  <a:pt x="1119" y="315"/>
                </a:lnTo>
                <a:lnTo>
                  <a:pt x="1068" y="303"/>
                </a:lnTo>
                <a:lnTo>
                  <a:pt x="952" y="264"/>
                </a:lnTo>
                <a:lnTo>
                  <a:pt x="900" y="238"/>
                </a:lnTo>
                <a:lnTo>
                  <a:pt x="823" y="213"/>
                </a:lnTo>
                <a:lnTo>
                  <a:pt x="753" y="200"/>
                </a:lnTo>
                <a:lnTo>
                  <a:pt x="695" y="193"/>
                </a:lnTo>
                <a:lnTo>
                  <a:pt x="611" y="187"/>
                </a:lnTo>
                <a:lnTo>
                  <a:pt x="585" y="180"/>
                </a:lnTo>
                <a:lnTo>
                  <a:pt x="579" y="180"/>
                </a:lnTo>
                <a:lnTo>
                  <a:pt x="573" y="187"/>
                </a:lnTo>
                <a:lnTo>
                  <a:pt x="579" y="206"/>
                </a:lnTo>
                <a:lnTo>
                  <a:pt x="579" y="213"/>
                </a:lnTo>
                <a:lnTo>
                  <a:pt x="585" y="213"/>
                </a:lnTo>
                <a:lnTo>
                  <a:pt x="598" y="200"/>
                </a:lnTo>
                <a:lnTo>
                  <a:pt x="605" y="200"/>
                </a:lnTo>
                <a:lnTo>
                  <a:pt x="611" y="200"/>
                </a:lnTo>
                <a:lnTo>
                  <a:pt x="624" y="206"/>
                </a:lnTo>
                <a:lnTo>
                  <a:pt x="688" y="213"/>
                </a:lnTo>
                <a:lnTo>
                  <a:pt x="720" y="225"/>
                </a:lnTo>
                <a:lnTo>
                  <a:pt x="746" y="232"/>
                </a:lnTo>
                <a:lnTo>
                  <a:pt x="804" y="238"/>
                </a:lnTo>
                <a:lnTo>
                  <a:pt x="836" y="251"/>
                </a:lnTo>
                <a:lnTo>
                  <a:pt x="888" y="264"/>
                </a:lnTo>
                <a:lnTo>
                  <a:pt x="952" y="283"/>
                </a:lnTo>
                <a:lnTo>
                  <a:pt x="990" y="296"/>
                </a:lnTo>
                <a:lnTo>
                  <a:pt x="1087" y="322"/>
                </a:lnTo>
                <a:lnTo>
                  <a:pt x="1029" y="322"/>
                </a:lnTo>
                <a:lnTo>
                  <a:pt x="990" y="322"/>
                </a:lnTo>
                <a:lnTo>
                  <a:pt x="952" y="322"/>
                </a:lnTo>
                <a:lnTo>
                  <a:pt x="926" y="328"/>
                </a:lnTo>
                <a:lnTo>
                  <a:pt x="933" y="335"/>
                </a:lnTo>
                <a:lnTo>
                  <a:pt x="939" y="335"/>
                </a:lnTo>
                <a:lnTo>
                  <a:pt x="965" y="328"/>
                </a:lnTo>
                <a:lnTo>
                  <a:pt x="1023" y="328"/>
                </a:lnTo>
                <a:lnTo>
                  <a:pt x="1061" y="328"/>
                </a:lnTo>
                <a:lnTo>
                  <a:pt x="1100" y="328"/>
                </a:lnTo>
                <a:lnTo>
                  <a:pt x="1119" y="335"/>
                </a:lnTo>
                <a:lnTo>
                  <a:pt x="1132" y="335"/>
                </a:lnTo>
                <a:lnTo>
                  <a:pt x="1138" y="341"/>
                </a:lnTo>
                <a:lnTo>
                  <a:pt x="1164" y="367"/>
                </a:lnTo>
                <a:lnTo>
                  <a:pt x="1190" y="373"/>
                </a:lnTo>
                <a:lnTo>
                  <a:pt x="1215" y="373"/>
                </a:lnTo>
                <a:lnTo>
                  <a:pt x="1248" y="386"/>
                </a:lnTo>
                <a:lnTo>
                  <a:pt x="1260" y="393"/>
                </a:lnTo>
                <a:lnTo>
                  <a:pt x="1235" y="393"/>
                </a:lnTo>
                <a:lnTo>
                  <a:pt x="1196" y="380"/>
                </a:lnTo>
                <a:lnTo>
                  <a:pt x="1183" y="386"/>
                </a:lnTo>
                <a:lnTo>
                  <a:pt x="1183" y="393"/>
                </a:lnTo>
                <a:lnTo>
                  <a:pt x="1190" y="393"/>
                </a:lnTo>
                <a:lnTo>
                  <a:pt x="1209" y="399"/>
                </a:lnTo>
                <a:lnTo>
                  <a:pt x="1254" y="405"/>
                </a:lnTo>
                <a:lnTo>
                  <a:pt x="1267" y="412"/>
                </a:lnTo>
                <a:lnTo>
                  <a:pt x="1286" y="412"/>
                </a:lnTo>
                <a:lnTo>
                  <a:pt x="1293" y="412"/>
                </a:lnTo>
                <a:lnTo>
                  <a:pt x="1299" y="418"/>
                </a:lnTo>
                <a:lnTo>
                  <a:pt x="1318" y="425"/>
                </a:lnTo>
                <a:lnTo>
                  <a:pt x="1325" y="425"/>
                </a:lnTo>
                <a:lnTo>
                  <a:pt x="1344" y="431"/>
                </a:lnTo>
                <a:lnTo>
                  <a:pt x="1376" y="438"/>
                </a:lnTo>
                <a:lnTo>
                  <a:pt x="1389" y="444"/>
                </a:lnTo>
                <a:lnTo>
                  <a:pt x="1402" y="457"/>
                </a:lnTo>
                <a:lnTo>
                  <a:pt x="1428" y="470"/>
                </a:lnTo>
                <a:lnTo>
                  <a:pt x="1473" y="495"/>
                </a:lnTo>
                <a:lnTo>
                  <a:pt x="1466" y="502"/>
                </a:lnTo>
                <a:lnTo>
                  <a:pt x="1453" y="515"/>
                </a:lnTo>
                <a:lnTo>
                  <a:pt x="1447" y="521"/>
                </a:lnTo>
                <a:lnTo>
                  <a:pt x="1395" y="553"/>
                </a:lnTo>
                <a:lnTo>
                  <a:pt x="1370" y="547"/>
                </a:lnTo>
                <a:lnTo>
                  <a:pt x="1344" y="547"/>
                </a:lnTo>
                <a:lnTo>
                  <a:pt x="1318" y="547"/>
                </a:lnTo>
                <a:lnTo>
                  <a:pt x="1305" y="540"/>
                </a:lnTo>
                <a:lnTo>
                  <a:pt x="1305" y="534"/>
                </a:lnTo>
                <a:lnTo>
                  <a:pt x="1293" y="534"/>
                </a:lnTo>
                <a:lnTo>
                  <a:pt x="1267" y="528"/>
                </a:lnTo>
                <a:lnTo>
                  <a:pt x="1248" y="521"/>
                </a:lnTo>
                <a:lnTo>
                  <a:pt x="1003" y="425"/>
                </a:lnTo>
                <a:lnTo>
                  <a:pt x="881" y="380"/>
                </a:lnTo>
                <a:lnTo>
                  <a:pt x="843" y="367"/>
                </a:lnTo>
                <a:lnTo>
                  <a:pt x="804" y="348"/>
                </a:lnTo>
                <a:lnTo>
                  <a:pt x="759" y="335"/>
                </a:lnTo>
                <a:lnTo>
                  <a:pt x="733" y="328"/>
                </a:lnTo>
                <a:lnTo>
                  <a:pt x="708" y="322"/>
                </a:lnTo>
                <a:lnTo>
                  <a:pt x="675" y="322"/>
                </a:lnTo>
                <a:lnTo>
                  <a:pt x="605" y="322"/>
                </a:lnTo>
                <a:lnTo>
                  <a:pt x="592" y="322"/>
                </a:lnTo>
                <a:lnTo>
                  <a:pt x="592" y="309"/>
                </a:lnTo>
                <a:lnTo>
                  <a:pt x="566" y="309"/>
                </a:lnTo>
                <a:lnTo>
                  <a:pt x="547" y="309"/>
                </a:lnTo>
                <a:lnTo>
                  <a:pt x="540" y="315"/>
                </a:lnTo>
                <a:lnTo>
                  <a:pt x="540" y="322"/>
                </a:lnTo>
                <a:lnTo>
                  <a:pt x="534" y="322"/>
                </a:lnTo>
                <a:lnTo>
                  <a:pt x="521" y="322"/>
                </a:lnTo>
                <a:lnTo>
                  <a:pt x="515" y="315"/>
                </a:lnTo>
                <a:lnTo>
                  <a:pt x="502" y="315"/>
                </a:lnTo>
                <a:lnTo>
                  <a:pt x="495" y="322"/>
                </a:lnTo>
                <a:lnTo>
                  <a:pt x="483" y="328"/>
                </a:lnTo>
                <a:lnTo>
                  <a:pt x="483" y="335"/>
                </a:lnTo>
                <a:lnTo>
                  <a:pt x="489" y="328"/>
                </a:lnTo>
                <a:lnTo>
                  <a:pt x="495" y="341"/>
                </a:lnTo>
                <a:lnTo>
                  <a:pt x="508" y="348"/>
                </a:lnTo>
                <a:lnTo>
                  <a:pt x="547" y="348"/>
                </a:lnTo>
                <a:lnTo>
                  <a:pt x="566" y="354"/>
                </a:lnTo>
                <a:lnTo>
                  <a:pt x="592" y="367"/>
                </a:lnTo>
                <a:lnTo>
                  <a:pt x="605" y="367"/>
                </a:lnTo>
                <a:lnTo>
                  <a:pt x="618" y="354"/>
                </a:lnTo>
                <a:lnTo>
                  <a:pt x="624" y="367"/>
                </a:lnTo>
                <a:lnTo>
                  <a:pt x="630" y="373"/>
                </a:lnTo>
                <a:lnTo>
                  <a:pt x="637" y="386"/>
                </a:lnTo>
                <a:lnTo>
                  <a:pt x="656" y="386"/>
                </a:lnTo>
                <a:lnTo>
                  <a:pt x="714" y="405"/>
                </a:lnTo>
                <a:lnTo>
                  <a:pt x="733" y="418"/>
                </a:lnTo>
                <a:lnTo>
                  <a:pt x="701" y="418"/>
                </a:lnTo>
                <a:lnTo>
                  <a:pt x="637" y="418"/>
                </a:lnTo>
                <a:lnTo>
                  <a:pt x="598" y="412"/>
                </a:lnTo>
                <a:lnTo>
                  <a:pt x="585" y="412"/>
                </a:lnTo>
                <a:lnTo>
                  <a:pt x="566" y="418"/>
                </a:lnTo>
                <a:lnTo>
                  <a:pt x="540" y="425"/>
                </a:lnTo>
                <a:lnTo>
                  <a:pt x="534" y="425"/>
                </a:lnTo>
                <a:lnTo>
                  <a:pt x="521" y="418"/>
                </a:lnTo>
                <a:lnTo>
                  <a:pt x="515" y="412"/>
                </a:lnTo>
                <a:lnTo>
                  <a:pt x="508" y="412"/>
                </a:lnTo>
                <a:lnTo>
                  <a:pt x="495" y="418"/>
                </a:lnTo>
                <a:lnTo>
                  <a:pt x="489" y="418"/>
                </a:lnTo>
                <a:lnTo>
                  <a:pt x="463" y="418"/>
                </a:lnTo>
                <a:lnTo>
                  <a:pt x="438" y="418"/>
                </a:lnTo>
                <a:lnTo>
                  <a:pt x="418" y="425"/>
                </a:lnTo>
                <a:lnTo>
                  <a:pt x="380" y="438"/>
                </a:lnTo>
                <a:lnTo>
                  <a:pt x="367" y="444"/>
                </a:lnTo>
                <a:lnTo>
                  <a:pt x="348" y="450"/>
                </a:lnTo>
                <a:lnTo>
                  <a:pt x="335" y="450"/>
                </a:lnTo>
                <a:lnTo>
                  <a:pt x="322" y="457"/>
                </a:lnTo>
                <a:lnTo>
                  <a:pt x="322" y="470"/>
                </a:lnTo>
                <a:lnTo>
                  <a:pt x="328" y="470"/>
                </a:lnTo>
                <a:lnTo>
                  <a:pt x="348" y="457"/>
                </a:lnTo>
                <a:lnTo>
                  <a:pt x="360" y="457"/>
                </a:lnTo>
                <a:lnTo>
                  <a:pt x="367" y="470"/>
                </a:lnTo>
                <a:lnTo>
                  <a:pt x="373" y="470"/>
                </a:lnTo>
                <a:lnTo>
                  <a:pt x="380" y="457"/>
                </a:lnTo>
                <a:lnTo>
                  <a:pt x="405" y="457"/>
                </a:lnTo>
                <a:lnTo>
                  <a:pt x="405" y="450"/>
                </a:lnTo>
                <a:lnTo>
                  <a:pt x="386" y="457"/>
                </a:lnTo>
                <a:lnTo>
                  <a:pt x="386" y="450"/>
                </a:lnTo>
                <a:lnTo>
                  <a:pt x="399" y="444"/>
                </a:lnTo>
                <a:lnTo>
                  <a:pt x="431" y="438"/>
                </a:lnTo>
                <a:lnTo>
                  <a:pt x="495" y="438"/>
                </a:lnTo>
                <a:lnTo>
                  <a:pt x="540" y="438"/>
                </a:lnTo>
                <a:lnTo>
                  <a:pt x="585" y="450"/>
                </a:lnTo>
                <a:lnTo>
                  <a:pt x="611" y="470"/>
                </a:lnTo>
                <a:lnTo>
                  <a:pt x="592" y="470"/>
                </a:lnTo>
                <a:lnTo>
                  <a:pt x="573" y="457"/>
                </a:lnTo>
                <a:lnTo>
                  <a:pt x="547" y="457"/>
                </a:lnTo>
                <a:lnTo>
                  <a:pt x="528" y="457"/>
                </a:lnTo>
                <a:lnTo>
                  <a:pt x="515" y="450"/>
                </a:lnTo>
                <a:lnTo>
                  <a:pt x="476" y="457"/>
                </a:lnTo>
                <a:lnTo>
                  <a:pt x="438" y="457"/>
                </a:lnTo>
                <a:lnTo>
                  <a:pt x="483" y="457"/>
                </a:lnTo>
                <a:lnTo>
                  <a:pt x="502" y="470"/>
                </a:lnTo>
                <a:lnTo>
                  <a:pt x="534" y="470"/>
                </a:lnTo>
                <a:lnTo>
                  <a:pt x="553" y="470"/>
                </a:lnTo>
                <a:lnTo>
                  <a:pt x="573" y="476"/>
                </a:lnTo>
                <a:lnTo>
                  <a:pt x="598" y="483"/>
                </a:lnTo>
                <a:lnTo>
                  <a:pt x="643" y="489"/>
                </a:lnTo>
                <a:lnTo>
                  <a:pt x="669" y="495"/>
                </a:lnTo>
                <a:lnTo>
                  <a:pt x="701" y="508"/>
                </a:lnTo>
                <a:lnTo>
                  <a:pt x="746" y="528"/>
                </a:lnTo>
                <a:lnTo>
                  <a:pt x="791" y="540"/>
                </a:lnTo>
                <a:lnTo>
                  <a:pt x="843" y="560"/>
                </a:lnTo>
                <a:lnTo>
                  <a:pt x="888" y="566"/>
                </a:lnTo>
                <a:lnTo>
                  <a:pt x="907" y="579"/>
                </a:lnTo>
                <a:lnTo>
                  <a:pt x="939" y="592"/>
                </a:lnTo>
                <a:lnTo>
                  <a:pt x="965" y="605"/>
                </a:lnTo>
                <a:lnTo>
                  <a:pt x="1003" y="605"/>
                </a:lnTo>
                <a:lnTo>
                  <a:pt x="1042" y="611"/>
                </a:lnTo>
                <a:lnTo>
                  <a:pt x="1080" y="618"/>
                </a:lnTo>
                <a:lnTo>
                  <a:pt x="1119" y="618"/>
                </a:lnTo>
                <a:lnTo>
                  <a:pt x="1113" y="605"/>
                </a:lnTo>
                <a:lnTo>
                  <a:pt x="1068" y="598"/>
                </a:lnTo>
                <a:lnTo>
                  <a:pt x="1023" y="598"/>
                </a:lnTo>
                <a:lnTo>
                  <a:pt x="978" y="592"/>
                </a:lnTo>
                <a:lnTo>
                  <a:pt x="952" y="585"/>
                </a:lnTo>
                <a:lnTo>
                  <a:pt x="926" y="566"/>
                </a:lnTo>
                <a:lnTo>
                  <a:pt x="900" y="560"/>
                </a:lnTo>
                <a:lnTo>
                  <a:pt x="875" y="560"/>
                </a:lnTo>
                <a:lnTo>
                  <a:pt x="798" y="534"/>
                </a:lnTo>
                <a:lnTo>
                  <a:pt x="753" y="521"/>
                </a:lnTo>
                <a:lnTo>
                  <a:pt x="830" y="540"/>
                </a:lnTo>
                <a:lnTo>
                  <a:pt x="759" y="515"/>
                </a:lnTo>
                <a:lnTo>
                  <a:pt x="759" y="508"/>
                </a:lnTo>
                <a:lnTo>
                  <a:pt x="772" y="515"/>
                </a:lnTo>
                <a:lnTo>
                  <a:pt x="791" y="521"/>
                </a:lnTo>
                <a:lnTo>
                  <a:pt x="823" y="521"/>
                </a:lnTo>
                <a:lnTo>
                  <a:pt x="823" y="521"/>
                </a:lnTo>
                <a:lnTo>
                  <a:pt x="823" y="515"/>
                </a:lnTo>
                <a:lnTo>
                  <a:pt x="875" y="521"/>
                </a:lnTo>
                <a:lnTo>
                  <a:pt x="913" y="528"/>
                </a:lnTo>
                <a:lnTo>
                  <a:pt x="945" y="534"/>
                </a:lnTo>
                <a:lnTo>
                  <a:pt x="997" y="534"/>
                </a:lnTo>
                <a:lnTo>
                  <a:pt x="1035" y="540"/>
                </a:lnTo>
                <a:lnTo>
                  <a:pt x="1100" y="560"/>
                </a:lnTo>
                <a:lnTo>
                  <a:pt x="1132" y="560"/>
                </a:lnTo>
                <a:lnTo>
                  <a:pt x="1132" y="566"/>
                </a:lnTo>
                <a:lnTo>
                  <a:pt x="1119" y="579"/>
                </a:lnTo>
                <a:lnTo>
                  <a:pt x="1113" y="585"/>
                </a:lnTo>
                <a:lnTo>
                  <a:pt x="1119" y="592"/>
                </a:lnTo>
                <a:lnTo>
                  <a:pt x="1138" y="585"/>
                </a:lnTo>
                <a:lnTo>
                  <a:pt x="1151" y="579"/>
                </a:lnTo>
                <a:lnTo>
                  <a:pt x="1170" y="566"/>
                </a:lnTo>
                <a:lnTo>
                  <a:pt x="1196" y="560"/>
                </a:lnTo>
                <a:lnTo>
                  <a:pt x="1209" y="553"/>
                </a:lnTo>
                <a:lnTo>
                  <a:pt x="1215" y="553"/>
                </a:lnTo>
                <a:lnTo>
                  <a:pt x="1222" y="560"/>
                </a:lnTo>
                <a:lnTo>
                  <a:pt x="1228" y="566"/>
                </a:lnTo>
                <a:lnTo>
                  <a:pt x="1235" y="560"/>
                </a:lnTo>
                <a:lnTo>
                  <a:pt x="1254" y="553"/>
                </a:lnTo>
                <a:lnTo>
                  <a:pt x="1260" y="553"/>
                </a:lnTo>
                <a:lnTo>
                  <a:pt x="1260" y="560"/>
                </a:lnTo>
                <a:lnTo>
                  <a:pt x="1248" y="566"/>
                </a:lnTo>
                <a:lnTo>
                  <a:pt x="1248" y="579"/>
                </a:lnTo>
                <a:lnTo>
                  <a:pt x="1260" y="579"/>
                </a:lnTo>
                <a:lnTo>
                  <a:pt x="1273" y="579"/>
                </a:lnTo>
                <a:lnTo>
                  <a:pt x="1293" y="592"/>
                </a:lnTo>
                <a:lnTo>
                  <a:pt x="1344" y="605"/>
                </a:lnTo>
                <a:lnTo>
                  <a:pt x="1331" y="618"/>
                </a:lnTo>
                <a:lnTo>
                  <a:pt x="1363" y="618"/>
                </a:lnTo>
                <a:lnTo>
                  <a:pt x="1363" y="611"/>
                </a:lnTo>
                <a:lnTo>
                  <a:pt x="1395" y="618"/>
                </a:lnTo>
                <a:lnTo>
                  <a:pt x="1421" y="618"/>
                </a:lnTo>
                <a:lnTo>
                  <a:pt x="1376" y="605"/>
                </a:lnTo>
                <a:lnTo>
                  <a:pt x="1395" y="598"/>
                </a:lnTo>
                <a:lnTo>
                  <a:pt x="1415" y="605"/>
                </a:lnTo>
                <a:lnTo>
                  <a:pt x="1440" y="605"/>
                </a:lnTo>
                <a:lnTo>
                  <a:pt x="1428" y="598"/>
                </a:lnTo>
                <a:lnTo>
                  <a:pt x="1408" y="592"/>
                </a:lnTo>
                <a:lnTo>
                  <a:pt x="1408" y="585"/>
                </a:lnTo>
                <a:lnTo>
                  <a:pt x="1408" y="579"/>
                </a:lnTo>
                <a:lnTo>
                  <a:pt x="1421" y="560"/>
                </a:lnTo>
                <a:lnTo>
                  <a:pt x="1434" y="560"/>
                </a:lnTo>
                <a:lnTo>
                  <a:pt x="1460" y="566"/>
                </a:lnTo>
                <a:lnTo>
                  <a:pt x="1473" y="566"/>
                </a:lnTo>
                <a:lnTo>
                  <a:pt x="1492" y="560"/>
                </a:lnTo>
                <a:lnTo>
                  <a:pt x="1518" y="560"/>
                </a:lnTo>
                <a:lnTo>
                  <a:pt x="1550" y="566"/>
                </a:lnTo>
                <a:lnTo>
                  <a:pt x="1608" y="566"/>
                </a:lnTo>
                <a:lnTo>
                  <a:pt x="1633" y="579"/>
                </a:lnTo>
                <a:lnTo>
                  <a:pt x="1665" y="579"/>
                </a:lnTo>
                <a:lnTo>
                  <a:pt x="1704" y="579"/>
                </a:lnTo>
                <a:lnTo>
                  <a:pt x="1710" y="585"/>
                </a:lnTo>
                <a:lnTo>
                  <a:pt x="1704" y="592"/>
                </a:lnTo>
                <a:lnTo>
                  <a:pt x="1698" y="598"/>
                </a:lnTo>
                <a:lnTo>
                  <a:pt x="1665" y="618"/>
                </a:lnTo>
                <a:lnTo>
                  <a:pt x="1685" y="618"/>
                </a:lnTo>
                <a:lnTo>
                  <a:pt x="1698" y="611"/>
                </a:lnTo>
                <a:lnTo>
                  <a:pt x="1717" y="598"/>
                </a:lnTo>
                <a:lnTo>
                  <a:pt x="1730" y="585"/>
                </a:lnTo>
                <a:lnTo>
                  <a:pt x="1743" y="592"/>
                </a:lnTo>
                <a:lnTo>
                  <a:pt x="1768" y="598"/>
                </a:lnTo>
                <a:lnTo>
                  <a:pt x="1775" y="598"/>
                </a:lnTo>
                <a:lnTo>
                  <a:pt x="1775" y="592"/>
                </a:lnTo>
                <a:lnTo>
                  <a:pt x="1781" y="592"/>
                </a:lnTo>
                <a:lnTo>
                  <a:pt x="1800" y="598"/>
                </a:lnTo>
                <a:lnTo>
                  <a:pt x="1813" y="598"/>
                </a:lnTo>
                <a:lnTo>
                  <a:pt x="1820" y="598"/>
                </a:lnTo>
                <a:lnTo>
                  <a:pt x="1865" y="611"/>
                </a:lnTo>
                <a:lnTo>
                  <a:pt x="1878" y="611"/>
                </a:lnTo>
                <a:lnTo>
                  <a:pt x="1884" y="618"/>
                </a:lnTo>
                <a:lnTo>
                  <a:pt x="1948" y="618"/>
                </a:lnTo>
                <a:lnTo>
                  <a:pt x="1942" y="611"/>
                </a:lnTo>
                <a:lnTo>
                  <a:pt x="1942" y="598"/>
                </a:lnTo>
                <a:lnTo>
                  <a:pt x="1910" y="598"/>
                </a:lnTo>
                <a:lnTo>
                  <a:pt x="1929" y="592"/>
                </a:lnTo>
                <a:lnTo>
                  <a:pt x="5433" y="495"/>
                </a:lnTo>
                <a:lnTo>
                  <a:pt x="1556" y="348"/>
                </a:lnTo>
                <a:lnTo>
                  <a:pt x="1556" y="341"/>
                </a:lnTo>
                <a:lnTo>
                  <a:pt x="1575" y="341"/>
                </a:lnTo>
                <a:lnTo>
                  <a:pt x="1620" y="354"/>
                </a:lnTo>
                <a:lnTo>
                  <a:pt x="1646" y="380"/>
                </a:lnTo>
                <a:lnTo>
                  <a:pt x="1633" y="380"/>
                </a:lnTo>
                <a:lnTo>
                  <a:pt x="1556" y="348"/>
                </a:lnTo>
                <a:lnTo>
                  <a:pt x="5433" y="495"/>
                </a:lnTo>
                <a:lnTo>
                  <a:pt x="714" y="450"/>
                </a:lnTo>
                <a:lnTo>
                  <a:pt x="733" y="457"/>
                </a:lnTo>
                <a:lnTo>
                  <a:pt x="727" y="470"/>
                </a:lnTo>
                <a:lnTo>
                  <a:pt x="714" y="470"/>
                </a:lnTo>
                <a:lnTo>
                  <a:pt x="708" y="450"/>
                </a:lnTo>
                <a:lnTo>
                  <a:pt x="708" y="444"/>
                </a:lnTo>
                <a:lnTo>
                  <a:pt x="714" y="450"/>
                </a:lnTo>
                <a:lnTo>
                  <a:pt x="5433" y="495"/>
                </a:lnTo>
                <a:lnTo>
                  <a:pt x="746" y="489"/>
                </a:lnTo>
                <a:lnTo>
                  <a:pt x="708" y="483"/>
                </a:lnTo>
                <a:lnTo>
                  <a:pt x="682" y="476"/>
                </a:lnTo>
                <a:lnTo>
                  <a:pt x="656" y="476"/>
                </a:lnTo>
                <a:lnTo>
                  <a:pt x="650" y="470"/>
                </a:lnTo>
                <a:lnTo>
                  <a:pt x="650" y="457"/>
                </a:lnTo>
                <a:lnTo>
                  <a:pt x="643" y="450"/>
                </a:lnTo>
                <a:lnTo>
                  <a:pt x="630" y="444"/>
                </a:lnTo>
                <a:lnTo>
                  <a:pt x="624" y="438"/>
                </a:lnTo>
                <a:lnTo>
                  <a:pt x="637" y="438"/>
                </a:lnTo>
                <a:lnTo>
                  <a:pt x="643" y="438"/>
                </a:lnTo>
                <a:lnTo>
                  <a:pt x="656" y="444"/>
                </a:lnTo>
                <a:lnTo>
                  <a:pt x="688" y="450"/>
                </a:lnTo>
                <a:lnTo>
                  <a:pt x="720" y="476"/>
                </a:lnTo>
                <a:lnTo>
                  <a:pt x="746" y="489"/>
                </a:lnTo>
                <a:lnTo>
                  <a:pt x="5433" y="495"/>
                </a:lnTo>
                <a:lnTo>
                  <a:pt x="907" y="521"/>
                </a:lnTo>
                <a:lnTo>
                  <a:pt x="855" y="508"/>
                </a:lnTo>
                <a:lnTo>
                  <a:pt x="843" y="508"/>
                </a:lnTo>
                <a:lnTo>
                  <a:pt x="823" y="502"/>
                </a:lnTo>
                <a:lnTo>
                  <a:pt x="804" y="502"/>
                </a:lnTo>
                <a:lnTo>
                  <a:pt x="791" y="489"/>
                </a:lnTo>
                <a:lnTo>
                  <a:pt x="759" y="483"/>
                </a:lnTo>
                <a:lnTo>
                  <a:pt x="746" y="476"/>
                </a:lnTo>
                <a:lnTo>
                  <a:pt x="740" y="470"/>
                </a:lnTo>
                <a:lnTo>
                  <a:pt x="746" y="470"/>
                </a:lnTo>
                <a:lnTo>
                  <a:pt x="772" y="457"/>
                </a:lnTo>
                <a:lnTo>
                  <a:pt x="785" y="457"/>
                </a:lnTo>
                <a:lnTo>
                  <a:pt x="798" y="470"/>
                </a:lnTo>
                <a:lnTo>
                  <a:pt x="810" y="476"/>
                </a:lnTo>
                <a:lnTo>
                  <a:pt x="836" y="476"/>
                </a:lnTo>
                <a:lnTo>
                  <a:pt x="855" y="476"/>
                </a:lnTo>
                <a:lnTo>
                  <a:pt x="862" y="483"/>
                </a:lnTo>
                <a:lnTo>
                  <a:pt x="888" y="495"/>
                </a:lnTo>
                <a:lnTo>
                  <a:pt x="907" y="502"/>
                </a:lnTo>
                <a:lnTo>
                  <a:pt x="920" y="508"/>
                </a:lnTo>
                <a:lnTo>
                  <a:pt x="913" y="515"/>
                </a:lnTo>
                <a:lnTo>
                  <a:pt x="907" y="521"/>
                </a:lnTo>
                <a:lnTo>
                  <a:pt x="5433" y="495"/>
                </a:lnTo>
                <a:lnTo>
                  <a:pt x="1241" y="547"/>
                </a:lnTo>
                <a:lnTo>
                  <a:pt x="1222" y="540"/>
                </a:lnTo>
                <a:lnTo>
                  <a:pt x="1209" y="540"/>
                </a:lnTo>
                <a:lnTo>
                  <a:pt x="1203" y="534"/>
                </a:lnTo>
                <a:lnTo>
                  <a:pt x="1196" y="534"/>
                </a:lnTo>
                <a:lnTo>
                  <a:pt x="1196" y="540"/>
                </a:lnTo>
                <a:lnTo>
                  <a:pt x="1170" y="540"/>
                </a:lnTo>
                <a:lnTo>
                  <a:pt x="1170" y="534"/>
                </a:lnTo>
                <a:lnTo>
                  <a:pt x="1170" y="521"/>
                </a:lnTo>
                <a:lnTo>
                  <a:pt x="1170" y="521"/>
                </a:lnTo>
                <a:lnTo>
                  <a:pt x="1164" y="521"/>
                </a:lnTo>
                <a:lnTo>
                  <a:pt x="1145" y="515"/>
                </a:lnTo>
                <a:lnTo>
                  <a:pt x="1100" y="508"/>
                </a:lnTo>
                <a:lnTo>
                  <a:pt x="1068" y="508"/>
                </a:lnTo>
                <a:lnTo>
                  <a:pt x="1042" y="508"/>
                </a:lnTo>
                <a:lnTo>
                  <a:pt x="1003" y="502"/>
                </a:lnTo>
                <a:lnTo>
                  <a:pt x="965" y="489"/>
                </a:lnTo>
                <a:lnTo>
                  <a:pt x="952" y="483"/>
                </a:lnTo>
                <a:lnTo>
                  <a:pt x="939" y="476"/>
                </a:lnTo>
                <a:lnTo>
                  <a:pt x="907" y="457"/>
                </a:lnTo>
                <a:lnTo>
                  <a:pt x="881" y="450"/>
                </a:lnTo>
                <a:lnTo>
                  <a:pt x="843" y="438"/>
                </a:lnTo>
                <a:lnTo>
                  <a:pt x="798" y="425"/>
                </a:lnTo>
                <a:lnTo>
                  <a:pt x="778" y="418"/>
                </a:lnTo>
                <a:lnTo>
                  <a:pt x="720" y="393"/>
                </a:lnTo>
                <a:lnTo>
                  <a:pt x="688" y="373"/>
                </a:lnTo>
                <a:lnTo>
                  <a:pt x="669" y="354"/>
                </a:lnTo>
                <a:lnTo>
                  <a:pt x="669" y="348"/>
                </a:lnTo>
                <a:lnTo>
                  <a:pt x="669" y="341"/>
                </a:lnTo>
                <a:lnTo>
                  <a:pt x="675" y="341"/>
                </a:lnTo>
                <a:lnTo>
                  <a:pt x="682" y="354"/>
                </a:lnTo>
                <a:lnTo>
                  <a:pt x="688" y="354"/>
                </a:lnTo>
                <a:lnTo>
                  <a:pt x="695" y="354"/>
                </a:lnTo>
                <a:lnTo>
                  <a:pt x="701" y="348"/>
                </a:lnTo>
                <a:lnTo>
                  <a:pt x="733" y="354"/>
                </a:lnTo>
                <a:lnTo>
                  <a:pt x="817" y="380"/>
                </a:lnTo>
                <a:lnTo>
                  <a:pt x="855" y="386"/>
                </a:lnTo>
                <a:lnTo>
                  <a:pt x="907" y="399"/>
                </a:lnTo>
                <a:lnTo>
                  <a:pt x="939" y="412"/>
                </a:lnTo>
                <a:lnTo>
                  <a:pt x="952" y="418"/>
                </a:lnTo>
                <a:lnTo>
                  <a:pt x="990" y="438"/>
                </a:lnTo>
                <a:lnTo>
                  <a:pt x="1132" y="495"/>
                </a:lnTo>
                <a:lnTo>
                  <a:pt x="1248" y="534"/>
                </a:lnTo>
                <a:lnTo>
                  <a:pt x="1248" y="540"/>
                </a:lnTo>
                <a:lnTo>
                  <a:pt x="1241" y="547"/>
                </a:lnTo>
                <a:lnTo>
                  <a:pt x="5433" y="495"/>
                </a:lnTo>
                <a:lnTo>
                  <a:pt x="1350" y="598"/>
                </a:lnTo>
                <a:lnTo>
                  <a:pt x="1312" y="585"/>
                </a:lnTo>
                <a:lnTo>
                  <a:pt x="1299" y="579"/>
                </a:lnTo>
                <a:lnTo>
                  <a:pt x="1273" y="560"/>
                </a:lnTo>
                <a:lnTo>
                  <a:pt x="1273" y="553"/>
                </a:lnTo>
                <a:lnTo>
                  <a:pt x="1286" y="553"/>
                </a:lnTo>
                <a:lnTo>
                  <a:pt x="1305" y="560"/>
                </a:lnTo>
                <a:lnTo>
                  <a:pt x="1318" y="560"/>
                </a:lnTo>
                <a:lnTo>
                  <a:pt x="1331" y="566"/>
                </a:lnTo>
                <a:lnTo>
                  <a:pt x="1357" y="585"/>
                </a:lnTo>
                <a:lnTo>
                  <a:pt x="1350" y="598"/>
                </a:lnTo>
                <a:lnTo>
                  <a:pt x="5433" y="495"/>
                </a:lnTo>
                <a:lnTo>
                  <a:pt x="1370" y="566"/>
                </a:lnTo>
                <a:lnTo>
                  <a:pt x="1357" y="566"/>
                </a:lnTo>
                <a:lnTo>
                  <a:pt x="1357" y="560"/>
                </a:lnTo>
                <a:lnTo>
                  <a:pt x="1363" y="560"/>
                </a:lnTo>
                <a:lnTo>
                  <a:pt x="1376" y="560"/>
                </a:lnTo>
                <a:lnTo>
                  <a:pt x="1370" y="566"/>
                </a:lnTo>
                <a:lnTo>
                  <a:pt x="5433" y="495"/>
                </a:lnTo>
                <a:lnTo>
                  <a:pt x="1659" y="560"/>
                </a:lnTo>
                <a:lnTo>
                  <a:pt x="1633" y="560"/>
                </a:lnTo>
                <a:lnTo>
                  <a:pt x="1601" y="553"/>
                </a:lnTo>
                <a:lnTo>
                  <a:pt x="1569" y="553"/>
                </a:lnTo>
                <a:lnTo>
                  <a:pt x="1543" y="553"/>
                </a:lnTo>
                <a:lnTo>
                  <a:pt x="1518" y="547"/>
                </a:lnTo>
                <a:lnTo>
                  <a:pt x="1492" y="553"/>
                </a:lnTo>
                <a:lnTo>
                  <a:pt x="1453" y="553"/>
                </a:lnTo>
                <a:lnTo>
                  <a:pt x="1434" y="547"/>
                </a:lnTo>
                <a:lnTo>
                  <a:pt x="1440" y="540"/>
                </a:lnTo>
                <a:lnTo>
                  <a:pt x="1453" y="521"/>
                </a:lnTo>
                <a:lnTo>
                  <a:pt x="1460" y="521"/>
                </a:lnTo>
                <a:lnTo>
                  <a:pt x="1466" y="521"/>
                </a:lnTo>
                <a:lnTo>
                  <a:pt x="1492" y="521"/>
                </a:lnTo>
                <a:lnTo>
                  <a:pt x="1479" y="515"/>
                </a:lnTo>
                <a:lnTo>
                  <a:pt x="1473" y="508"/>
                </a:lnTo>
                <a:lnTo>
                  <a:pt x="1479" y="502"/>
                </a:lnTo>
                <a:lnTo>
                  <a:pt x="1498" y="495"/>
                </a:lnTo>
                <a:lnTo>
                  <a:pt x="1511" y="495"/>
                </a:lnTo>
                <a:lnTo>
                  <a:pt x="1543" y="508"/>
                </a:lnTo>
                <a:lnTo>
                  <a:pt x="1582" y="521"/>
                </a:lnTo>
                <a:lnTo>
                  <a:pt x="1633" y="534"/>
                </a:lnTo>
                <a:lnTo>
                  <a:pt x="1678" y="560"/>
                </a:lnTo>
                <a:lnTo>
                  <a:pt x="1659" y="560"/>
                </a:lnTo>
                <a:lnTo>
                  <a:pt x="5433" y="495"/>
                </a:lnTo>
                <a:lnTo>
                  <a:pt x="444" y="84"/>
                </a:lnTo>
                <a:lnTo>
                  <a:pt x="444" y="78"/>
                </a:lnTo>
                <a:lnTo>
                  <a:pt x="438" y="84"/>
                </a:lnTo>
                <a:lnTo>
                  <a:pt x="431" y="90"/>
                </a:lnTo>
                <a:lnTo>
                  <a:pt x="438" y="90"/>
                </a:lnTo>
                <a:lnTo>
                  <a:pt x="444" y="84"/>
                </a:lnTo>
                <a:lnTo>
                  <a:pt x="5433" y="495"/>
                </a:lnTo>
                <a:lnTo>
                  <a:pt x="296" y="39"/>
                </a:lnTo>
                <a:lnTo>
                  <a:pt x="315" y="39"/>
                </a:lnTo>
                <a:lnTo>
                  <a:pt x="322" y="39"/>
                </a:lnTo>
                <a:lnTo>
                  <a:pt x="328" y="39"/>
                </a:lnTo>
                <a:lnTo>
                  <a:pt x="322" y="39"/>
                </a:lnTo>
                <a:lnTo>
                  <a:pt x="309" y="39"/>
                </a:lnTo>
                <a:lnTo>
                  <a:pt x="296" y="39"/>
                </a:lnTo>
                <a:lnTo>
                  <a:pt x="290" y="39"/>
                </a:lnTo>
                <a:lnTo>
                  <a:pt x="296" y="39"/>
                </a:lnTo>
                <a:lnTo>
                  <a:pt x="5433" y="495"/>
                </a:lnTo>
                <a:lnTo>
                  <a:pt x="380" y="380"/>
                </a:lnTo>
                <a:lnTo>
                  <a:pt x="386" y="386"/>
                </a:lnTo>
                <a:lnTo>
                  <a:pt x="399" y="380"/>
                </a:lnTo>
                <a:lnTo>
                  <a:pt x="386" y="380"/>
                </a:lnTo>
                <a:lnTo>
                  <a:pt x="380" y="380"/>
                </a:lnTo>
                <a:lnTo>
                  <a:pt x="5433" y="495"/>
                </a:lnTo>
                <a:lnTo>
                  <a:pt x="2527" y="328"/>
                </a:lnTo>
                <a:lnTo>
                  <a:pt x="2559" y="315"/>
                </a:lnTo>
                <a:lnTo>
                  <a:pt x="2572" y="315"/>
                </a:lnTo>
                <a:lnTo>
                  <a:pt x="2578" y="315"/>
                </a:lnTo>
                <a:lnTo>
                  <a:pt x="2585" y="309"/>
                </a:lnTo>
                <a:lnTo>
                  <a:pt x="2598" y="309"/>
                </a:lnTo>
                <a:lnTo>
                  <a:pt x="2610" y="309"/>
                </a:lnTo>
                <a:lnTo>
                  <a:pt x="2610" y="303"/>
                </a:lnTo>
                <a:lnTo>
                  <a:pt x="2604" y="303"/>
                </a:lnTo>
                <a:lnTo>
                  <a:pt x="2559" y="309"/>
                </a:lnTo>
                <a:lnTo>
                  <a:pt x="2546" y="309"/>
                </a:lnTo>
                <a:lnTo>
                  <a:pt x="2527" y="315"/>
                </a:lnTo>
                <a:lnTo>
                  <a:pt x="2482" y="328"/>
                </a:lnTo>
                <a:lnTo>
                  <a:pt x="2418" y="341"/>
                </a:lnTo>
                <a:lnTo>
                  <a:pt x="2385" y="341"/>
                </a:lnTo>
                <a:lnTo>
                  <a:pt x="2360" y="341"/>
                </a:lnTo>
                <a:lnTo>
                  <a:pt x="2347" y="354"/>
                </a:lnTo>
                <a:lnTo>
                  <a:pt x="2328" y="354"/>
                </a:lnTo>
                <a:lnTo>
                  <a:pt x="2295" y="367"/>
                </a:lnTo>
                <a:lnTo>
                  <a:pt x="2283" y="367"/>
                </a:lnTo>
                <a:lnTo>
                  <a:pt x="2276" y="367"/>
                </a:lnTo>
                <a:lnTo>
                  <a:pt x="2270" y="373"/>
                </a:lnTo>
                <a:lnTo>
                  <a:pt x="2270" y="380"/>
                </a:lnTo>
                <a:lnTo>
                  <a:pt x="2283" y="380"/>
                </a:lnTo>
                <a:lnTo>
                  <a:pt x="2295" y="380"/>
                </a:lnTo>
                <a:lnTo>
                  <a:pt x="2302" y="380"/>
                </a:lnTo>
                <a:lnTo>
                  <a:pt x="2321" y="373"/>
                </a:lnTo>
                <a:lnTo>
                  <a:pt x="2340" y="373"/>
                </a:lnTo>
                <a:lnTo>
                  <a:pt x="2366" y="354"/>
                </a:lnTo>
                <a:lnTo>
                  <a:pt x="2373" y="354"/>
                </a:lnTo>
                <a:lnTo>
                  <a:pt x="2379" y="354"/>
                </a:lnTo>
                <a:lnTo>
                  <a:pt x="2424" y="354"/>
                </a:lnTo>
                <a:lnTo>
                  <a:pt x="2437" y="348"/>
                </a:lnTo>
                <a:lnTo>
                  <a:pt x="2450" y="341"/>
                </a:lnTo>
                <a:lnTo>
                  <a:pt x="2475" y="335"/>
                </a:lnTo>
                <a:lnTo>
                  <a:pt x="2527" y="328"/>
                </a:lnTo>
                <a:lnTo>
                  <a:pt x="5433" y="495"/>
                </a:lnTo>
                <a:lnTo>
                  <a:pt x="2302" y="341"/>
                </a:lnTo>
                <a:lnTo>
                  <a:pt x="2295" y="335"/>
                </a:lnTo>
                <a:lnTo>
                  <a:pt x="2283" y="328"/>
                </a:lnTo>
                <a:lnTo>
                  <a:pt x="2289" y="335"/>
                </a:lnTo>
                <a:lnTo>
                  <a:pt x="2302" y="341"/>
                </a:lnTo>
                <a:lnTo>
                  <a:pt x="5433" y="495"/>
                </a:lnTo>
                <a:lnTo>
                  <a:pt x="2347" y="335"/>
                </a:lnTo>
                <a:lnTo>
                  <a:pt x="2328" y="335"/>
                </a:lnTo>
                <a:lnTo>
                  <a:pt x="2328" y="341"/>
                </a:lnTo>
                <a:lnTo>
                  <a:pt x="2340" y="341"/>
                </a:lnTo>
                <a:lnTo>
                  <a:pt x="2347" y="335"/>
                </a:lnTo>
                <a:lnTo>
                  <a:pt x="5433" y="495"/>
                </a:lnTo>
                <a:lnTo>
                  <a:pt x="3099" y="303"/>
                </a:lnTo>
                <a:lnTo>
                  <a:pt x="3118" y="309"/>
                </a:lnTo>
                <a:lnTo>
                  <a:pt x="3144" y="315"/>
                </a:lnTo>
                <a:lnTo>
                  <a:pt x="3183" y="335"/>
                </a:lnTo>
                <a:lnTo>
                  <a:pt x="3189" y="335"/>
                </a:lnTo>
                <a:lnTo>
                  <a:pt x="3195" y="341"/>
                </a:lnTo>
                <a:lnTo>
                  <a:pt x="3202" y="348"/>
                </a:lnTo>
                <a:lnTo>
                  <a:pt x="3163" y="380"/>
                </a:lnTo>
                <a:lnTo>
                  <a:pt x="3150" y="380"/>
                </a:lnTo>
                <a:lnTo>
                  <a:pt x="3144" y="386"/>
                </a:lnTo>
                <a:lnTo>
                  <a:pt x="3150" y="393"/>
                </a:lnTo>
                <a:lnTo>
                  <a:pt x="3144" y="393"/>
                </a:lnTo>
                <a:lnTo>
                  <a:pt x="3150" y="393"/>
                </a:lnTo>
                <a:lnTo>
                  <a:pt x="3189" y="380"/>
                </a:lnTo>
                <a:lnTo>
                  <a:pt x="3195" y="373"/>
                </a:lnTo>
                <a:lnTo>
                  <a:pt x="3208" y="367"/>
                </a:lnTo>
                <a:lnTo>
                  <a:pt x="3215" y="367"/>
                </a:lnTo>
                <a:lnTo>
                  <a:pt x="3234" y="373"/>
                </a:lnTo>
                <a:lnTo>
                  <a:pt x="3247" y="380"/>
                </a:lnTo>
                <a:lnTo>
                  <a:pt x="3253" y="380"/>
                </a:lnTo>
                <a:lnTo>
                  <a:pt x="3253" y="373"/>
                </a:lnTo>
                <a:lnTo>
                  <a:pt x="3247" y="367"/>
                </a:lnTo>
                <a:lnTo>
                  <a:pt x="3247" y="341"/>
                </a:lnTo>
                <a:lnTo>
                  <a:pt x="3234" y="341"/>
                </a:lnTo>
                <a:lnTo>
                  <a:pt x="3228" y="348"/>
                </a:lnTo>
                <a:lnTo>
                  <a:pt x="3228" y="341"/>
                </a:lnTo>
                <a:lnTo>
                  <a:pt x="3215" y="341"/>
                </a:lnTo>
                <a:lnTo>
                  <a:pt x="3202" y="328"/>
                </a:lnTo>
                <a:lnTo>
                  <a:pt x="3189" y="322"/>
                </a:lnTo>
                <a:lnTo>
                  <a:pt x="3183" y="322"/>
                </a:lnTo>
                <a:lnTo>
                  <a:pt x="3183" y="315"/>
                </a:lnTo>
                <a:lnTo>
                  <a:pt x="3163" y="309"/>
                </a:lnTo>
                <a:lnTo>
                  <a:pt x="3131" y="309"/>
                </a:lnTo>
                <a:lnTo>
                  <a:pt x="3118" y="303"/>
                </a:lnTo>
                <a:lnTo>
                  <a:pt x="3105" y="296"/>
                </a:lnTo>
                <a:lnTo>
                  <a:pt x="3099" y="303"/>
                </a:lnTo>
                <a:lnTo>
                  <a:pt x="5433" y="495"/>
                </a:lnTo>
                <a:lnTo>
                  <a:pt x="2520" y="399"/>
                </a:lnTo>
                <a:lnTo>
                  <a:pt x="2565" y="393"/>
                </a:lnTo>
                <a:lnTo>
                  <a:pt x="2604" y="386"/>
                </a:lnTo>
                <a:lnTo>
                  <a:pt x="2643" y="380"/>
                </a:lnTo>
                <a:lnTo>
                  <a:pt x="2662" y="373"/>
                </a:lnTo>
                <a:lnTo>
                  <a:pt x="2681" y="367"/>
                </a:lnTo>
                <a:lnTo>
                  <a:pt x="2694" y="354"/>
                </a:lnTo>
                <a:lnTo>
                  <a:pt x="2726" y="354"/>
                </a:lnTo>
                <a:lnTo>
                  <a:pt x="2758" y="348"/>
                </a:lnTo>
                <a:lnTo>
                  <a:pt x="2784" y="341"/>
                </a:lnTo>
                <a:lnTo>
                  <a:pt x="2790" y="341"/>
                </a:lnTo>
                <a:lnTo>
                  <a:pt x="2784" y="335"/>
                </a:lnTo>
                <a:lnTo>
                  <a:pt x="2707" y="348"/>
                </a:lnTo>
                <a:lnTo>
                  <a:pt x="2662" y="367"/>
                </a:lnTo>
                <a:lnTo>
                  <a:pt x="2630" y="373"/>
                </a:lnTo>
                <a:lnTo>
                  <a:pt x="2578" y="380"/>
                </a:lnTo>
                <a:lnTo>
                  <a:pt x="2546" y="386"/>
                </a:lnTo>
                <a:lnTo>
                  <a:pt x="2495" y="399"/>
                </a:lnTo>
                <a:lnTo>
                  <a:pt x="2520" y="399"/>
                </a:lnTo>
                <a:lnTo>
                  <a:pt x="5433" y="495"/>
                </a:lnTo>
                <a:lnTo>
                  <a:pt x="3015" y="386"/>
                </a:lnTo>
                <a:lnTo>
                  <a:pt x="3067" y="399"/>
                </a:lnTo>
                <a:lnTo>
                  <a:pt x="3067" y="393"/>
                </a:lnTo>
                <a:lnTo>
                  <a:pt x="3041" y="386"/>
                </a:lnTo>
                <a:lnTo>
                  <a:pt x="2990" y="367"/>
                </a:lnTo>
                <a:lnTo>
                  <a:pt x="2964" y="354"/>
                </a:lnTo>
                <a:lnTo>
                  <a:pt x="2951" y="354"/>
                </a:lnTo>
                <a:lnTo>
                  <a:pt x="2951" y="348"/>
                </a:lnTo>
                <a:lnTo>
                  <a:pt x="2970" y="328"/>
                </a:lnTo>
                <a:lnTo>
                  <a:pt x="3003" y="315"/>
                </a:lnTo>
                <a:lnTo>
                  <a:pt x="3060" y="303"/>
                </a:lnTo>
                <a:lnTo>
                  <a:pt x="3080" y="303"/>
                </a:lnTo>
                <a:lnTo>
                  <a:pt x="3080" y="296"/>
                </a:lnTo>
                <a:lnTo>
                  <a:pt x="3080" y="290"/>
                </a:lnTo>
                <a:lnTo>
                  <a:pt x="3086" y="290"/>
                </a:lnTo>
                <a:lnTo>
                  <a:pt x="3099" y="283"/>
                </a:lnTo>
                <a:lnTo>
                  <a:pt x="3086" y="283"/>
                </a:lnTo>
                <a:lnTo>
                  <a:pt x="3067" y="290"/>
                </a:lnTo>
                <a:lnTo>
                  <a:pt x="3028" y="303"/>
                </a:lnTo>
                <a:lnTo>
                  <a:pt x="2951" y="322"/>
                </a:lnTo>
                <a:lnTo>
                  <a:pt x="2906" y="341"/>
                </a:lnTo>
                <a:lnTo>
                  <a:pt x="2835" y="380"/>
                </a:lnTo>
                <a:lnTo>
                  <a:pt x="2758" y="412"/>
                </a:lnTo>
                <a:lnTo>
                  <a:pt x="2655" y="438"/>
                </a:lnTo>
                <a:lnTo>
                  <a:pt x="2565" y="450"/>
                </a:lnTo>
                <a:lnTo>
                  <a:pt x="2553" y="450"/>
                </a:lnTo>
                <a:lnTo>
                  <a:pt x="2527" y="457"/>
                </a:lnTo>
                <a:lnTo>
                  <a:pt x="2508" y="470"/>
                </a:lnTo>
                <a:lnTo>
                  <a:pt x="2495" y="470"/>
                </a:lnTo>
                <a:lnTo>
                  <a:pt x="2469" y="450"/>
                </a:lnTo>
                <a:lnTo>
                  <a:pt x="2463" y="450"/>
                </a:lnTo>
                <a:lnTo>
                  <a:pt x="2469" y="457"/>
                </a:lnTo>
                <a:lnTo>
                  <a:pt x="2469" y="470"/>
                </a:lnTo>
                <a:lnTo>
                  <a:pt x="2463" y="470"/>
                </a:lnTo>
                <a:lnTo>
                  <a:pt x="2418" y="470"/>
                </a:lnTo>
                <a:lnTo>
                  <a:pt x="2373" y="457"/>
                </a:lnTo>
                <a:lnTo>
                  <a:pt x="2321" y="457"/>
                </a:lnTo>
                <a:lnTo>
                  <a:pt x="2283" y="444"/>
                </a:lnTo>
                <a:lnTo>
                  <a:pt x="2218" y="431"/>
                </a:lnTo>
                <a:lnTo>
                  <a:pt x="2135" y="412"/>
                </a:lnTo>
                <a:lnTo>
                  <a:pt x="2141" y="418"/>
                </a:lnTo>
                <a:lnTo>
                  <a:pt x="2167" y="431"/>
                </a:lnTo>
                <a:lnTo>
                  <a:pt x="2199" y="438"/>
                </a:lnTo>
                <a:lnTo>
                  <a:pt x="2212" y="431"/>
                </a:lnTo>
                <a:lnTo>
                  <a:pt x="2231" y="438"/>
                </a:lnTo>
                <a:lnTo>
                  <a:pt x="2238" y="438"/>
                </a:lnTo>
                <a:lnTo>
                  <a:pt x="2238" y="444"/>
                </a:lnTo>
                <a:lnTo>
                  <a:pt x="2238" y="450"/>
                </a:lnTo>
                <a:lnTo>
                  <a:pt x="2231" y="450"/>
                </a:lnTo>
                <a:lnTo>
                  <a:pt x="2212" y="444"/>
                </a:lnTo>
                <a:lnTo>
                  <a:pt x="2180" y="438"/>
                </a:lnTo>
                <a:lnTo>
                  <a:pt x="2141" y="431"/>
                </a:lnTo>
                <a:lnTo>
                  <a:pt x="2180" y="450"/>
                </a:lnTo>
                <a:lnTo>
                  <a:pt x="2096" y="457"/>
                </a:lnTo>
                <a:lnTo>
                  <a:pt x="2058" y="457"/>
                </a:lnTo>
                <a:lnTo>
                  <a:pt x="2019" y="450"/>
                </a:lnTo>
                <a:lnTo>
                  <a:pt x="2013" y="450"/>
                </a:lnTo>
                <a:lnTo>
                  <a:pt x="1993" y="450"/>
                </a:lnTo>
                <a:lnTo>
                  <a:pt x="1968" y="450"/>
                </a:lnTo>
                <a:lnTo>
                  <a:pt x="1942" y="438"/>
                </a:lnTo>
                <a:lnTo>
                  <a:pt x="1923" y="438"/>
                </a:lnTo>
                <a:lnTo>
                  <a:pt x="1903" y="431"/>
                </a:lnTo>
                <a:lnTo>
                  <a:pt x="1878" y="418"/>
                </a:lnTo>
                <a:lnTo>
                  <a:pt x="1865" y="418"/>
                </a:lnTo>
                <a:lnTo>
                  <a:pt x="1865" y="425"/>
                </a:lnTo>
                <a:lnTo>
                  <a:pt x="1865" y="438"/>
                </a:lnTo>
                <a:lnTo>
                  <a:pt x="1884" y="450"/>
                </a:lnTo>
                <a:lnTo>
                  <a:pt x="1916" y="457"/>
                </a:lnTo>
                <a:lnTo>
                  <a:pt x="1961" y="470"/>
                </a:lnTo>
                <a:lnTo>
                  <a:pt x="1993" y="470"/>
                </a:lnTo>
                <a:lnTo>
                  <a:pt x="2006" y="470"/>
                </a:lnTo>
                <a:lnTo>
                  <a:pt x="2032" y="476"/>
                </a:lnTo>
                <a:lnTo>
                  <a:pt x="2058" y="476"/>
                </a:lnTo>
                <a:lnTo>
                  <a:pt x="2083" y="483"/>
                </a:lnTo>
                <a:lnTo>
                  <a:pt x="2109" y="476"/>
                </a:lnTo>
                <a:lnTo>
                  <a:pt x="2135" y="476"/>
                </a:lnTo>
                <a:lnTo>
                  <a:pt x="2180" y="470"/>
                </a:lnTo>
                <a:lnTo>
                  <a:pt x="2225" y="470"/>
                </a:lnTo>
                <a:lnTo>
                  <a:pt x="2238" y="476"/>
                </a:lnTo>
                <a:lnTo>
                  <a:pt x="2257" y="483"/>
                </a:lnTo>
                <a:lnTo>
                  <a:pt x="2283" y="489"/>
                </a:lnTo>
                <a:lnTo>
                  <a:pt x="2315" y="495"/>
                </a:lnTo>
                <a:lnTo>
                  <a:pt x="2321" y="489"/>
                </a:lnTo>
                <a:lnTo>
                  <a:pt x="2334" y="495"/>
                </a:lnTo>
                <a:lnTo>
                  <a:pt x="2360" y="508"/>
                </a:lnTo>
                <a:lnTo>
                  <a:pt x="2360" y="489"/>
                </a:lnTo>
                <a:lnTo>
                  <a:pt x="2366" y="489"/>
                </a:lnTo>
                <a:lnTo>
                  <a:pt x="2385" y="489"/>
                </a:lnTo>
                <a:lnTo>
                  <a:pt x="2405" y="495"/>
                </a:lnTo>
                <a:lnTo>
                  <a:pt x="2405" y="489"/>
                </a:lnTo>
                <a:lnTo>
                  <a:pt x="2424" y="489"/>
                </a:lnTo>
                <a:lnTo>
                  <a:pt x="2437" y="489"/>
                </a:lnTo>
                <a:lnTo>
                  <a:pt x="2450" y="495"/>
                </a:lnTo>
                <a:lnTo>
                  <a:pt x="2469" y="502"/>
                </a:lnTo>
                <a:lnTo>
                  <a:pt x="2456" y="489"/>
                </a:lnTo>
                <a:lnTo>
                  <a:pt x="2482" y="483"/>
                </a:lnTo>
                <a:lnTo>
                  <a:pt x="2488" y="489"/>
                </a:lnTo>
                <a:lnTo>
                  <a:pt x="2520" y="495"/>
                </a:lnTo>
                <a:lnTo>
                  <a:pt x="2546" y="508"/>
                </a:lnTo>
                <a:lnTo>
                  <a:pt x="2565" y="515"/>
                </a:lnTo>
                <a:lnTo>
                  <a:pt x="2578" y="521"/>
                </a:lnTo>
                <a:lnTo>
                  <a:pt x="2598" y="528"/>
                </a:lnTo>
                <a:lnTo>
                  <a:pt x="2623" y="534"/>
                </a:lnTo>
                <a:lnTo>
                  <a:pt x="2630" y="540"/>
                </a:lnTo>
                <a:lnTo>
                  <a:pt x="2636" y="540"/>
                </a:lnTo>
                <a:lnTo>
                  <a:pt x="2623" y="521"/>
                </a:lnTo>
                <a:lnTo>
                  <a:pt x="2604" y="515"/>
                </a:lnTo>
                <a:lnTo>
                  <a:pt x="2578" y="502"/>
                </a:lnTo>
                <a:lnTo>
                  <a:pt x="2546" y="483"/>
                </a:lnTo>
                <a:lnTo>
                  <a:pt x="2630" y="457"/>
                </a:lnTo>
                <a:lnTo>
                  <a:pt x="2675" y="450"/>
                </a:lnTo>
                <a:lnTo>
                  <a:pt x="2700" y="450"/>
                </a:lnTo>
                <a:lnTo>
                  <a:pt x="2733" y="431"/>
                </a:lnTo>
                <a:lnTo>
                  <a:pt x="2745" y="431"/>
                </a:lnTo>
                <a:lnTo>
                  <a:pt x="2771" y="438"/>
                </a:lnTo>
                <a:lnTo>
                  <a:pt x="2816" y="444"/>
                </a:lnTo>
                <a:lnTo>
                  <a:pt x="2784" y="431"/>
                </a:lnTo>
                <a:lnTo>
                  <a:pt x="2771" y="425"/>
                </a:lnTo>
                <a:lnTo>
                  <a:pt x="2765" y="425"/>
                </a:lnTo>
                <a:lnTo>
                  <a:pt x="2771" y="418"/>
                </a:lnTo>
                <a:lnTo>
                  <a:pt x="2887" y="373"/>
                </a:lnTo>
                <a:lnTo>
                  <a:pt x="2919" y="367"/>
                </a:lnTo>
                <a:lnTo>
                  <a:pt x="2964" y="373"/>
                </a:lnTo>
                <a:lnTo>
                  <a:pt x="3015" y="386"/>
                </a:lnTo>
                <a:lnTo>
                  <a:pt x="5433" y="495"/>
                </a:lnTo>
                <a:lnTo>
                  <a:pt x="2283" y="457"/>
                </a:lnTo>
                <a:lnTo>
                  <a:pt x="2270" y="457"/>
                </a:lnTo>
                <a:lnTo>
                  <a:pt x="2270" y="450"/>
                </a:lnTo>
                <a:lnTo>
                  <a:pt x="2283" y="450"/>
                </a:lnTo>
                <a:lnTo>
                  <a:pt x="2289" y="450"/>
                </a:lnTo>
                <a:lnTo>
                  <a:pt x="2315" y="457"/>
                </a:lnTo>
                <a:lnTo>
                  <a:pt x="2315" y="470"/>
                </a:lnTo>
                <a:lnTo>
                  <a:pt x="2302" y="470"/>
                </a:lnTo>
                <a:lnTo>
                  <a:pt x="2283" y="457"/>
                </a:lnTo>
                <a:lnTo>
                  <a:pt x="5433" y="495"/>
                </a:lnTo>
                <a:lnTo>
                  <a:pt x="3067" y="187"/>
                </a:lnTo>
                <a:lnTo>
                  <a:pt x="3080" y="180"/>
                </a:lnTo>
                <a:lnTo>
                  <a:pt x="3086" y="180"/>
                </a:lnTo>
                <a:lnTo>
                  <a:pt x="3086" y="174"/>
                </a:lnTo>
                <a:lnTo>
                  <a:pt x="3067" y="174"/>
                </a:lnTo>
                <a:lnTo>
                  <a:pt x="3060" y="174"/>
                </a:lnTo>
                <a:lnTo>
                  <a:pt x="3060" y="180"/>
                </a:lnTo>
                <a:lnTo>
                  <a:pt x="3060" y="187"/>
                </a:lnTo>
                <a:lnTo>
                  <a:pt x="3067" y="187"/>
                </a:lnTo>
                <a:lnTo>
                  <a:pt x="5433" y="495"/>
                </a:lnTo>
                <a:lnTo>
                  <a:pt x="2495" y="367"/>
                </a:lnTo>
                <a:lnTo>
                  <a:pt x="2501" y="367"/>
                </a:lnTo>
                <a:lnTo>
                  <a:pt x="2508" y="348"/>
                </a:lnTo>
                <a:lnTo>
                  <a:pt x="2501" y="348"/>
                </a:lnTo>
                <a:lnTo>
                  <a:pt x="2495" y="367"/>
                </a:lnTo>
                <a:lnTo>
                  <a:pt x="5433" y="495"/>
                </a:lnTo>
                <a:lnTo>
                  <a:pt x="2469" y="367"/>
                </a:lnTo>
                <a:lnTo>
                  <a:pt x="2469" y="354"/>
                </a:lnTo>
                <a:lnTo>
                  <a:pt x="2450" y="348"/>
                </a:lnTo>
                <a:lnTo>
                  <a:pt x="2456" y="354"/>
                </a:lnTo>
                <a:lnTo>
                  <a:pt x="2469" y="367"/>
                </a:lnTo>
                <a:lnTo>
                  <a:pt x="5433" y="495"/>
                </a:lnTo>
                <a:lnTo>
                  <a:pt x="2565" y="367"/>
                </a:lnTo>
                <a:lnTo>
                  <a:pt x="2572" y="373"/>
                </a:lnTo>
                <a:lnTo>
                  <a:pt x="2578" y="373"/>
                </a:lnTo>
                <a:lnTo>
                  <a:pt x="2578" y="367"/>
                </a:lnTo>
                <a:lnTo>
                  <a:pt x="2565" y="367"/>
                </a:lnTo>
                <a:lnTo>
                  <a:pt x="5433" y="495"/>
                </a:lnTo>
                <a:lnTo>
                  <a:pt x="2598" y="367"/>
                </a:lnTo>
                <a:lnTo>
                  <a:pt x="2610" y="367"/>
                </a:lnTo>
                <a:lnTo>
                  <a:pt x="2610" y="354"/>
                </a:lnTo>
                <a:lnTo>
                  <a:pt x="2598" y="354"/>
                </a:lnTo>
                <a:lnTo>
                  <a:pt x="2598" y="367"/>
                </a:lnTo>
                <a:lnTo>
                  <a:pt x="5433" y="495"/>
                </a:lnTo>
                <a:lnTo>
                  <a:pt x="2373" y="425"/>
                </a:lnTo>
                <a:lnTo>
                  <a:pt x="2379" y="431"/>
                </a:lnTo>
                <a:lnTo>
                  <a:pt x="2392" y="431"/>
                </a:lnTo>
                <a:lnTo>
                  <a:pt x="2373" y="425"/>
                </a:lnTo>
                <a:lnTo>
                  <a:pt x="5433" y="495"/>
                </a:lnTo>
                <a:lnTo>
                  <a:pt x="3581" y="238"/>
                </a:lnTo>
                <a:lnTo>
                  <a:pt x="3607" y="245"/>
                </a:lnTo>
                <a:lnTo>
                  <a:pt x="3639" y="251"/>
                </a:lnTo>
                <a:lnTo>
                  <a:pt x="3658" y="251"/>
                </a:lnTo>
                <a:lnTo>
                  <a:pt x="3665" y="251"/>
                </a:lnTo>
                <a:lnTo>
                  <a:pt x="3658" y="245"/>
                </a:lnTo>
                <a:lnTo>
                  <a:pt x="3626" y="238"/>
                </a:lnTo>
                <a:lnTo>
                  <a:pt x="3594" y="238"/>
                </a:lnTo>
                <a:lnTo>
                  <a:pt x="3581" y="232"/>
                </a:lnTo>
                <a:lnTo>
                  <a:pt x="3568" y="232"/>
                </a:lnTo>
                <a:lnTo>
                  <a:pt x="3568" y="238"/>
                </a:lnTo>
                <a:lnTo>
                  <a:pt x="3581" y="238"/>
                </a:lnTo>
                <a:lnTo>
                  <a:pt x="5433" y="495"/>
                </a:lnTo>
                <a:lnTo>
                  <a:pt x="3523" y="232"/>
                </a:lnTo>
                <a:lnTo>
                  <a:pt x="3536" y="238"/>
                </a:lnTo>
                <a:lnTo>
                  <a:pt x="3543" y="238"/>
                </a:lnTo>
                <a:lnTo>
                  <a:pt x="3562" y="238"/>
                </a:lnTo>
                <a:lnTo>
                  <a:pt x="3562" y="232"/>
                </a:lnTo>
                <a:lnTo>
                  <a:pt x="3555" y="232"/>
                </a:lnTo>
                <a:lnTo>
                  <a:pt x="3543" y="225"/>
                </a:lnTo>
                <a:lnTo>
                  <a:pt x="3517" y="225"/>
                </a:lnTo>
                <a:lnTo>
                  <a:pt x="3517" y="232"/>
                </a:lnTo>
                <a:lnTo>
                  <a:pt x="3523" y="232"/>
                </a:lnTo>
                <a:lnTo>
                  <a:pt x="5433" y="495"/>
                </a:lnTo>
                <a:lnTo>
                  <a:pt x="3491" y="225"/>
                </a:lnTo>
                <a:lnTo>
                  <a:pt x="3491" y="219"/>
                </a:lnTo>
                <a:lnTo>
                  <a:pt x="3485" y="219"/>
                </a:lnTo>
                <a:lnTo>
                  <a:pt x="3465" y="225"/>
                </a:lnTo>
                <a:lnTo>
                  <a:pt x="3440" y="219"/>
                </a:lnTo>
                <a:lnTo>
                  <a:pt x="3427" y="219"/>
                </a:lnTo>
                <a:lnTo>
                  <a:pt x="3420" y="219"/>
                </a:lnTo>
                <a:lnTo>
                  <a:pt x="3440" y="225"/>
                </a:lnTo>
                <a:lnTo>
                  <a:pt x="3472" y="232"/>
                </a:lnTo>
                <a:lnTo>
                  <a:pt x="3491" y="232"/>
                </a:lnTo>
                <a:lnTo>
                  <a:pt x="3491" y="225"/>
                </a:lnTo>
                <a:lnTo>
                  <a:pt x="5433" y="495"/>
                </a:lnTo>
                <a:lnTo>
                  <a:pt x="3787" y="213"/>
                </a:lnTo>
                <a:lnTo>
                  <a:pt x="3761" y="206"/>
                </a:lnTo>
                <a:lnTo>
                  <a:pt x="3735" y="206"/>
                </a:lnTo>
                <a:lnTo>
                  <a:pt x="3768" y="213"/>
                </a:lnTo>
                <a:lnTo>
                  <a:pt x="3787" y="213"/>
                </a:lnTo>
                <a:lnTo>
                  <a:pt x="5433" y="495"/>
                </a:lnTo>
                <a:lnTo>
                  <a:pt x="3735" y="264"/>
                </a:lnTo>
                <a:lnTo>
                  <a:pt x="3723" y="251"/>
                </a:lnTo>
                <a:lnTo>
                  <a:pt x="3716" y="251"/>
                </a:lnTo>
                <a:lnTo>
                  <a:pt x="3716" y="264"/>
                </a:lnTo>
                <a:lnTo>
                  <a:pt x="3723" y="270"/>
                </a:lnTo>
                <a:lnTo>
                  <a:pt x="3729" y="270"/>
                </a:lnTo>
                <a:lnTo>
                  <a:pt x="3735" y="270"/>
                </a:lnTo>
                <a:lnTo>
                  <a:pt x="3735" y="264"/>
                </a:lnTo>
                <a:lnTo>
                  <a:pt x="5433" y="495"/>
                </a:lnTo>
                <a:lnTo>
                  <a:pt x="3273" y="348"/>
                </a:lnTo>
                <a:lnTo>
                  <a:pt x="3292" y="341"/>
                </a:lnTo>
                <a:lnTo>
                  <a:pt x="3298" y="335"/>
                </a:lnTo>
                <a:lnTo>
                  <a:pt x="3318" y="328"/>
                </a:lnTo>
                <a:lnTo>
                  <a:pt x="3305" y="322"/>
                </a:lnTo>
                <a:lnTo>
                  <a:pt x="3292" y="328"/>
                </a:lnTo>
                <a:lnTo>
                  <a:pt x="3285" y="335"/>
                </a:lnTo>
                <a:lnTo>
                  <a:pt x="3260" y="335"/>
                </a:lnTo>
                <a:lnTo>
                  <a:pt x="3253" y="341"/>
                </a:lnTo>
                <a:lnTo>
                  <a:pt x="3253" y="348"/>
                </a:lnTo>
                <a:lnTo>
                  <a:pt x="3273" y="348"/>
                </a:lnTo>
                <a:lnTo>
                  <a:pt x="5433" y="495"/>
                </a:lnTo>
                <a:lnTo>
                  <a:pt x="3292" y="238"/>
                </a:lnTo>
                <a:lnTo>
                  <a:pt x="3292" y="245"/>
                </a:lnTo>
                <a:lnTo>
                  <a:pt x="3305" y="245"/>
                </a:lnTo>
                <a:lnTo>
                  <a:pt x="3305" y="232"/>
                </a:lnTo>
                <a:lnTo>
                  <a:pt x="3298" y="232"/>
                </a:lnTo>
                <a:lnTo>
                  <a:pt x="3292" y="238"/>
                </a:lnTo>
                <a:lnTo>
                  <a:pt x="5433" y="495"/>
                </a:lnTo>
                <a:lnTo>
                  <a:pt x="3125" y="225"/>
                </a:lnTo>
                <a:lnTo>
                  <a:pt x="3163" y="219"/>
                </a:lnTo>
                <a:lnTo>
                  <a:pt x="3195" y="219"/>
                </a:lnTo>
                <a:lnTo>
                  <a:pt x="3215" y="219"/>
                </a:lnTo>
                <a:lnTo>
                  <a:pt x="3215" y="232"/>
                </a:lnTo>
                <a:lnTo>
                  <a:pt x="3221" y="232"/>
                </a:lnTo>
                <a:lnTo>
                  <a:pt x="3234" y="225"/>
                </a:lnTo>
                <a:lnTo>
                  <a:pt x="3247" y="213"/>
                </a:lnTo>
                <a:lnTo>
                  <a:pt x="3247" y="206"/>
                </a:lnTo>
                <a:lnTo>
                  <a:pt x="3234" y="206"/>
                </a:lnTo>
                <a:lnTo>
                  <a:pt x="3189" y="206"/>
                </a:lnTo>
                <a:lnTo>
                  <a:pt x="3163" y="206"/>
                </a:lnTo>
                <a:lnTo>
                  <a:pt x="3144" y="213"/>
                </a:lnTo>
                <a:lnTo>
                  <a:pt x="3125" y="213"/>
                </a:lnTo>
                <a:lnTo>
                  <a:pt x="3112" y="219"/>
                </a:lnTo>
                <a:lnTo>
                  <a:pt x="3105" y="219"/>
                </a:lnTo>
                <a:lnTo>
                  <a:pt x="3112" y="225"/>
                </a:lnTo>
                <a:lnTo>
                  <a:pt x="3125" y="225"/>
                </a:lnTo>
                <a:lnTo>
                  <a:pt x="5433" y="495"/>
                </a:lnTo>
                <a:lnTo>
                  <a:pt x="3388" y="309"/>
                </a:lnTo>
                <a:lnTo>
                  <a:pt x="3363" y="315"/>
                </a:lnTo>
                <a:lnTo>
                  <a:pt x="3337" y="322"/>
                </a:lnTo>
                <a:lnTo>
                  <a:pt x="3330" y="328"/>
                </a:lnTo>
                <a:lnTo>
                  <a:pt x="3337" y="335"/>
                </a:lnTo>
                <a:lnTo>
                  <a:pt x="3350" y="328"/>
                </a:lnTo>
                <a:lnTo>
                  <a:pt x="3356" y="328"/>
                </a:lnTo>
                <a:lnTo>
                  <a:pt x="3375" y="328"/>
                </a:lnTo>
                <a:lnTo>
                  <a:pt x="3382" y="322"/>
                </a:lnTo>
                <a:lnTo>
                  <a:pt x="3408" y="322"/>
                </a:lnTo>
                <a:lnTo>
                  <a:pt x="3395" y="328"/>
                </a:lnTo>
                <a:lnTo>
                  <a:pt x="3382" y="335"/>
                </a:lnTo>
                <a:lnTo>
                  <a:pt x="3375" y="341"/>
                </a:lnTo>
                <a:lnTo>
                  <a:pt x="3363" y="348"/>
                </a:lnTo>
                <a:lnTo>
                  <a:pt x="3356" y="354"/>
                </a:lnTo>
                <a:lnTo>
                  <a:pt x="3363" y="354"/>
                </a:lnTo>
                <a:lnTo>
                  <a:pt x="3375" y="348"/>
                </a:lnTo>
                <a:lnTo>
                  <a:pt x="3395" y="341"/>
                </a:lnTo>
                <a:lnTo>
                  <a:pt x="3408" y="335"/>
                </a:lnTo>
                <a:lnTo>
                  <a:pt x="3433" y="328"/>
                </a:lnTo>
                <a:lnTo>
                  <a:pt x="3459" y="328"/>
                </a:lnTo>
                <a:lnTo>
                  <a:pt x="3472" y="322"/>
                </a:lnTo>
                <a:lnTo>
                  <a:pt x="3498" y="322"/>
                </a:lnTo>
                <a:lnTo>
                  <a:pt x="3510" y="315"/>
                </a:lnTo>
                <a:lnTo>
                  <a:pt x="3536" y="315"/>
                </a:lnTo>
                <a:lnTo>
                  <a:pt x="3562" y="309"/>
                </a:lnTo>
                <a:lnTo>
                  <a:pt x="3607" y="309"/>
                </a:lnTo>
                <a:lnTo>
                  <a:pt x="3626" y="309"/>
                </a:lnTo>
                <a:lnTo>
                  <a:pt x="3639" y="315"/>
                </a:lnTo>
                <a:lnTo>
                  <a:pt x="3665" y="309"/>
                </a:lnTo>
                <a:lnTo>
                  <a:pt x="3735" y="315"/>
                </a:lnTo>
                <a:lnTo>
                  <a:pt x="3761" y="315"/>
                </a:lnTo>
                <a:lnTo>
                  <a:pt x="3774" y="322"/>
                </a:lnTo>
                <a:lnTo>
                  <a:pt x="3774" y="315"/>
                </a:lnTo>
                <a:lnTo>
                  <a:pt x="3774" y="309"/>
                </a:lnTo>
                <a:lnTo>
                  <a:pt x="3735" y="309"/>
                </a:lnTo>
                <a:lnTo>
                  <a:pt x="3716" y="309"/>
                </a:lnTo>
                <a:lnTo>
                  <a:pt x="3703" y="309"/>
                </a:lnTo>
                <a:lnTo>
                  <a:pt x="3645" y="309"/>
                </a:lnTo>
                <a:lnTo>
                  <a:pt x="3633" y="303"/>
                </a:lnTo>
                <a:lnTo>
                  <a:pt x="3613" y="303"/>
                </a:lnTo>
                <a:lnTo>
                  <a:pt x="3600" y="303"/>
                </a:lnTo>
                <a:lnTo>
                  <a:pt x="3588" y="303"/>
                </a:lnTo>
                <a:lnTo>
                  <a:pt x="3594" y="303"/>
                </a:lnTo>
                <a:lnTo>
                  <a:pt x="3568" y="309"/>
                </a:lnTo>
                <a:lnTo>
                  <a:pt x="3555" y="303"/>
                </a:lnTo>
                <a:lnTo>
                  <a:pt x="3530" y="303"/>
                </a:lnTo>
                <a:lnTo>
                  <a:pt x="3530" y="309"/>
                </a:lnTo>
                <a:lnTo>
                  <a:pt x="3510" y="309"/>
                </a:lnTo>
                <a:lnTo>
                  <a:pt x="3465" y="309"/>
                </a:lnTo>
                <a:lnTo>
                  <a:pt x="3433" y="309"/>
                </a:lnTo>
                <a:lnTo>
                  <a:pt x="3408" y="309"/>
                </a:lnTo>
                <a:lnTo>
                  <a:pt x="3388" y="309"/>
                </a:lnTo>
                <a:lnTo>
                  <a:pt x="5433" y="495"/>
                </a:lnTo>
                <a:lnTo>
                  <a:pt x="3337" y="213"/>
                </a:lnTo>
                <a:lnTo>
                  <a:pt x="3356" y="219"/>
                </a:lnTo>
                <a:lnTo>
                  <a:pt x="3382" y="219"/>
                </a:lnTo>
                <a:lnTo>
                  <a:pt x="3388" y="219"/>
                </a:lnTo>
                <a:lnTo>
                  <a:pt x="3395" y="213"/>
                </a:lnTo>
                <a:lnTo>
                  <a:pt x="3388" y="213"/>
                </a:lnTo>
                <a:lnTo>
                  <a:pt x="3375" y="206"/>
                </a:lnTo>
                <a:lnTo>
                  <a:pt x="3356" y="206"/>
                </a:lnTo>
                <a:lnTo>
                  <a:pt x="3337" y="206"/>
                </a:lnTo>
                <a:lnTo>
                  <a:pt x="3324" y="206"/>
                </a:lnTo>
                <a:lnTo>
                  <a:pt x="3324" y="213"/>
                </a:lnTo>
                <a:lnTo>
                  <a:pt x="3337" y="213"/>
                </a:lnTo>
                <a:lnTo>
                  <a:pt x="5433" y="495"/>
                </a:lnTo>
                <a:lnTo>
                  <a:pt x="3285" y="219"/>
                </a:lnTo>
                <a:lnTo>
                  <a:pt x="3318" y="213"/>
                </a:lnTo>
                <a:lnTo>
                  <a:pt x="3324" y="213"/>
                </a:lnTo>
                <a:lnTo>
                  <a:pt x="3318" y="206"/>
                </a:lnTo>
                <a:lnTo>
                  <a:pt x="3305" y="206"/>
                </a:lnTo>
                <a:lnTo>
                  <a:pt x="3285" y="206"/>
                </a:lnTo>
                <a:lnTo>
                  <a:pt x="3273" y="206"/>
                </a:lnTo>
                <a:lnTo>
                  <a:pt x="3266" y="213"/>
                </a:lnTo>
                <a:lnTo>
                  <a:pt x="3273" y="219"/>
                </a:lnTo>
                <a:lnTo>
                  <a:pt x="3285" y="219"/>
                </a:lnTo>
                <a:lnTo>
                  <a:pt x="5433" y="495"/>
                </a:lnTo>
                <a:lnTo>
                  <a:pt x="2900" y="264"/>
                </a:lnTo>
                <a:lnTo>
                  <a:pt x="2906" y="251"/>
                </a:lnTo>
                <a:lnTo>
                  <a:pt x="2919" y="251"/>
                </a:lnTo>
                <a:lnTo>
                  <a:pt x="2925" y="264"/>
                </a:lnTo>
                <a:lnTo>
                  <a:pt x="2938" y="264"/>
                </a:lnTo>
                <a:lnTo>
                  <a:pt x="2945" y="264"/>
                </a:lnTo>
                <a:lnTo>
                  <a:pt x="2938" y="251"/>
                </a:lnTo>
                <a:lnTo>
                  <a:pt x="2925" y="245"/>
                </a:lnTo>
                <a:lnTo>
                  <a:pt x="2938" y="238"/>
                </a:lnTo>
                <a:lnTo>
                  <a:pt x="2951" y="238"/>
                </a:lnTo>
                <a:lnTo>
                  <a:pt x="2958" y="238"/>
                </a:lnTo>
                <a:lnTo>
                  <a:pt x="2951" y="232"/>
                </a:lnTo>
                <a:lnTo>
                  <a:pt x="2925" y="232"/>
                </a:lnTo>
                <a:lnTo>
                  <a:pt x="2906" y="245"/>
                </a:lnTo>
                <a:lnTo>
                  <a:pt x="2887" y="251"/>
                </a:lnTo>
                <a:lnTo>
                  <a:pt x="2880" y="264"/>
                </a:lnTo>
                <a:lnTo>
                  <a:pt x="2887" y="270"/>
                </a:lnTo>
                <a:lnTo>
                  <a:pt x="2893" y="270"/>
                </a:lnTo>
                <a:lnTo>
                  <a:pt x="2900" y="264"/>
                </a:lnTo>
                <a:lnTo>
                  <a:pt x="5433" y="495"/>
                </a:lnTo>
                <a:lnTo>
                  <a:pt x="1723" y="270"/>
                </a:lnTo>
                <a:lnTo>
                  <a:pt x="1723" y="264"/>
                </a:lnTo>
                <a:lnTo>
                  <a:pt x="1717" y="264"/>
                </a:lnTo>
                <a:lnTo>
                  <a:pt x="1710" y="264"/>
                </a:lnTo>
                <a:lnTo>
                  <a:pt x="1704" y="270"/>
                </a:lnTo>
                <a:lnTo>
                  <a:pt x="1717" y="277"/>
                </a:lnTo>
                <a:lnTo>
                  <a:pt x="1723" y="277"/>
                </a:lnTo>
                <a:lnTo>
                  <a:pt x="1723" y="270"/>
                </a:lnTo>
                <a:lnTo>
                  <a:pt x="5433" y="495"/>
                </a:lnTo>
                <a:lnTo>
                  <a:pt x="1762" y="341"/>
                </a:lnTo>
                <a:lnTo>
                  <a:pt x="1768" y="341"/>
                </a:lnTo>
                <a:lnTo>
                  <a:pt x="1775" y="348"/>
                </a:lnTo>
                <a:lnTo>
                  <a:pt x="1788" y="348"/>
                </a:lnTo>
                <a:lnTo>
                  <a:pt x="1800" y="341"/>
                </a:lnTo>
                <a:lnTo>
                  <a:pt x="1781" y="341"/>
                </a:lnTo>
                <a:lnTo>
                  <a:pt x="1775" y="335"/>
                </a:lnTo>
                <a:lnTo>
                  <a:pt x="1768" y="328"/>
                </a:lnTo>
                <a:lnTo>
                  <a:pt x="1781" y="315"/>
                </a:lnTo>
                <a:lnTo>
                  <a:pt x="1788" y="315"/>
                </a:lnTo>
                <a:lnTo>
                  <a:pt x="1800" y="315"/>
                </a:lnTo>
                <a:lnTo>
                  <a:pt x="1813" y="315"/>
                </a:lnTo>
                <a:lnTo>
                  <a:pt x="1820" y="328"/>
                </a:lnTo>
                <a:lnTo>
                  <a:pt x="1820" y="335"/>
                </a:lnTo>
                <a:lnTo>
                  <a:pt x="1826" y="328"/>
                </a:lnTo>
                <a:lnTo>
                  <a:pt x="1826" y="315"/>
                </a:lnTo>
                <a:lnTo>
                  <a:pt x="1820" y="309"/>
                </a:lnTo>
                <a:lnTo>
                  <a:pt x="1807" y="309"/>
                </a:lnTo>
                <a:lnTo>
                  <a:pt x="1800" y="303"/>
                </a:lnTo>
                <a:lnTo>
                  <a:pt x="1781" y="296"/>
                </a:lnTo>
                <a:lnTo>
                  <a:pt x="1775" y="296"/>
                </a:lnTo>
                <a:lnTo>
                  <a:pt x="1775" y="303"/>
                </a:lnTo>
                <a:lnTo>
                  <a:pt x="1755" y="315"/>
                </a:lnTo>
                <a:lnTo>
                  <a:pt x="1743" y="322"/>
                </a:lnTo>
                <a:lnTo>
                  <a:pt x="1730" y="328"/>
                </a:lnTo>
                <a:lnTo>
                  <a:pt x="1730" y="335"/>
                </a:lnTo>
                <a:lnTo>
                  <a:pt x="1749" y="335"/>
                </a:lnTo>
                <a:lnTo>
                  <a:pt x="1755" y="335"/>
                </a:lnTo>
                <a:lnTo>
                  <a:pt x="1762" y="341"/>
                </a:lnTo>
                <a:lnTo>
                  <a:pt x="5433" y="495"/>
                </a:lnTo>
                <a:lnTo>
                  <a:pt x="1839" y="303"/>
                </a:lnTo>
                <a:lnTo>
                  <a:pt x="1839" y="296"/>
                </a:lnTo>
                <a:lnTo>
                  <a:pt x="1833" y="309"/>
                </a:lnTo>
                <a:lnTo>
                  <a:pt x="1833" y="309"/>
                </a:lnTo>
                <a:lnTo>
                  <a:pt x="1839" y="309"/>
                </a:lnTo>
                <a:lnTo>
                  <a:pt x="1839" y="303"/>
                </a:lnTo>
                <a:lnTo>
                  <a:pt x="5433" y="495"/>
                </a:lnTo>
                <a:lnTo>
                  <a:pt x="1755" y="296"/>
                </a:lnTo>
                <a:lnTo>
                  <a:pt x="1762" y="296"/>
                </a:lnTo>
                <a:lnTo>
                  <a:pt x="1755" y="290"/>
                </a:lnTo>
                <a:lnTo>
                  <a:pt x="1743" y="277"/>
                </a:lnTo>
                <a:lnTo>
                  <a:pt x="1736" y="277"/>
                </a:lnTo>
                <a:lnTo>
                  <a:pt x="1736" y="283"/>
                </a:lnTo>
                <a:lnTo>
                  <a:pt x="1743" y="290"/>
                </a:lnTo>
                <a:lnTo>
                  <a:pt x="1755" y="296"/>
                </a:lnTo>
                <a:lnTo>
                  <a:pt x="5433" y="495"/>
                </a:lnTo>
                <a:lnTo>
                  <a:pt x="1717" y="309"/>
                </a:lnTo>
                <a:lnTo>
                  <a:pt x="1717" y="315"/>
                </a:lnTo>
                <a:lnTo>
                  <a:pt x="1723" y="322"/>
                </a:lnTo>
                <a:lnTo>
                  <a:pt x="1723" y="315"/>
                </a:lnTo>
                <a:lnTo>
                  <a:pt x="1723" y="309"/>
                </a:lnTo>
                <a:lnTo>
                  <a:pt x="1723" y="309"/>
                </a:lnTo>
                <a:lnTo>
                  <a:pt x="1717" y="309"/>
                </a:lnTo>
                <a:lnTo>
                  <a:pt x="5433" y="495"/>
                </a:lnTo>
                <a:lnTo>
                  <a:pt x="1833" y="431"/>
                </a:lnTo>
                <a:lnTo>
                  <a:pt x="1833" y="438"/>
                </a:lnTo>
                <a:lnTo>
                  <a:pt x="1839" y="444"/>
                </a:lnTo>
                <a:lnTo>
                  <a:pt x="1852" y="450"/>
                </a:lnTo>
                <a:lnTo>
                  <a:pt x="1858" y="444"/>
                </a:lnTo>
                <a:lnTo>
                  <a:pt x="1852" y="438"/>
                </a:lnTo>
                <a:lnTo>
                  <a:pt x="1839" y="431"/>
                </a:lnTo>
                <a:lnTo>
                  <a:pt x="1833" y="431"/>
                </a:lnTo>
                <a:lnTo>
                  <a:pt x="5433" y="495"/>
                </a:lnTo>
                <a:lnTo>
                  <a:pt x="1601" y="225"/>
                </a:lnTo>
                <a:lnTo>
                  <a:pt x="1608" y="238"/>
                </a:lnTo>
                <a:lnTo>
                  <a:pt x="1620" y="238"/>
                </a:lnTo>
                <a:lnTo>
                  <a:pt x="1608" y="219"/>
                </a:lnTo>
                <a:lnTo>
                  <a:pt x="1601" y="219"/>
                </a:lnTo>
                <a:lnTo>
                  <a:pt x="1601" y="225"/>
                </a:lnTo>
                <a:lnTo>
                  <a:pt x="5433" y="495"/>
                </a:lnTo>
                <a:lnTo>
                  <a:pt x="1698" y="373"/>
                </a:lnTo>
                <a:lnTo>
                  <a:pt x="1704" y="373"/>
                </a:lnTo>
                <a:lnTo>
                  <a:pt x="1710" y="354"/>
                </a:lnTo>
                <a:lnTo>
                  <a:pt x="1710" y="341"/>
                </a:lnTo>
                <a:lnTo>
                  <a:pt x="1710" y="335"/>
                </a:lnTo>
                <a:lnTo>
                  <a:pt x="1704" y="341"/>
                </a:lnTo>
                <a:lnTo>
                  <a:pt x="1685" y="367"/>
                </a:lnTo>
                <a:lnTo>
                  <a:pt x="1685" y="373"/>
                </a:lnTo>
                <a:lnTo>
                  <a:pt x="1698" y="373"/>
                </a:lnTo>
                <a:lnTo>
                  <a:pt x="5433" y="495"/>
                </a:lnTo>
                <a:lnTo>
                  <a:pt x="1672" y="264"/>
                </a:lnTo>
                <a:lnTo>
                  <a:pt x="1672" y="251"/>
                </a:lnTo>
                <a:lnTo>
                  <a:pt x="1665" y="245"/>
                </a:lnTo>
                <a:lnTo>
                  <a:pt x="1653" y="238"/>
                </a:lnTo>
                <a:lnTo>
                  <a:pt x="1646" y="238"/>
                </a:lnTo>
                <a:lnTo>
                  <a:pt x="1646" y="245"/>
                </a:lnTo>
                <a:lnTo>
                  <a:pt x="1659" y="264"/>
                </a:lnTo>
                <a:lnTo>
                  <a:pt x="1665" y="264"/>
                </a:lnTo>
                <a:lnTo>
                  <a:pt x="1672" y="264"/>
                </a:lnTo>
                <a:lnTo>
                  <a:pt x="5433" y="495"/>
                </a:lnTo>
                <a:lnTo>
                  <a:pt x="3009" y="213"/>
                </a:lnTo>
                <a:lnTo>
                  <a:pt x="3022" y="213"/>
                </a:lnTo>
                <a:lnTo>
                  <a:pt x="3022" y="206"/>
                </a:lnTo>
                <a:lnTo>
                  <a:pt x="3048" y="200"/>
                </a:lnTo>
                <a:lnTo>
                  <a:pt x="3048" y="193"/>
                </a:lnTo>
                <a:lnTo>
                  <a:pt x="3041" y="193"/>
                </a:lnTo>
                <a:lnTo>
                  <a:pt x="3015" y="193"/>
                </a:lnTo>
                <a:lnTo>
                  <a:pt x="3009" y="193"/>
                </a:lnTo>
                <a:lnTo>
                  <a:pt x="3009" y="200"/>
                </a:lnTo>
                <a:lnTo>
                  <a:pt x="3003" y="213"/>
                </a:lnTo>
                <a:lnTo>
                  <a:pt x="3009" y="213"/>
                </a:lnTo>
                <a:lnTo>
                  <a:pt x="5433" y="495"/>
                </a:lnTo>
                <a:lnTo>
                  <a:pt x="2855" y="283"/>
                </a:lnTo>
                <a:lnTo>
                  <a:pt x="2835" y="290"/>
                </a:lnTo>
                <a:lnTo>
                  <a:pt x="2835" y="296"/>
                </a:lnTo>
                <a:lnTo>
                  <a:pt x="2848" y="290"/>
                </a:lnTo>
                <a:lnTo>
                  <a:pt x="2868" y="283"/>
                </a:lnTo>
                <a:lnTo>
                  <a:pt x="2874" y="277"/>
                </a:lnTo>
                <a:lnTo>
                  <a:pt x="2868" y="270"/>
                </a:lnTo>
                <a:lnTo>
                  <a:pt x="2855" y="283"/>
                </a:lnTo>
                <a:lnTo>
                  <a:pt x="5433" y="495"/>
                </a:lnTo>
                <a:lnTo>
                  <a:pt x="1820" y="348"/>
                </a:lnTo>
                <a:lnTo>
                  <a:pt x="1813" y="341"/>
                </a:lnTo>
                <a:lnTo>
                  <a:pt x="1807" y="341"/>
                </a:lnTo>
                <a:lnTo>
                  <a:pt x="1813" y="354"/>
                </a:lnTo>
                <a:lnTo>
                  <a:pt x="1826" y="367"/>
                </a:lnTo>
                <a:lnTo>
                  <a:pt x="1826" y="354"/>
                </a:lnTo>
                <a:lnTo>
                  <a:pt x="1833" y="367"/>
                </a:lnTo>
                <a:lnTo>
                  <a:pt x="1845" y="373"/>
                </a:lnTo>
                <a:lnTo>
                  <a:pt x="1858" y="373"/>
                </a:lnTo>
                <a:lnTo>
                  <a:pt x="1865" y="380"/>
                </a:lnTo>
                <a:lnTo>
                  <a:pt x="1865" y="373"/>
                </a:lnTo>
                <a:lnTo>
                  <a:pt x="1858" y="367"/>
                </a:lnTo>
                <a:lnTo>
                  <a:pt x="1845" y="354"/>
                </a:lnTo>
                <a:lnTo>
                  <a:pt x="1826" y="354"/>
                </a:lnTo>
                <a:lnTo>
                  <a:pt x="1820" y="348"/>
                </a:lnTo>
                <a:lnTo>
                  <a:pt x="5433" y="495"/>
                </a:lnTo>
                <a:lnTo>
                  <a:pt x="2829" y="335"/>
                </a:lnTo>
                <a:lnTo>
                  <a:pt x="2848" y="335"/>
                </a:lnTo>
                <a:lnTo>
                  <a:pt x="2861" y="335"/>
                </a:lnTo>
                <a:lnTo>
                  <a:pt x="2880" y="341"/>
                </a:lnTo>
                <a:lnTo>
                  <a:pt x="2880" y="341"/>
                </a:lnTo>
                <a:lnTo>
                  <a:pt x="2868" y="328"/>
                </a:lnTo>
                <a:lnTo>
                  <a:pt x="2855" y="322"/>
                </a:lnTo>
                <a:lnTo>
                  <a:pt x="2835" y="328"/>
                </a:lnTo>
                <a:lnTo>
                  <a:pt x="2816" y="328"/>
                </a:lnTo>
                <a:lnTo>
                  <a:pt x="2829" y="335"/>
                </a:lnTo>
                <a:lnTo>
                  <a:pt x="5433" y="495"/>
                </a:lnTo>
                <a:lnTo>
                  <a:pt x="3009" y="232"/>
                </a:lnTo>
                <a:lnTo>
                  <a:pt x="3067" y="225"/>
                </a:lnTo>
                <a:lnTo>
                  <a:pt x="3093" y="225"/>
                </a:lnTo>
                <a:lnTo>
                  <a:pt x="3093" y="219"/>
                </a:lnTo>
                <a:lnTo>
                  <a:pt x="3060" y="219"/>
                </a:lnTo>
                <a:lnTo>
                  <a:pt x="3041" y="219"/>
                </a:lnTo>
                <a:lnTo>
                  <a:pt x="3003" y="225"/>
                </a:lnTo>
                <a:lnTo>
                  <a:pt x="2977" y="232"/>
                </a:lnTo>
                <a:lnTo>
                  <a:pt x="2970" y="232"/>
                </a:lnTo>
                <a:lnTo>
                  <a:pt x="3009" y="232"/>
                </a:lnTo>
                <a:lnTo>
                  <a:pt x="5433" y="495"/>
                </a:lnTo>
                <a:lnTo>
                  <a:pt x="2848" y="270"/>
                </a:lnTo>
                <a:lnTo>
                  <a:pt x="2868" y="264"/>
                </a:lnTo>
                <a:lnTo>
                  <a:pt x="2868" y="251"/>
                </a:lnTo>
                <a:lnTo>
                  <a:pt x="2861" y="251"/>
                </a:lnTo>
                <a:lnTo>
                  <a:pt x="2848" y="251"/>
                </a:lnTo>
                <a:lnTo>
                  <a:pt x="2835" y="251"/>
                </a:lnTo>
                <a:lnTo>
                  <a:pt x="2835" y="270"/>
                </a:lnTo>
                <a:lnTo>
                  <a:pt x="2842" y="270"/>
                </a:lnTo>
                <a:lnTo>
                  <a:pt x="2848" y="270"/>
                </a:lnTo>
                <a:lnTo>
                  <a:pt x="5433" y="495"/>
                </a:lnTo>
                <a:lnTo>
                  <a:pt x="1878" y="373"/>
                </a:lnTo>
                <a:lnTo>
                  <a:pt x="1903" y="386"/>
                </a:lnTo>
                <a:lnTo>
                  <a:pt x="1929" y="393"/>
                </a:lnTo>
                <a:lnTo>
                  <a:pt x="1980" y="393"/>
                </a:lnTo>
                <a:lnTo>
                  <a:pt x="1993" y="393"/>
                </a:lnTo>
                <a:lnTo>
                  <a:pt x="2019" y="393"/>
                </a:lnTo>
                <a:lnTo>
                  <a:pt x="2070" y="399"/>
                </a:lnTo>
                <a:lnTo>
                  <a:pt x="2128" y="399"/>
                </a:lnTo>
                <a:lnTo>
                  <a:pt x="2212" y="393"/>
                </a:lnTo>
                <a:lnTo>
                  <a:pt x="2244" y="386"/>
                </a:lnTo>
                <a:lnTo>
                  <a:pt x="2263" y="380"/>
                </a:lnTo>
                <a:lnTo>
                  <a:pt x="2225" y="380"/>
                </a:lnTo>
                <a:lnTo>
                  <a:pt x="2186" y="386"/>
                </a:lnTo>
                <a:lnTo>
                  <a:pt x="2148" y="386"/>
                </a:lnTo>
                <a:lnTo>
                  <a:pt x="2141" y="386"/>
                </a:lnTo>
                <a:lnTo>
                  <a:pt x="2135" y="386"/>
                </a:lnTo>
                <a:lnTo>
                  <a:pt x="2109" y="386"/>
                </a:lnTo>
                <a:lnTo>
                  <a:pt x="2051" y="386"/>
                </a:lnTo>
                <a:lnTo>
                  <a:pt x="2025" y="380"/>
                </a:lnTo>
                <a:lnTo>
                  <a:pt x="2006" y="373"/>
                </a:lnTo>
                <a:lnTo>
                  <a:pt x="1974" y="348"/>
                </a:lnTo>
                <a:lnTo>
                  <a:pt x="1968" y="341"/>
                </a:lnTo>
                <a:lnTo>
                  <a:pt x="1961" y="341"/>
                </a:lnTo>
                <a:lnTo>
                  <a:pt x="1968" y="354"/>
                </a:lnTo>
                <a:lnTo>
                  <a:pt x="1974" y="367"/>
                </a:lnTo>
                <a:lnTo>
                  <a:pt x="1980" y="367"/>
                </a:lnTo>
                <a:lnTo>
                  <a:pt x="1980" y="373"/>
                </a:lnTo>
                <a:lnTo>
                  <a:pt x="1980" y="380"/>
                </a:lnTo>
                <a:lnTo>
                  <a:pt x="1961" y="380"/>
                </a:lnTo>
                <a:lnTo>
                  <a:pt x="1955" y="380"/>
                </a:lnTo>
                <a:lnTo>
                  <a:pt x="1935" y="380"/>
                </a:lnTo>
                <a:lnTo>
                  <a:pt x="1923" y="380"/>
                </a:lnTo>
                <a:lnTo>
                  <a:pt x="1910" y="380"/>
                </a:lnTo>
                <a:lnTo>
                  <a:pt x="1884" y="367"/>
                </a:lnTo>
                <a:lnTo>
                  <a:pt x="1878" y="373"/>
                </a:lnTo>
                <a:lnTo>
                  <a:pt x="5433" y="495"/>
                </a:lnTo>
                <a:lnTo>
                  <a:pt x="1871" y="341"/>
                </a:lnTo>
                <a:lnTo>
                  <a:pt x="1890" y="354"/>
                </a:lnTo>
                <a:lnTo>
                  <a:pt x="1903" y="354"/>
                </a:lnTo>
                <a:lnTo>
                  <a:pt x="1903" y="348"/>
                </a:lnTo>
                <a:lnTo>
                  <a:pt x="1884" y="341"/>
                </a:lnTo>
                <a:lnTo>
                  <a:pt x="1878" y="335"/>
                </a:lnTo>
                <a:lnTo>
                  <a:pt x="1871" y="328"/>
                </a:lnTo>
                <a:lnTo>
                  <a:pt x="1865" y="328"/>
                </a:lnTo>
                <a:lnTo>
                  <a:pt x="1865" y="335"/>
                </a:lnTo>
                <a:lnTo>
                  <a:pt x="1871" y="341"/>
                </a:lnTo>
                <a:lnTo>
                  <a:pt x="5433" y="495"/>
                </a:lnTo>
                <a:lnTo>
                  <a:pt x="2784" y="277"/>
                </a:lnTo>
                <a:lnTo>
                  <a:pt x="2784" y="270"/>
                </a:lnTo>
                <a:lnTo>
                  <a:pt x="2778" y="270"/>
                </a:lnTo>
                <a:lnTo>
                  <a:pt x="2765" y="283"/>
                </a:lnTo>
                <a:lnTo>
                  <a:pt x="2771" y="283"/>
                </a:lnTo>
                <a:lnTo>
                  <a:pt x="2784" y="277"/>
                </a:lnTo>
                <a:lnTo>
                  <a:pt x="5433" y="495"/>
                </a:lnTo>
                <a:lnTo>
                  <a:pt x="2816" y="270"/>
                </a:lnTo>
                <a:lnTo>
                  <a:pt x="2816" y="264"/>
                </a:lnTo>
                <a:lnTo>
                  <a:pt x="2797" y="270"/>
                </a:lnTo>
                <a:lnTo>
                  <a:pt x="2803" y="277"/>
                </a:lnTo>
                <a:lnTo>
                  <a:pt x="2816" y="270"/>
                </a:lnTo>
                <a:lnTo>
                  <a:pt x="5433" y="495"/>
                </a:lnTo>
                <a:lnTo>
                  <a:pt x="2289" y="168"/>
                </a:lnTo>
                <a:lnTo>
                  <a:pt x="2328" y="168"/>
                </a:lnTo>
                <a:lnTo>
                  <a:pt x="2366" y="180"/>
                </a:lnTo>
                <a:lnTo>
                  <a:pt x="2405" y="187"/>
                </a:lnTo>
                <a:lnTo>
                  <a:pt x="2437" y="200"/>
                </a:lnTo>
                <a:lnTo>
                  <a:pt x="2450" y="206"/>
                </a:lnTo>
                <a:lnTo>
                  <a:pt x="2469" y="206"/>
                </a:lnTo>
                <a:lnTo>
                  <a:pt x="2482" y="219"/>
                </a:lnTo>
                <a:lnTo>
                  <a:pt x="2501" y="219"/>
                </a:lnTo>
                <a:lnTo>
                  <a:pt x="2527" y="225"/>
                </a:lnTo>
                <a:lnTo>
                  <a:pt x="2553" y="238"/>
                </a:lnTo>
                <a:lnTo>
                  <a:pt x="2565" y="245"/>
                </a:lnTo>
                <a:lnTo>
                  <a:pt x="2585" y="264"/>
                </a:lnTo>
                <a:lnTo>
                  <a:pt x="2610" y="270"/>
                </a:lnTo>
                <a:lnTo>
                  <a:pt x="2675" y="283"/>
                </a:lnTo>
                <a:lnTo>
                  <a:pt x="2681" y="290"/>
                </a:lnTo>
                <a:lnTo>
                  <a:pt x="2675" y="296"/>
                </a:lnTo>
                <a:lnTo>
                  <a:pt x="2630" y="303"/>
                </a:lnTo>
                <a:lnTo>
                  <a:pt x="2668" y="303"/>
                </a:lnTo>
                <a:lnTo>
                  <a:pt x="2694" y="303"/>
                </a:lnTo>
                <a:lnTo>
                  <a:pt x="2713" y="303"/>
                </a:lnTo>
                <a:lnTo>
                  <a:pt x="2733" y="303"/>
                </a:lnTo>
                <a:lnTo>
                  <a:pt x="2739" y="309"/>
                </a:lnTo>
                <a:lnTo>
                  <a:pt x="2778" y="315"/>
                </a:lnTo>
                <a:lnTo>
                  <a:pt x="2797" y="315"/>
                </a:lnTo>
                <a:lnTo>
                  <a:pt x="2810" y="309"/>
                </a:lnTo>
                <a:lnTo>
                  <a:pt x="2803" y="309"/>
                </a:lnTo>
                <a:lnTo>
                  <a:pt x="2784" y="309"/>
                </a:lnTo>
                <a:lnTo>
                  <a:pt x="2758" y="296"/>
                </a:lnTo>
                <a:lnTo>
                  <a:pt x="2745" y="290"/>
                </a:lnTo>
                <a:lnTo>
                  <a:pt x="2739" y="290"/>
                </a:lnTo>
                <a:lnTo>
                  <a:pt x="2707" y="290"/>
                </a:lnTo>
                <a:lnTo>
                  <a:pt x="2688" y="277"/>
                </a:lnTo>
                <a:lnTo>
                  <a:pt x="2655" y="270"/>
                </a:lnTo>
                <a:lnTo>
                  <a:pt x="2623" y="251"/>
                </a:lnTo>
                <a:lnTo>
                  <a:pt x="2578" y="238"/>
                </a:lnTo>
                <a:lnTo>
                  <a:pt x="2520" y="213"/>
                </a:lnTo>
                <a:lnTo>
                  <a:pt x="2437" y="187"/>
                </a:lnTo>
                <a:lnTo>
                  <a:pt x="2321" y="161"/>
                </a:lnTo>
                <a:lnTo>
                  <a:pt x="2270" y="155"/>
                </a:lnTo>
                <a:lnTo>
                  <a:pt x="2250" y="155"/>
                </a:lnTo>
                <a:lnTo>
                  <a:pt x="2250" y="161"/>
                </a:lnTo>
                <a:lnTo>
                  <a:pt x="2263" y="161"/>
                </a:lnTo>
                <a:lnTo>
                  <a:pt x="2289" y="168"/>
                </a:lnTo>
                <a:lnTo>
                  <a:pt x="5433" y="495"/>
                </a:lnTo>
                <a:close/>
              </a:path>
            </a:pathLst>
          </a:custGeom>
          <a:solidFill>
            <a:schemeClr val="bg1"/>
          </a:solidFill>
          <a:ln w="9525" cap="flat" cmpd="sng" algn="ctr">
            <a:noFill/>
            <a:prstDash val="solid"/>
            <a:round/>
            <a:headEnd type="none" w="med" len="med"/>
            <a:tailEnd type="none" w="med" len="med"/>
          </a:ln>
          <a:effectLst>
            <a:outerShdw blurRad="38100" algn="tl" rotWithShape="0">
              <a:schemeClr val="bg1">
                <a:alpha val="60000"/>
              </a:schemeClr>
            </a:outerShdw>
          </a:effectLst>
        </p:spPr>
        <p:txBody>
          <a:bodyPr vert="horz" wrap="square" lIns="91440" tIns="45720" rIns="91440" bIns="45720" anchor="t" compatLnSpc="1"/>
          <a:lstStyle/>
          <a:p>
            <a:endParaRPr kumimoji="0" lang="ja-JP" altLang="en-US" dirty="0"/>
          </a:p>
        </p:txBody>
      </p:sp>
      <p:grpSp>
        <p:nvGrpSpPr>
          <p:cNvPr id="7" name="グループ化 6"/>
          <p:cNvGrpSpPr/>
          <p:nvPr/>
        </p:nvGrpSpPr>
        <p:grpSpPr>
          <a:xfrm>
            <a:off x="-3461" y="0"/>
            <a:ext cx="9147461" cy="6858000"/>
            <a:chOff x="-3461" y="0"/>
            <a:chExt cx="9147461" cy="6858000"/>
          </a:xfrm>
        </p:grpSpPr>
        <p:sp>
          <p:nvSpPr>
            <p:cNvPr id="8" name="フリーフォーム 7"/>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9" name="フリーフォーム 8"/>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0" name="フリーフォーム 9"/>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1" name="フリーフォーム 10"/>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sp>
        <p:nvSpPr>
          <p:cNvPr id="12" name="フリーフォーム 11"/>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4" name="正方形/長方形 13"/>
          <p:cNvSpPr/>
          <p:nvPr/>
        </p:nvSpPr>
        <p:spPr bwMode="auto">
          <a:xfrm>
            <a:off x="-142908" y="0"/>
            <a:ext cx="7072362" cy="6858000"/>
          </a:xfrm>
          <a:prstGeom prst="rect">
            <a:avLst/>
          </a:prstGeom>
          <a:gradFill>
            <a:gsLst>
              <a:gs pos="93000">
                <a:srgbClr val="FFFFFF"/>
              </a:gs>
              <a:gs pos="100000">
                <a:srgbClr val="FFFFFF">
                  <a:alpha val="0"/>
                </a:srgbClr>
              </a:gs>
            </a:gsLst>
            <a:lin ang="0" scaled="1"/>
          </a:gradFill>
          <a:ln w="9525" cap="flat" cmpd="sng" algn="ctr">
            <a:noFill/>
            <a:prstDash val="solid"/>
            <a:round/>
            <a:headEnd type="none" w="med" len="med"/>
            <a:tailEnd type="none" w="med" len="med"/>
          </a:ln>
          <a:effectLst/>
        </p:spPr>
        <p:txBody>
          <a:bodyPr vert="horz" wrap="square" lIns="91440" tIns="45720" rIns="91440" bIns="45720" rtlCol="0" anchor="t" compatLnSpc="1"/>
          <a:lstStyle/>
          <a:p>
            <a:pPr algn="ctr" eaLnBrk="1" latinLnBrk="0" hangingPunct="1"/>
            <a:endParaRPr kumimoji="0" lang="ja-JP" altLang="en-US"/>
          </a:p>
        </p:txBody>
      </p:sp>
      <p:sp>
        <p:nvSpPr>
          <p:cNvPr id="2" name="縦書きタイトル 1"/>
          <p:cNvSpPr>
            <a:spLocks noGrp="1"/>
          </p:cNvSpPr>
          <p:nvPr>
            <p:ph type="title" orient="vert"/>
          </p:nvPr>
        </p:nvSpPr>
        <p:spPr>
          <a:xfrm>
            <a:off x="7143768" y="274640"/>
            <a:ext cx="1543032" cy="5851525"/>
          </a:xfrm>
        </p:spPr>
        <p:txBody>
          <a:bodyPr vert="eaVert"/>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a:xfrm>
            <a:off x="457200" y="274639"/>
            <a:ext cx="5900750" cy="5851525"/>
          </a:xfrm>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C2071E11-AEA6-4FFC-8B26-A2E70D518408}" type="datetime1">
              <a:rPr kumimoji="1" lang="ja-JP" altLang="en-US" smtClean="0"/>
              <a:pPr/>
              <a:t>2013/6/1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コンテンツ プレースホルダ 2"/>
          <p:cNvSpPr>
            <a:spLocks noGrp="1"/>
          </p:cNvSpPr>
          <p:nvPr>
            <p:ph idx="1"/>
          </p:nvPr>
        </p:nvSpPr>
        <p:spPr/>
        <p:txBody>
          <a:body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2E3F3F3D-8ABF-457D-B032-8118601A3427}" type="datetime1">
              <a:rPr kumimoji="1" lang="ja-JP" altLang="en-US" smtClean="0"/>
              <a:pPr/>
              <a:t>2013/6/1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15" name="フリーフォーム 14"/>
          <p:cNvSpPr>
            <a:spLocks/>
          </p:cNvSpPr>
          <p:nvPr/>
        </p:nvSpPr>
        <p:spPr bwMode="auto">
          <a:xfrm flipV="1">
            <a:off x="9526" y="4295805"/>
            <a:ext cx="9134475" cy="1133459"/>
          </a:xfrm>
          <a:custGeom>
            <a:avLst/>
            <a:gdLst/>
            <a:ahLst/>
            <a:cxnLst>
              <a:cxn ang="0">
                <a:pos x="5407" y="367"/>
              </a:cxn>
              <a:cxn ang="0">
                <a:pos x="3948" y="348"/>
              </a:cxn>
              <a:cxn ang="0">
                <a:pos x="4719" y="566"/>
              </a:cxn>
              <a:cxn ang="0">
                <a:pos x="5452" y="560"/>
              </a:cxn>
              <a:cxn ang="0">
                <a:pos x="3864" y="341"/>
              </a:cxn>
              <a:cxn ang="0">
                <a:pos x="3735" y="335"/>
              </a:cxn>
              <a:cxn ang="0">
                <a:pos x="5220" y="296"/>
              </a:cxn>
              <a:cxn ang="0">
                <a:pos x="4873" y="142"/>
              </a:cxn>
              <a:cxn ang="0">
                <a:pos x="3465" y="405"/>
              </a:cxn>
              <a:cxn ang="0">
                <a:pos x="4494" y="566"/>
              </a:cxn>
              <a:cxn ang="0">
                <a:pos x="4481" y="354"/>
              </a:cxn>
              <a:cxn ang="0">
                <a:pos x="3176" y="476"/>
              </a:cxn>
              <a:cxn ang="0">
                <a:pos x="3408" y="457"/>
              </a:cxn>
              <a:cxn ang="0">
                <a:pos x="4526" y="618"/>
              </a:cxn>
              <a:cxn ang="0">
                <a:pos x="4070" y="560"/>
              </a:cxn>
              <a:cxn ang="0">
                <a:pos x="2469" y="592"/>
              </a:cxn>
              <a:cxn ang="0">
                <a:pos x="2880" y="521"/>
              </a:cxn>
              <a:cxn ang="0">
                <a:pos x="1453" y="618"/>
              </a:cxn>
              <a:cxn ang="0">
                <a:pos x="2610" y="585"/>
              </a:cxn>
              <a:cxn ang="0">
                <a:pos x="4738" y="457"/>
              </a:cxn>
              <a:cxn ang="0">
                <a:pos x="5085" y="508"/>
              </a:cxn>
              <a:cxn ang="0">
                <a:pos x="4500" y="431"/>
              </a:cxn>
              <a:cxn ang="0">
                <a:pos x="3093" y="560"/>
              </a:cxn>
              <a:cxn ang="0">
                <a:pos x="3607" y="592"/>
              </a:cxn>
              <a:cxn ang="0">
                <a:pos x="4880" y="547"/>
              </a:cxn>
              <a:cxn ang="0">
                <a:pos x="2983" y="502"/>
              </a:cxn>
              <a:cxn ang="0">
                <a:pos x="4635" y="444"/>
              </a:cxn>
              <a:cxn ang="0">
                <a:pos x="5433" y="495"/>
              </a:cxn>
              <a:cxn ang="0">
                <a:pos x="1511" y="65"/>
              </a:cxn>
              <a:cxn ang="0">
                <a:pos x="515" y="521"/>
              </a:cxn>
              <a:cxn ang="0">
                <a:pos x="875" y="328"/>
              </a:cxn>
              <a:cxn ang="0">
                <a:pos x="566" y="193"/>
              </a:cxn>
              <a:cxn ang="0">
                <a:pos x="225" y="380"/>
              </a:cxn>
              <a:cxn ang="0">
                <a:pos x="65" y="219"/>
              </a:cxn>
              <a:cxn ang="0">
                <a:pos x="296" y="521"/>
              </a:cxn>
              <a:cxn ang="0">
                <a:pos x="110" y="515"/>
              </a:cxn>
              <a:cxn ang="0">
                <a:pos x="515" y="598"/>
              </a:cxn>
              <a:cxn ang="0">
                <a:pos x="187" y="380"/>
              </a:cxn>
              <a:cxn ang="0">
                <a:pos x="1428" y="168"/>
              </a:cxn>
              <a:cxn ang="0">
                <a:pos x="5433" y="495"/>
              </a:cxn>
              <a:cxn ang="0">
                <a:pos x="1852" y="489"/>
              </a:cxn>
              <a:cxn ang="0">
                <a:pos x="1543" y="412"/>
              </a:cxn>
              <a:cxn ang="0">
                <a:pos x="933" y="335"/>
              </a:cxn>
              <a:cxn ang="0">
                <a:pos x="547" y="309"/>
              </a:cxn>
              <a:cxn ang="0">
                <a:pos x="495" y="438"/>
              </a:cxn>
              <a:cxn ang="0">
                <a:pos x="1119" y="579"/>
              </a:cxn>
              <a:cxn ang="0">
                <a:pos x="1781" y="592"/>
              </a:cxn>
              <a:cxn ang="0">
                <a:pos x="798" y="470"/>
              </a:cxn>
              <a:cxn ang="0">
                <a:pos x="1350" y="598"/>
              </a:cxn>
              <a:cxn ang="0">
                <a:pos x="296" y="39"/>
              </a:cxn>
              <a:cxn ang="0">
                <a:pos x="2347" y="335"/>
              </a:cxn>
              <a:cxn ang="0">
                <a:pos x="2520" y="399"/>
              </a:cxn>
              <a:cxn ang="0">
                <a:pos x="2019" y="450"/>
              </a:cxn>
              <a:cxn ang="0">
                <a:pos x="2733" y="431"/>
              </a:cxn>
              <a:cxn ang="0">
                <a:pos x="2373" y="425"/>
              </a:cxn>
              <a:cxn ang="0">
                <a:pos x="3292" y="341"/>
              </a:cxn>
              <a:cxn ang="0">
                <a:pos x="3459" y="328"/>
              </a:cxn>
              <a:cxn ang="0">
                <a:pos x="5433" y="495"/>
              </a:cxn>
              <a:cxn ang="0">
                <a:pos x="1755" y="335"/>
              </a:cxn>
              <a:cxn ang="0">
                <a:pos x="1646" y="238"/>
              </a:cxn>
              <a:cxn ang="0">
                <a:pos x="3093" y="219"/>
              </a:cxn>
              <a:cxn ang="0">
                <a:pos x="1903" y="348"/>
              </a:cxn>
              <a:cxn ang="0">
                <a:pos x="2520" y="213"/>
              </a:cxn>
            </a:cxnLst>
            <a:rect l="0" t="0" r="0" b="0"/>
            <a:pathLst>
              <a:path w="5754" h="618">
                <a:moveTo>
                  <a:pt x="5433" y="495"/>
                </a:moveTo>
                <a:lnTo>
                  <a:pt x="5433" y="489"/>
                </a:lnTo>
                <a:lnTo>
                  <a:pt x="5426" y="489"/>
                </a:lnTo>
                <a:lnTo>
                  <a:pt x="5420" y="495"/>
                </a:lnTo>
                <a:lnTo>
                  <a:pt x="5426" y="495"/>
                </a:lnTo>
                <a:lnTo>
                  <a:pt x="5433" y="495"/>
                </a:lnTo>
                <a:lnTo>
                  <a:pt x="5510" y="470"/>
                </a:lnTo>
                <a:lnTo>
                  <a:pt x="5510" y="457"/>
                </a:lnTo>
                <a:lnTo>
                  <a:pt x="5484" y="457"/>
                </a:lnTo>
                <a:lnTo>
                  <a:pt x="5484" y="470"/>
                </a:lnTo>
                <a:lnTo>
                  <a:pt x="5490" y="476"/>
                </a:lnTo>
                <a:lnTo>
                  <a:pt x="5510" y="470"/>
                </a:lnTo>
                <a:lnTo>
                  <a:pt x="5433" y="495"/>
                </a:lnTo>
                <a:lnTo>
                  <a:pt x="5542" y="470"/>
                </a:lnTo>
                <a:lnTo>
                  <a:pt x="5535" y="470"/>
                </a:lnTo>
                <a:lnTo>
                  <a:pt x="5529" y="476"/>
                </a:lnTo>
                <a:lnTo>
                  <a:pt x="5529" y="483"/>
                </a:lnTo>
                <a:lnTo>
                  <a:pt x="5542" y="470"/>
                </a:lnTo>
                <a:lnTo>
                  <a:pt x="5433" y="495"/>
                </a:lnTo>
                <a:lnTo>
                  <a:pt x="5523" y="270"/>
                </a:lnTo>
                <a:lnTo>
                  <a:pt x="5523" y="277"/>
                </a:lnTo>
                <a:lnTo>
                  <a:pt x="5529" y="283"/>
                </a:lnTo>
                <a:lnTo>
                  <a:pt x="5542" y="283"/>
                </a:lnTo>
                <a:lnTo>
                  <a:pt x="5535" y="270"/>
                </a:lnTo>
                <a:lnTo>
                  <a:pt x="5523" y="270"/>
                </a:lnTo>
                <a:lnTo>
                  <a:pt x="5433" y="495"/>
                </a:lnTo>
                <a:lnTo>
                  <a:pt x="5670" y="348"/>
                </a:lnTo>
                <a:lnTo>
                  <a:pt x="5645" y="354"/>
                </a:lnTo>
                <a:lnTo>
                  <a:pt x="5625" y="354"/>
                </a:lnTo>
                <a:lnTo>
                  <a:pt x="5600" y="373"/>
                </a:lnTo>
                <a:lnTo>
                  <a:pt x="5593" y="373"/>
                </a:lnTo>
                <a:lnTo>
                  <a:pt x="5587" y="367"/>
                </a:lnTo>
                <a:lnTo>
                  <a:pt x="5587" y="354"/>
                </a:lnTo>
                <a:lnTo>
                  <a:pt x="5593" y="354"/>
                </a:lnTo>
                <a:lnTo>
                  <a:pt x="5600" y="354"/>
                </a:lnTo>
                <a:lnTo>
                  <a:pt x="5580" y="348"/>
                </a:lnTo>
                <a:lnTo>
                  <a:pt x="5568" y="341"/>
                </a:lnTo>
                <a:lnTo>
                  <a:pt x="5754" y="264"/>
                </a:lnTo>
                <a:lnTo>
                  <a:pt x="5555" y="335"/>
                </a:lnTo>
                <a:lnTo>
                  <a:pt x="5535" y="315"/>
                </a:lnTo>
                <a:lnTo>
                  <a:pt x="5510" y="309"/>
                </a:lnTo>
                <a:lnTo>
                  <a:pt x="5478" y="309"/>
                </a:lnTo>
                <a:lnTo>
                  <a:pt x="5465" y="309"/>
                </a:lnTo>
                <a:lnTo>
                  <a:pt x="5433" y="303"/>
                </a:lnTo>
                <a:lnTo>
                  <a:pt x="5426" y="303"/>
                </a:lnTo>
                <a:lnTo>
                  <a:pt x="5426" y="309"/>
                </a:lnTo>
                <a:lnTo>
                  <a:pt x="5439" y="309"/>
                </a:lnTo>
                <a:lnTo>
                  <a:pt x="5484" y="315"/>
                </a:lnTo>
                <a:lnTo>
                  <a:pt x="5529" y="328"/>
                </a:lnTo>
                <a:lnTo>
                  <a:pt x="5535" y="335"/>
                </a:lnTo>
                <a:lnTo>
                  <a:pt x="5535" y="341"/>
                </a:lnTo>
                <a:lnTo>
                  <a:pt x="5529" y="348"/>
                </a:lnTo>
                <a:lnTo>
                  <a:pt x="5523" y="348"/>
                </a:lnTo>
                <a:lnTo>
                  <a:pt x="5510" y="348"/>
                </a:lnTo>
                <a:lnTo>
                  <a:pt x="5484" y="348"/>
                </a:lnTo>
                <a:lnTo>
                  <a:pt x="5445" y="354"/>
                </a:lnTo>
                <a:lnTo>
                  <a:pt x="5407" y="367"/>
                </a:lnTo>
                <a:lnTo>
                  <a:pt x="5368" y="380"/>
                </a:lnTo>
                <a:lnTo>
                  <a:pt x="5317" y="405"/>
                </a:lnTo>
                <a:lnTo>
                  <a:pt x="5310" y="412"/>
                </a:lnTo>
                <a:lnTo>
                  <a:pt x="5310" y="418"/>
                </a:lnTo>
                <a:lnTo>
                  <a:pt x="5317" y="418"/>
                </a:lnTo>
                <a:lnTo>
                  <a:pt x="5310" y="425"/>
                </a:lnTo>
                <a:lnTo>
                  <a:pt x="5291" y="431"/>
                </a:lnTo>
                <a:lnTo>
                  <a:pt x="5291" y="438"/>
                </a:lnTo>
                <a:lnTo>
                  <a:pt x="5304" y="438"/>
                </a:lnTo>
                <a:lnTo>
                  <a:pt x="5323" y="431"/>
                </a:lnTo>
                <a:lnTo>
                  <a:pt x="5349" y="418"/>
                </a:lnTo>
                <a:lnTo>
                  <a:pt x="5375" y="405"/>
                </a:lnTo>
                <a:lnTo>
                  <a:pt x="5439" y="386"/>
                </a:lnTo>
                <a:lnTo>
                  <a:pt x="5471" y="380"/>
                </a:lnTo>
                <a:lnTo>
                  <a:pt x="5490" y="380"/>
                </a:lnTo>
                <a:lnTo>
                  <a:pt x="5529" y="386"/>
                </a:lnTo>
                <a:lnTo>
                  <a:pt x="5587" y="399"/>
                </a:lnTo>
                <a:lnTo>
                  <a:pt x="5638" y="412"/>
                </a:lnTo>
                <a:lnTo>
                  <a:pt x="5664" y="425"/>
                </a:lnTo>
                <a:lnTo>
                  <a:pt x="5658" y="412"/>
                </a:lnTo>
                <a:lnTo>
                  <a:pt x="5645" y="405"/>
                </a:lnTo>
                <a:lnTo>
                  <a:pt x="5664" y="393"/>
                </a:lnTo>
                <a:lnTo>
                  <a:pt x="5664" y="386"/>
                </a:lnTo>
                <a:lnTo>
                  <a:pt x="5658" y="386"/>
                </a:lnTo>
                <a:lnTo>
                  <a:pt x="5651" y="380"/>
                </a:lnTo>
                <a:lnTo>
                  <a:pt x="5670" y="380"/>
                </a:lnTo>
                <a:lnTo>
                  <a:pt x="5664" y="373"/>
                </a:lnTo>
                <a:lnTo>
                  <a:pt x="5670" y="367"/>
                </a:lnTo>
                <a:lnTo>
                  <a:pt x="5703" y="341"/>
                </a:lnTo>
                <a:lnTo>
                  <a:pt x="5754" y="328"/>
                </a:lnTo>
                <a:lnTo>
                  <a:pt x="5754" y="315"/>
                </a:lnTo>
                <a:lnTo>
                  <a:pt x="5715" y="328"/>
                </a:lnTo>
                <a:lnTo>
                  <a:pt x="5670" y="348"/>
                </a:lnTo>
                <a:lnTo>
                  <a:pt x="5433" y="495"/>
                </a:lnTo>
                <a:lnTo>
                  <a:pt x="5465" y="367"/>
                </a:lnTo>
                <a:lnTo>
                  <a:pt x="5445" y="380"/>
                </a:lnTo>
                <a:lnTo>
                  <a:pt x="5439" y="380"/>
                </a:lnTo>
                <a:lnTo>
                  <a:pt x="5439" y="373"/>
                </a:lnTo>
                <a:lnTo>
                  <a:pt x="5445" y="354"/>
                </a:lnTo>
                <a:lnTo>
                  <a:pt x="5458" y="354"/>
                </a:lnTo>
                <a:lnTo>
                  <a:pt x="5471" y="354"/>
                </a:lnTo>
                <a:lnTo>
                  <a:pt x="5465" y="367"/>
                </a:lnTo>
                <a:lnTo>
                  <a:pt x="5433" y="495"/>
                </a:lnTo>
                <a:lnTo>
                  <a:pt x="3877" y="348"/>
                </a:lnTo>
                <a:lnTo>
                  <a:pt x="3896" y="348"/>
                </a:lnTo>
                <a:lnTo>
                  <a:pt x="3909" y="354"/>
                </a:lnTo>
                <a:lnTo>
                  <a:pt x="3922" y="354"/>
                </a:lnTo>
                <a:lnTo>
                  <a:pt x="3922" y="367"/>
                </a:lnTo>
                <a:lnTo>
                  <a:pt x="3928" y="367"/>
                </a:lnTo>
                <a:lnTo>
                  <a:pt x="3941" y="367"/>
                </a:lnTo>
                <a:lnTo>
                  <a:pt x="3941" y="354"/>
                </a:lnTo>
                <a:lnTo>
                  <a:pt x="3941" y="367"/>
                </a:lnTo>
                <a:lnTo>
                  <a:pt x="3948" y="373"/>
                </a:lnTo>
                <a:lnTo>
                  <a:pt x="3967" y="354"/>
                </a:lnTo>
                <a:lnTo>
                  <a:pt x="3954" y="354"/>
                </a:lnTo>
                <a:lnTo>
                  <a:pt x="3948" y="354"/>
                </a:lnTo>
                <a:lnTo>
                  <a:pt x="3948" y="348"/>
                </a:lnTo>
                <a:lnTo>
                  <a:pt x="3941" y="348"/>
                </a:lnTo>
                <a:lnTo>
                  <a:pt x="3928" y="348"/>
                </a:lnTo>
                <a:lnTo>
                  <a:pt x="3922" y="348"/>
                </a:lnTo>
                <a:lnTo>
                  <a:pt x="3915" y="341"/>
                </a:lnTo>
                <a:lnTo>
                  <a:pt x="3903" y="348"/>
                </a:lnTo>
                <a:lnTo>
                  <a:pt x="3903" y="341"/>
                </a:lnTo>
                <a:lnTo>
                  <a:pt x="3896" y="335"/>
                </a:lnTo>
                <a:lnTo>
                  <a:pt x="3883" y="341"/>
                </a:lnTo>
                <a:lnTo>
                  <a:pt x="3877" y="341"/>
                </a:lnTo>
                <a:lnTo>
                  <a:pt x="3877" y="348"/>
                </a:lnTo>
                <a:lnTo>
                  <a:pt x="5433" y="495"/>
                </a:lnTo>
                <a:lnTo>
                  <a:pt x="4095" y="341"/>
                </a:lnTo>
                <a:lnTo>
                  <a:pt x="4095" y="348"/>
                </a:lnTo>
                <a:lnTo>
                  <a:pt x="4102" y="335"/>
                </a:lnTo>
                <a:lnTo>
                  <a:pt x="4095" y="335"/>
                </a:lnTo>
                <a:lnTo>
                  <a:pt x="4095" y="341"/>
                </a:lnTo>
                <a:lnTo>
                  <a:pt x="5433" y="495"/>
                </a:lnTo>
                <a:lnTo>
                  <a:pt x="5413" y="502"/>
                </a:lnTo>
                <a:lnTo>
                  <a:pt x="5394" y="502"/>
                </a:lnTo>
                <a:lnTo>
                  <a:pt x="5413" y="508"/>
                </a:lnTo>
                <a:lnTo>
                  <a:pt x="5413" y="502"/>
                </a:lnTo>
                <a:lnTo>
                  <a:pt x="5433" y="495"/>
                </a:lnTo>
                <a:lnTo>
                  <a:pt x="5722" y="618"/>
                </a:lnTo>
                <a:lnTo>
                  <a:pt x="5754" y="605"/>
                </a:lnTo>
                <a:lnTo>
                  <a:pt x="5754" y="560"/>
                </a:lnTo>
                <a:lnTo>
                  <a:pt x="5625" y="618"/>
                </a:lnTo>
                <a:lnTo>
                  <a:pt x="5722" y="618"/>
                </a:lnTo>
                <a:lnTo>
                  <a:pt x="5433" y="495"/>
                </a:lnTo>
                <a:lnTo>
                  <a:pt x="3832" y="219"/>
                </a:lnTo>
                <a:lnTo>
                  <a:pt x="3819" y="219"/>
                </a:lnTo>
                <a:lnTo>
                  <a:pt x="3825" y="225"/>
                </a:lnTo>
                <a:lnTo>
                  <a:pt x="3832" y="219"/>
                </a:lnTo>
                <a:lnTo>
                  <a:pt x="5433" y="495"/>
                </a:lnTo>
                <a:lnTo>
                  <a:pt x="4822" y="476"/>
                </a:lnTo>
                <a:lnTo>
                  <a:pt x="4828" y="476"/>
                </a:lnTo>
                <a:lnTo>
                  <a:pt x="4828" y="470"/>
                </a:lnTo>
                <a:lnTo>
                  <a:pt x="4822" y="470"/>
                </a:lnTo>
                <a:lnTo>
                  <a:pt x="4809" y="470"/>
                </a:lnTo>
                <a:lnTo>
                  <a:pt x="4803" y="470"/>
                </a:lnTo>
                <a:lnTo>
                  <a:pt x="4803" y="476"/>
                </a:lnTo>
                <a:lnTo>
                  <a:pt x="4809" y="476"/>
                </a:lnTo>
                <a:lnTo>
                  <a:pt x="4822" y="476"/>
                </a:lnTo>
                <a:lnTo>
                  <a:pt x="5433" y="495"/>
                </a:lnTo>
                <a:lnTo>
                  <a:pt x="3787" y="322"/>
                </a:lnTo>
                <a:lnTo>
                  <a:pt x="3793" y="328"/>
                </a:lnTo>
                <a:lnTo>
                  <a:pt x="3800" y="328"/>
                </a:lnTo>
                <a:lnTo>
                  <a:pt x="3800" y="315"/>
                </a:lnTo>
                <a:lnTo>
                  <a:pt x="3793" y="315"/>
                </a:lnTo>
                <a:lnTo>
                  <a:pt x="3787" y="315"/>
                </a:lnTo>
                <a:lnTo>
                  <a:pt x="3787" y="322"/>
                </a:lnTo>
                <a:lnTo>
                  <a:pt x="5433" y="495"/>
                </a:lnTo>
                <a:lnTo>
                  <a:pt x="4713" y="560"/>
                </a:lnTo>
                <a:lnTo>
                  <a:pt x="4693" y="560"/>
                </a:lnTo>
                <a:lnTo>
                  <a:pt x="4674" y="560"/>
                </a:lnTo>
                <a:lnTo>
                  <a:pt x="4674" y="579"/>
                </a:lnTo>
                <a:lnTo>
                  <a:pt x="4693" y="579"/>
                </a:lnTo>
                <a:lnTo>
                  <a:pt x="4719" y="566"/>
                </a:lnTo>
                <a:lnTo>
                  <a:pt x="4745" y="566"/>
                </a:lnTo>
                <a:lnTo>
                  <a:pt x="4751" y="566"/>
                </a:lnTo>
                <a:lnTo>
                  <a:pt x="4758" y="560"/>
                </a:lnTo>
                <a:lnTo>
                  <a:pt x="4732" y="560"/>
                </a:lnTo>
                <a:lnTo>
                  <a:pt x="4713" y="560"/>
                </a:lnTo>
                <a:lnTo>
                  <a:pt x="5433" y="495"/>
                </a:lnTo>
                <a:lnTo>
                  <a:pt x="5715" y="470"/>
                </a:lnTo>
                <a:lnTo>
                  <a:pt x="5696" y="470"/>
                </a:lnTo>
                <a:lnTo>
                  <a:pt x="5690" y="470"/>
                </a:lnTo>
                <a:lnTo>
                  <a:pt x="5677" y="470"/>
                </a:lnTo>
                <a:lnTo>
                  <a:pt x="5638" y="483"/>
                </a:lnTo>
                <a:lnTo>
                  <a:pt x="5587" y="495"/>
                </a:lnTo>
                <a:lnTo>
                  <a:pt x="5561" y="508"/>
                </a:lnTo>
                <a:lnTo>
                  <a:pt x="5548" y="502"/>
                </a:lnTo>
                <a:lnTo>
                  <a:pt x="5529" y="508"/>
                </a:lnTo>
                <a:lnTo>
                  <a:pt x="5478" y="508"/>
                </a:lnTo>
                <a:lnTo>
                  <a:pt x="5452" y="515"/>
                </a:lnTo>
                <a:lnTo>
                  <a:pt x="5433" y="521"/>
                </a:lnTo>
                <a:lnTo>
                  <a:pt x="5394" y="521"/>
                </a:lnTo>
                <a:lnTo>
                  <a:pt x="5381" y="534"/>
                </a:lnTo>
                <a:lnTo>
                  <a:pt x="5355" y="540"/>
                </a:lnTo>
                <a:lnTo>
                  <a:pt x="5330" y="553"/>
                </a:lnTo>
                <a:lnTo>
                  <a:pt x="5317" y="553"/>
                </a:lnTo>
                <a:lnTo>
                  <a:pt x="5291" y="566"/>
                </a:lnTo>
                <a:lnTo>
                  <a:pt x="5259" y="585"/>
                </a:lnTo>
                <a:lnTo>
                  <a:pt x="5182" y="618"/>
                </a:lnTo>
                <a:lnTo>
                  <a:pt x="5208" y="618"/>
                </a:lnTo>
                <a:lnTo>
                  <a:pt x="5214" y="618"/>
                </a:lnTo>
                <a:lnTo>
                  <a:pt x="5233" y="611"/>
                </a:lnTo>
                <a:lnTo>
                  <a:pt x="5246" y="598"/>
                </a:lnTo>
                <a:lnTo>
                  <a:pt x="5265" y="592"/>
                </a:lnTo>
                <a:lnTo>
                  <a:pt x="5304" y="585"/>
                </a:lnTo>
                <a:lnTo>
                  <a:pt x="5330" y="579"/>
                </a:lnTo>
                <a:lnTo>
                  <a:pt x="5336" y="579"/>
                </a:lnTo>
                <a:lnTo>
                  <a:pt x="5349" y="566"/>
                </a:lnTo>
                <a:lnTo>
                  <a:pt x="5362" y="560"/>
                </a:lnTo>
                <a:lnTo>
                  <a:pt x="5368" y="553"/>
                </a:lnTo>
                <a:lnTo>
                  <a:pt x="5388" y="553"/>
                </a:lnTo>
                <a:lnTo>
                  <a:pt x="5407" y="560"/>
                </a:lnTo>
                <a:lnTo>
                  <a:pt x="5407" y="566"/>
                </a:lnTo>
                <a:lnTo>
                  <a:pt x="5394" y="566"/>
                </a:lnTo>
                <a:lnTo>
                  <a:pt x="5381" y="566"/>
                </a:lnTo>
                <a:lnTo>
                  <a:pt x="5362" y="585"/>
                </a:lnTo>
                <a:lnTo>
                  <a:pt x="5336" y="592"/>
                </a:lnTo>
                <a:lnTo>
                  <a:pt x="5304" y="598"/>
                </a:lnTo>
                <a:lnTo>
                  <a:pt x="5246" y="618"/>
                </a:lnTo>
                <a:lnTo>
                  <a:pt x="5317" y="618"/>
                </a:lnTo>
                <a:lnTo>
                  <a:pt x="5330" y="618"/>
                </a:lnTo>
                <a:lnTo>
                  <a:pt x="5349" y="611"/>
                </a:lnTo>
                <a:lnTo>
                  <a:pt x="5362" y="605"/>
                </a:lnTo>
                <a:lnTo>
                  <a:pt x="5375" y="605"/>
                </a:lnTo>
                <a:lnTo>
                  <a:pt x="5394" y="598"/>
                </a:lnTo>
                <a:lnTo>
                  <a:pt x="5407" y="585"/>
                </a:lnTo>
                <a:lnTo>
                  <a:pt x="5413" y="579"/>
                </a:lnTo>
                <a:lnTo>
                  <a:pt x="5426" y="566"/>
                </a:lnTo>
                <a:lnTo>
                  <a:pt x="5445" y="560"/>
                </a:lnTo>
                <a:lnTo>
                  <a:pt x="5452" y="560"/>
                </a:lnTo>
                <a:lnTo>
                  <a:pt x="5445" y="579"/>
                </a:lnTo>
                <a:lnTo>
                  <a:pt x="5471" y="560"/>
                </a:lnTo>
                <a:lnTo>
                  <a:pt x="5490" y="553"/>
                </a:lnTo>
                <a:lnTo>
                  <a:pt x="5510" y="540"/>
                </a:lnTo>
                <a:lnTo>
                  <a:pt x="5516" y="547"/>
                </a:lnTo>
                <a:lnTo>
                  <a:pt x="5516" y="553"/>
                </a:lnTo>
                <a:lnTo>
                  <a:pt x="5555" y="534"/>
                </a:lnTo>
                <a:lnTo>
                  <a:pt x="5580" y="528"/>
                </a:lnTo>
                <a:lnTo>
                  <a:pt x="5593" y="534"/>
                </a:lnTo>
                <a:lnTo>
                  <a:pt x="5613" y="540"/>
                </a:lnTo>
                <a:lnTo>
                  <a:pt x="5632" y="540"/>
                </a:lnTo>
                <a:lnTo>
                  <a:pt x="5645" y="534"/>
                </a:lnTo>
                <a:lnTo>
                  <a:pt x="5632" y="528"/>
                </a:lnTo>
                <a:lnTo>
                  <a:pt x="5638" y="521"/>
                </a:lnTo>
                <a:lnTo>
                  <a:pt x="5645" y="521"/>
                </a:lnTo>
                <a:lnTo>
                  <a:pt x="5658" y="521"/>
                </a:lnTo>
                <a:lnTo>
                  <a:pt x="5670" y="521"/>
                </a:lnTo>
                <a:lnTo>
                  <a:pt x="5683" y="528"/>
                </a:lnTo>
                <a:lnTo>
                  <a:pt x="5690" y="528"/>
                </a:lnTo>
                <a:lnTo>
                  <a:pt x="5690" y="521"/>
                </a:lnTo>
                <a:lnTo>
                  <a:pt x="5683" y="515"/>
                </a:lnTo>
                <a:lnTo>
                  <a:pt x="5677" y="515"/>
                </a:lnTo>
                <a:lnTo>
                  <a:pt x="5670" y="515"/>
                </a:lnTo>
                <a:lnTo>
                  <a:pt x="5658" y="508"/>
                </a:lnTo>
                <a:lnTo>
                  <a:pt x="5664" y="502"/>
                </a:lnTo>
                <a:lnTo>
                  <a:pt x="5690" y="489"/>
                </a:lnTo>
                <a:lnTo>
                  <a:pt x="5754" y="476"/>
                </a:lnTo>
                <a:lnTo>
                  <a:pt x="5754" y="444"/>
                </a:lnTo>
                <a:lnTo>
                  <a:pt x="5741" y="450"/>
                </a:lnTo>
                <a:lnTo>
                  <a:pt x="5715" y="470"/>
                </a:lnTo>
                <a:lnTo>
                  <a:pt x="5433" y="495"/>
                </a:lnTo>
                <a:lnTo>
                  <a:pt x="5484" y="534"/>
                </a:lnTo>
                <a:lnTo>
                  <a:pt x="5452" y="540"/>
                </a:lnTo>
                <a:lnTo>
                  <a:pt x="5426" y="553"/>
                </a:lnTo>
                <a:lnTo>
                  <a:pt x="5420" y="553"/>
                </a:lnTo>
                <a:lnTo>
                  <a:pt x="5420" y="547"/>
                </a:lnTo>
                <a:lnTo>
                  <a:pt x="5439" y="534"/>
                </a:lnTo>
                <a:lnTo>
                  <a:pt x="5465" y="528"/>
                </a:lnTo>
                <a:lnTo>
                  <a:pt x="5490" y="521"/>
                </a:lnTo>
                <a:lnTo>
                  <a:pt x="5497" y="528"/>
                </a:lnTo>
                <a:lnTo>
                  <a:pt x="5484" y="534"/>
                </a:lnTo>
                <a:lnTo>
                  <a:pt x="5433" y="495"/>
                </a:lnTo>
                <a:lnTo>
                  <a:pt x="4751" y="540"/>
                </a:lnTo>
                <a:lnTo>
                  <a:pt x="4725" y="534"/>
                </a:lnTo>
                <a:lnTo>
                  <a:pt x="4700" y="534"/>
                </a:lnTo>
                <a:lnTo>
                  <a:pt x="4700" y="540"/>
                </a:lnTo>
                <a:lnTo>
                  <a:pt x="4706" y="540"/>
                </a:lnTo>
                <a:lnTo>
                  <a:pt x="4732" y="547"/>
                </a:lnTo>
                <a:lnTo>
                  <a:pt x="4777" y="540"/>
                </a:lnTo>
                <a:lnTo>
                  <a:pt x="4803" y="534"/>
                </a:lnTo>
                <a:lnTo>
                  <a:pt x="4803" y="534"/>
                </a:lnTo>
                <a:lnTo>
                  <a:pt x="4777" y="534"/>
                </a:lnTo>
                <a:lnTo>
                  <a:pt x="4751" y="540"/>
                </a:lnTo>
                <a:lnTo>
                  <a:pt x="5433" y="495"/>
                </a:lnTo>
                <a:lnTo>
                  <a:pt x="3819" y="335"/>
                </a:lnTo>
                <a:lnTo>
                  <a:pt x="3838" y="341"/>
                </a:lnTo>
                <a:lnTo>
                  <a:pt x="3864" y="341"/>
                </a:lnTo>
                <a:lnTo>
                  <a:pt x="3877" y="335"/>
                </a:lnTo>
                <a:lnTo>
                  <a:pt x="3870" y="328"/>
                </a:lnTo>
                <a:lnTo>
                  <a:pt x="3851" y="328"/>
                </a:lnTo>
                <a:lnTo>
                  <a:pt x="3845" y="328"/>
                </a:lnTo>
                <a:lnTo>
                  <a:pt x="3838" y="328"/>
                </a:lnTo>
                <a:lnTo>
                  <a:pt x="3819" y="328"/>
                </a:lnTo>
                <a:lnTo>
                  <a:pt x="3819" y="335"/>
                </a:lnTo>
                <a:lnTo>
                  <a:pt x="5433" y="495"/>
                </a:lnTo>
                <a:lnTo>
                  <a:pt x="3813" y="328"/>
                </a:lnTo>
                <a:lnTo>
                  <a:pt x="3819" y="328"/>
                </a:lnTo>
                <a:lnTo>
                  <a:pt x="3825" y="322"/>
                </a:lnTo>
                <a:lnTo>
                  <a:pt x="3819" y="322"/>
                </a:lnTo>
                <a:lnTo>
                  <a:pt x="3806" y="328"/>
                </a:lnTo>
                <a:lnTo>
                  <a:pt x="3813" y="328"/>
                </a:lnTo>
                <a:lnTo>
                  <a:pt x="5433" y="495"/>
                </a:lnTo>
                <a:lnTo>
                  <a:pt x="3825" y="290"/>
                </a:lnTo>
                <a:lnTo>
                  <a:pt x="3825" y="296"/>
                </a:lnTo>
                <a:lnTo>
                  <a:pt x="3832" y="296"/>
                </a:lnTo>
                <a:lnTo>
                  <a:pt x="3838" y="290"/>
                </a:lnTo>
                <a:lnTo>
                  <a:pt x="3838" y="283"/>
                </a:lnTo>
                <a:lnTo>
                  <a:pt x="3832" y="283"/>
                </a:lnTo>
                <a:lnTo>
                  <a:pt x="3825" y="290"/>
                </a:lnTo>
                <a:lnTo>
                  <a:pt x="5433" y="495"/>
                </a:lnTo>
                <a:lnTo>
                  <a:pt x="5413" y="309"/>
                </a:lnTo>
                <a:lnTo>
                  <a:pt x="5407" y="303"/>
                </a:lnTo>
                <a:lnTo>
                  <a:pt x="5394" y="303"/>
                </a:lnTo>
                <a:lnTo>
                  <a:pt x="5388" y="296"/>
                </a:lnTo>
                <a:lnTo>
                  <a:pt x="5388" y="303"/>
                </a:lnTo>
                <a:lnTo>
                  <a:pt x="5394" y="309"/>
                </a:lnTo>
                <a:lnTo>
                  <a:pt x="5407" y="309"/>
                </a:lnTo>
                <a:lnTo>
                  <a:pt x="5413" y="309"/>
                </a:lnTo>
                <a:lnTo>
                  <a:pt x="5433" y="495"/>
                </a:lnTo>
                <a:lnTo>
                  <a:pt x="5458" y="168"/>
                </a:lnTo>
                <a:lnTo>
                  <a:pt x="5484" y="174"/>
                </a:lnTo>
                <a:lnTo>
                  <a:pt x="5529" y="180"/>
                </a:lnTo>
                <a:lnTo>
                  <a:pt x="5548" y="187"/>
                </a:lnTo>
                <a:lnTo>
                  <a:pt x="5574" y="187"/>
                </a:lnTo>
                <a:lnTo>
                  <a:pt x="5574" y="193"/>
                </a:lnTo>
                <a:lnTo>
                  <a:pt x="5587" y="200"/>
                </a:lnTo>
                <a:lnTo>
                  <a:pt x="5613" y="206"/>
                </a:lnTo>
                <a:lnTo>
                  <a:pt x="5632" y="213"/>
                </a:lnTo>
                <a:lnTo>
                  <a:pt x="5638" y="213"/>
                </a:lnTo>
                <a:lnTo>
                  <a:pt x="5638" y="206"/>
                </a:lnTo>
                <a:lnTo>
                  <a:pt x="5625" y="200"/>
                </a:lnTo>
                <a:lnTo>
                  <a:pt x="5593" y="187"/>
                </a:lnTo>
                <a:lnTo>
                  <a:pt x="5555" y="180"/>
                </a:lnTo>
                <a:lnTo>
                  <a:pt x="5529" y="174"/>
                </a:lnTo>
                <a:lnTo>
                  <a:pt x="5478" y="168"/>
                </a:lnTo>
                <a:lnTo>
                  <a:pt x="5458" y="168"/>
                </a:lnTo>
                <a:lnTo>
                  <a:pt x="5452" y="168"/>
                </a:lnTo>
                <a:lnTo>
                  <a:pt x="5458" y="168"/>
                </a:lnTo>
                <a:lnTo>
                  <a:pt x="5433" y="495"/>
                </a:lnTo>
                <a:lnTo>
                  <a:pt x="3735" y="335"/>
                </a:lnTo>
                <a:lnTo>
                  <a:pt x="3742" y="335"/>
                </a:lnTo>
                <a:lnTo>
                  <a:pt x="3735" y="328"/>
                </a:lnTo>
                <a:lnTo>
                  <a:pt x="3729" y="335"/>
                </a:lnTo>
                <a:lnTo>
                  <a:pt x="3735" y="335"/>
                </a:lnTo>
                <a:lnTo>
                  <a:pt x="5433" y="495"/>
                </a:lnTo>
                <a:lnTo>
                  <a:pt x="3748" y="341"/>
                </a:lnTo>
                <a:lnTo>
                  <a:pt x="3761" y="341"/>
                </a:lnTo>
                <a:lnTo>
                  <a:pt x="3768" y="341"/>
                </a:lnTo>
                <a:lnTo>
                  <a:pt x="3761" y="335"/>
                </a:lnTo>
                <a:lnTo>
                  <a:pt x="3748" y="341"/>
                </a:lnTo>
                <a:lnTo>
                  <a:pt x="5433" y="495"/>
                </a:lnTo>
                <a:lnTo>
                  <a:pt x="3716" y="335"/>
                </a:lnTo>
                <a:lnTo>
                  <a:pt x="3723" y="328"/>
                </a:lnTo>
                <a:lnTo>
                  <a:pt x="3716" y="328"/>
                </a:lnTo>
                <a:lnTo>
                  <a:pt x="3710" y="328"/>
                </a:lnTo>
                <a:lnTo>
                  <a:pt x="3703" y="335"/>
                </a:lnTo>
                <a:lnTo>
                  <a:pt x="3716" y="335"/>
                </a:lnTo>
                <a:lnTo>
                  <a:pt x="5433" y="495"/>
                </a:lnTo>
                <a:lnTo>
                  <a:pt x="3825" y="354"/>
                </a:lnTo>
                <a:lnTo>
                  <a:pt x="3838" y="367"/>
                </a:lnTo>
                <a:lnTo>
                  <a:pt x="3845" y="367"/>
                </a:lnTo>
                <a:lnTo>
                  <a:pt x="3845" y="354"/>
                </a:lnTo>
                <a:lnTo>
                  <a:pt x="3838" y="354"/>
                </a:lnTo>
                <a:lnTo>
                  <a:pt x="3825" y="354"/>
                </a:lnTo>
                <a:lnTo>
                  <a:pt x="5433" y="495"/>
                </a:lnTo>
                <a:lnTo>
                  <a:pt x="4089" y="277"/>
                </a:lnTo>
                <a:lnTo>
                  <a:pt x="4089" y="270"/>
                </a:lnTo>
                <a:lnTo>
                  <a:pt x="4083" y="270"/>
                </a:lnTo>
                <a:lnTo>
                  <a:pt x="4076" y="270"/>
                </a:lnTo>
                <a:lnTo>
                  <a:pt x="4076" y="277"/>
                </a:lnTo>
                <a:lnTo>
                  <a:pt x="4089" y="277"/>
                </a:lnTo>
                <a:lnTo>
                  <a:pt x="5433" y="495"/>
                </a:lnTo>
                <a:lnTo>
                  <a:pt x="4044" y="412"/>
                </a:lnTo>
                <a:lnTo>
                  <a:pt x="4038" y="412"/>
                </a:lnTo>
                <a:lnTo>
                  <a:pt x="4044" y="418"/>
                </a:lnTo>
                <a:lnTo>
                  <a:pt x="4057" y="425"/>
                </a:lnTo>
                <a:lnTo>
                  <a:pt x="4070" y="431"/>
                </a:lnTo>
                <a:lnTo>
                  <a:pt x="4076" y="431"/>
                </a:lnTo>
                <a:lnTo>
                  <a:pt x="4076" y="425"/>
                </a:lnTo>
                <a:lnTo>
                  <a:pt x="4057" y="418"/>
                </a:lnTo>
                <a:lnTo>
                  <a:pt x="4044" y="412"/>
                </a:lnTo>
                <a:lnTo>
                  <a:pt x="5433" y="495"/>
                </a:lnTo>
                <a:lnTo>
                  <a:pt x="4044" y="270"/>
                </a:lnTo>
                <a:lnTo>
                  <a:pt x="4044" y="264"/>
                </a:lnTo>
                <a:lnTo>
                  <a:pt x="4044" y="251"/>
                </a:lnTo>
                <a:lnTo>
                  <a:pt x="4038" y="251"/>
                </a:lnTo>
                <a:lnTo>
                  <a:pt x="4031" y="251"/>
                </a:lnTo>
                <a:lnTo>
                  <a:pt x="4044" y="270"/>
                </a:lnTo>
                <a:lnTo>
                  <a:pt x="5433" y="495"/>
                </a:lnTo>
                <a:lnTo>
                  <a:pt x="5220" y="296"/>
                </a:lnTo>
                <a:lnTo>
                  <a:pt x="5246" y="296"/>
                </a:lnTo>
                <a:lnTo>
                  <a:pt x="5291" y="296"/>
                </a:lnTo>
                <a:lnTo>
                  <a:pt x="5343" y="303"/>
                </a:lnTo>
                <a:lnTo>
                  <a:pt x="5368" y="303"/>
                </a:lnTo>
                <a:lnTo>
                  <a:pt x="5375" y="303"/>
                </a:lnTo>
                <a:lnTo>
                  <a:pt x="5368" y="303"/>
                </a:lnTo>
                <a:lnTo>
                  <a:pt x="5349" y="290"/>
                </a:lnTo>
                <a:lnTo>
                  <a:pt x="5323" y="290"/>
                </a:lnTo>
                <a:lnTo>
                  <a:pt x="5278" y="290"/>
                </a:lnTo>
                <a:lnTo>
                  <a:pt x="5233" y="290"/>
                </a:lnTo>
                <a:lnTo>
                  <a:pt x="5220" y="296"/>
                </a:lnTo>
                <a:lnTo>
                  <a:pt x="5214" y="296"/>
                </a:lnTo>
                <a:lnTo>
                  <a:pt x="5220" y="296"/>
                </a:lnTo>
                <a:lnTo>
                  <a:pt x="5433" y="495"/>
                </a:lnTo>
                <a:lnTo>
                  <a:pt x="3935" y="393"/>
                </a:lnTo>
                <a:lnTo>
                  <a:pt x="3928" y="386"/>
                </a:lnTo>
                <a:lnTo>
                  <a:pt x="3922" y="380"/>
                </a:lnTo>
                <a:lnTo>
                  <a:pt x="3903" y="373"/>
                </a:lnTo>
                <a:lnTo>
                  <a:pt x="3890" y="373"/>
                </a:lnTo>
                <a:lnTo>
                  <a:pt x="3903" y="380"/>
                </a:lnTo>
                <a:lnTo>
                  <a:pt x="3903" y="386"/>
                </a:lnTo>
                <a:lnTo>
                  <a:pt x="3922" y="393"/>
                </a:lnTo>
                <a:lnTo>
                  <a:pt x="3935" y="393"/>
                </a:lnTo>
                <a:lnTo>
                  <a:pt x="5433" y="495"/>
                </a:lnTo>
                <a:lnTo>
                  <a:pt x="3851" y="373"/>
                </a:lnTo>
                <a:lnTo>
                  <a:pt x="3864" y="373"/>
                </a:lnTo>
                <a:lnTo>
                  <a:pt x="3864" y="367"/>
                </a:lnTo>
                <a:lnTo>
                  <a:pt x="3851" y="373"/>
                </a:lnTo>
                <a:lnTo>
                  <a:pt x="5433" y="495"/>
                </a:lnTo>
                <a:lnTo>
                  <a:pt x="4211" y="373"/>
                </a:lnTo>
                <a:lnTo>
                  <a:pt x="4218" y="380"/>
                </a:lnTo>
                <a:lnTo>
                  <a:pt x="4224" y="380"/>
                </a:lnTo>
                <a:lnTo>
                  <a:pt x="4218" y="367"/>
                </a:lnTo>
                <a:lnTo>
                  <a:pt x="4205" y="367"/>
                </a:lnTo>
                <a:lnTo>
                  <a:pt x="4198" y="367"/>
                </a:lnTo>
                <a:lnTo>
                  <a:pt x="4198" y="373"/>
                </a:lnTo>
                <a:lnTo>
                  <a:pt x="4211" y="373"/>
                </a:lnTo>
                <a:lnTo>
                  <a:pt x="5433" y="495"/>
                </a:lnTo>
                <a:lnTo>
                  <a:pt x="4031" y="328"/>
                </a:lnTo>
                <a:lnTo>
                  <a:pt x="4038" y="328"/>
                </a:lnTo>
                <a:lnTo>
                  <a:pt x="4044" y="328"/>
                </a:lnTo>
                <a:lnTo>
                  <a:pt x="4050" y="335"/>
                </a:lnTo>
                <a:lnTo>
                  <a:pt x="4050" y="328"/>
                </a:lnTo>
                <a:lnTo>
                  <a:pt x="4044" y="322"/>
                </a:lnTo>
                <a:lnTo>
                  <a:pt x="4031" y="315"/>
                </a:lnTo>
                <a:lnTo>
                  <a:pt x="4025" y="315"/>
                </a:lnTo>
                <a:lnTo>
                  <a:pt x="4025" y="328"/>
                </a:lnTo>
                <a:lnTo>
                  <a:pt x="4031" y="328"/>
                </a:lnTo>
                <a:lnTo>
                  <a:pt x="5433" y="495"/>
                </a:lnTo>
                <a:lnTo>
                  <a:pt x="3922" y="309"/>
                </a:lnTo>
                <a:lnTo>
                  <a:pt x="3922" y="303"/>
                </a:lnTo>
                <a:lnTo>
                  <a:pt x="3915" y="296"/>
                </a:lnTo>
                <a:lnTo>
                  <a:pt x="3909" y="296"/>
                </a:lnTo>
                <a:lnTo>
                  <a:pt x="3903" y="303"/>
                </a:lnTo>
                <a:lnTo>
                  <a:pt x="3922" y="309"/>
                </a:lnTo>
                <a:lnTo>
                  <a:pt x="5433" y="495"/>
                </a:lnTo>
                <a:lnTo>
                  <a:pt x="4237" y="380"/>
                </a:lnTo>
                <a:lnTo>
                  <a:pt x="4301" y="354"/>
                </a:lnTo>
                <a:lnTo>
                  <a:pt x="4365" y="322"/>
                </a:lnTo>
                <a:lnTo>
                  <a:pt x="4443" y="296"/>
                </a:lnTo>
                <a:lnTo>
                  <a:pt x="4520" y="251"/>
                </a:lnTo>
                <a:lnTo>
                  <a:pt x="4533" y="245"/>
                </a:lnTo>
                <a:lnTo>
                  <a:pt x="4545" y="245"/>
                </a:lnTo>
                <a:lnTo>
                  <a:pt x="4584" y="232"/>
                </a:lnTo>
                <a:lnTo>
                  <a:pt x="4668" y="193"/>
                </a:lnTo>
                <a:lnTo>
                  <a:pt x="4732" y="174"/>
                </a:lnTo>
                <a:lnTo>
                  <a:pt x="4777" y="155"/>
                </a:lnTo>
                <a:lnTo>
                  <a:pt x="4873" y="142"/>
                </a:lnTo>
                <a:lnTo>
                  <a:pt x="4931" y="142"/>
                </a:lnTo>
                <a:lnTo>
                  <a:pt x="4970" y="155"/>
                </a:lnTo>
                <a:lnTo>
                  <a:pt x="5040" y="161"/>
                </a:lnTo>
                <a:lnTo>
                  <a:pt x="5079" y="168"/>
                </a:lnTo>
                <a:lnTo>
                  <a:pt x="5118" y="174"/>
                </a:lnTo>
                <a:lnTo>
                  <a:pt x="5143" y="180"/>
                </a:lnTo>
                <a:lnTo>
                  <a:pt x="5188" y="187"/>
                </a:lnTo>
                <a:lnTo>
                  <a:pt x="5214" y="193"/>
                </a:lnTo>
                <a:lnTo>
                  <a:pt x="5227" y="193"/>
                </a:lnTo>
                <a:lnTo>
                  <a:pt x="5246" y="187"/>
                </a:lnTo>
                <a:lnTo>
                  <a:pt x="5265" y="187"/>
                </a:lnTo>
                <a:lnTo>
                  <a:pt x="5073" y="155"/>
                </a:lnTo>
                <a:lnTo>
                  <a:pt x="4983" y="135"/>
                </a:lnTo>
                <a:lnTo>
                  <a:pt x="4918" y="129"/>
                </a:lnTo>
                <a:lnTo>
                  <a:pt x="4848" y="129"/>
                </a:lnTo>
                <a:lnTo>
                  <a:pt x="4770" y="142"/>
                </a:lnTo>
                <a:lnTo>
                  <a:pt x="4687" y="174"/>
                </a:lnTo>
                <a:lnTo>
                  <a:pt x="4565" y="213"/>
                </a:lnTo>
                <a:lnTo>
                  <a:pt x="4545" y="225"/>
                </a:lnTo>
                <a:lnTo>
                  <a:pt x="4539" y="232"/>
                </a:lnTo>
                <a:lnTo>
                  <a:pt x="4507" y="245"/>
                </a:lnTo>
                <a:lnTo>
                  <a:pt x="4481" y="264"/>
                </a:lnTo>
                <a:lnTo>
                  <a:pt x="4455" y="283"/>
                </a:lnTo>
                <a:lnTo>
                  <a:pt x="4378" y="309"/>
                </a:lnTo>
                <a:lnTo>
                  <a:pt x="4295" y="341"/>
                </a:lnTo>
                <a:lnTo>
                  <a:pt x="4288" y="341"/>
                </a:lnTo>
                <a:lnTo>
                  <a:pt x="4275" y="348"/>
                </a:lnTo>
                <a:lnTo>
                  <a:pt x="4243" y="373"/>
                </a:lnTo>
                <a:lnTo>
                  <a:pt x="4237" y="380"/>
                </a:lnTo>
                <a:lnTo>
                  <a:pt x="5433" y="495"/>
                </a:lnTo>
                <a:lnTo>
                  <a:pt x="4301" y="386"/>
                </a:lnTo>
                <a:lnTo>
                  <a:pt x="4288" y="380"/>
                </a:lnTo>
                <a:lnTo>
                  <a:pt x="4275" y="380"/>
                </a:lnTo>
                <a:lnTo>
                  <a:pt x="4275" y="386"/>
                </a:lnTo>
                <a:lnTo>
                  <a:pt x="4275" y="393"/>
                </a:lnTo>
                <a:lnTo>
                  <a:pt x="4282" y="393"/>
                </a:lnTo>
                <a:lnTo>
                  <a:pt x="4295" y="393"/>
                </a:lnTo>
                <a:lnTo>
                  <a:pt x="4308" y="399"/>
                </a:lnTo>
                <a:lnTo>
                  <a:pt x="4314" y="399"/>
                </a:lnTo>
                <a:lnTo>
                  <a:pt x="4314" y="393"/>
                </a:lnTo>
                <a:lnTo>
                  <a:pt x="4308" y="393"/>
                </a:lnTo>
                <a:lnTo>
                  <a:pt x="4308" y="386"/>
                </a:lnTo>
                <a:lnTo>
                  <a:pt x="4301" y="386"/>
                </a:lnTo>
                <a:lnTo>
                  <a:pt x="5433" y="495"/>
                </a:lnTo>
                <a:lnTo>
                  <a:pt x="3787" y="283"/>
                </a:lnTo>
                <a:lnTo>
                  <a:pt x="3793" y="290"/>
                </a:lnTo>
                <a:lnTo>
                  <a:pt x="3793" y="277"/>
                </a:lnTo>
                <a:lnTo>
                  <a:pt x="3787" y="277"/>
                </a:lnTo>
                <a:lnTo>
                  <a:pt x="3787" y="283"/>
                </a:lnTo>
                <a:lnTo>
                  <a:pt x="5433" y="495"/>
                </a:lnTo>
                <a:lnTo>
                  <a:pt x="3543" y="386"/>
                </a:lnTo>
                <a:lnTo>
                  <a:pt x="3498" y="386"/>
                </a:lnTo>
                <a:lnTo>
                  <a:pt x="3485" y="386"/>
                </a:lnTo>
                <a:lnTo>
                  <a:pt x="3478" y="393"/>
                </a:lnTo>
                <a:lnTo>
                  <a:pt x="3465" y="405"/>
                </a:lnTo>
                <a:lnTo>
                  <a:pt x="3459" y="405"/>
                </a:lnTo>
                <a:lnTo>
                  <a:pt x="3465" y="405"/>
                </a:lnTo>
                <a:lnTo>
                  <a:pt x="3491" y="399"/>
                </a:lnTo>
                <a:lnTo>
                  <a:pt x="3517" y="399"/>
                </a:lnTo>
                <a:lnTo>
                  <a:pt x="3568" y="399"/>
                </a:lnTo>
                <a:lnTo>
                  <a:pt x="3626" y="405"/>
                </a:lnTo>
                <a:lnTo>
                  <a:pt x="3703" y="412"/>
                </a:lnTo>
                <a:lnTo>
                  <a:pt x="3665" y="405"/>
                </a:lnTo>
                <a:lnTo>
                  <a:pt x="3620" y="399"/>
                </a:lnTo>
                <a:lnTo>
                  <a:pt x="3543" y="386"/>
                </a:lnTo>
                <a:lnTo>
                  <a:pt x="5433" y="495"/>
                </a:lnTo>
                <a:lnTo>
                  <a:pt x="4005" y="251"/>
                </a:lnTo>
                <a:lnTo>
                  <a:pt x="4012" y="245"/>
                </a:lnTo>
                <a:lnTo>
                  <a:pt x="4012" y="238"/>
                </a:lnTo>
                <a:lnTo>
                  <a:pt x="3999" y="245"/>
                </a:lnTo>
                <a:lnTo>
                  <a:pt x="3999" y="251"/>
                </a:lnTo>
                <a:lnTo>
                  <a:pt x="4005" y="251"/>
                </a:lnTo>
                <a:lnTo>
                  <a:pt x="5433" y="495"/>
                </a:lnTo>
                <a:lnTo>
                  <a:pt x="4790" y="495"/>
                </a:lnTo>
                <a:lnTo>
                  <a:pt x="4803" y="489"/>
                </a:lnTo>
                <a:lnTo>
                  <a:pt x="4796" y="489"/>
                </a:lnTo>
                <a:lnTo>
                  <a:pt x="4777" y="483"/>
                </a:lnTo>
                <a:lnTo>
                  <a:pt x="4764" y="483"/>
                </a:lnTo>
                <a:lnTo>
                  <a:pt x="4738" y="495"/>
                </a:lnTo>
                <a:lnTo>
                  <a:pt x="4687" y="515"/>
                </a:lnTo>
                <a:lnTo>
                  <a:pt x="4668" y="521"/>
                </a:lnTo>
                <a:lnTo>
                  <a:pt x="4655" y="528"/>
                </a:lnTo>
                <a:lnTo>
                  <a:pt x="4635" y="528"/>
                </a:lnTo>
                <a:lnTo>
                  <a:pt x="4623" y="521"/>
                </a:lnTo>
                <a:lnTo>
                  <a:pt x="4545" y="515"/>
                </a:lnTo>
                <a:lnTo>
                  <a:pt x="4500" y="502"/>
                </a:lnTo>
                <a:lnTo>
                  <a:pt x="4436" y="489"/>
                </a:lnTo>
                <a:lnTo>
                  <a:pt x="4398" y="476"/>
                </a:lnTo>
                <a:lnTo>
                  <a:pt x="4378" y="470"/>
                </a:lnTo>
                <a:lnTo>
                  <a:pt x="4365" y="470"/>
                </a:lnTo>
                <a:lnTo>
                  <a:pt x="4365" y="483"/>
                </a:lnTo>
                <a:lnTo>
                  <a:pt x="4378" y="489"/>
                </a:lnTo>
                <a:lnTo>
                  <a:pt x="4398" y="489"/>
                </a:lnTo>
                <a:lnTo>
                  <a:pt x="4410" y="489"/>
                </a:lnTo>
                <a:lnTo>
                  <a:pt x="4417" y="495"/>
                </a:lnTo>
                <a:lnTo>
                  <a:pt x="4423" y="502"/>
                </a:lnTo>
                <a:lnTo>
                  <a:pt x="4449" y="502"/>
                </a:lnTo>
                <a:lnTo>
                  <a:pt x="4468" y="508"/>
                </a:lnTo>
                <a:lnTo>
                  <a:pt x="4507" y="521"/>
                </a:lnTo>
                <a:lnTo>
                  <a:pt x="4552" y="521"/>
                </a:lnTo>
                <a:lnTo>
                  <a:pt x="4590" y="528"/>
                </a:lnTo>
                <a:lnTo>
                  <a:pt x="4616" y="528"/>
                </a:lnTo>
                <a:lnTo>
                  <a:pt x="4603" y="540"/>
                </a:lnTo>
                <a:lnTo>
                  <a:pt x="4590" y="540"/>
                </a:lnTo>
                <a:lnTo>
                  <a:pt x="4552" y="553"/>
                </a:lnTo>
                <a:lnTo>
                  <a:pt x="4526" y="560"/>
                </a:lnTo>
                <a:lnTo>
                  <a:pt x="4520" y="566"/>
                </a:lnTo>
                <a:lnTo>
                  <a:pt x="4513" y="566"/>
                </a:lnTo>
                <a:lnTo>
                  <a:pt x="4488" y="553"/>
                </a:lnTo>
                <a:lnTo>
                  <a:pt x="4468" y="547"/>
                </a:lnTo>
                <a:lnTo>
                  <a:pt x="4462" y="547"/>
                </a:lnTo>
                <a:lnTo>
                  <a:pt x="4462" y="553"/>
                </a:lnTo>
                <a:lnTo>
                  <a:pt x="4481" y="560"/>
                </a:lnTo>
                <a:lnTo>
                  <a:pt x="4494" y="566"/>
                </a:lnTo>
                <a:lnTo>
                  <a:pt x="4494" y="579"/>
                </a:lnTo>
                <a:lnTo>
                  <a:pt x="4488" y="585"/>
                </a:lnTo>
                <a:lnTo>
                  <a:pt x="4481" y="592"/>
                </a:lnTo>
                <a:lnTo>
                  <a:pt x="4462" y="598"/>
                </a:lnTo>
                <a:lnTo>
                  <a:pt x="4449" y="598"/>
                </a:lnTo>
                <a:lnTo>
                  <a:pt x="4436" y="598"/>
                </a:lnTo>
                <a:lnTo>
                  <a:pt x="4423" y="592"/>
                </a:lnTo>
                <a:lnTo>
                  <a:pt x="4410" y="585"/>
                </a:lnTo>
                <a:lnTo>
                  <a:pt x="4404" y="579"/>
                </a:lnTo>
                <a:lnTo>
                  <a:pt x="4398" y="566"/>
                </a:lnTo>
                <a:lnTo>
                  <a:pt x="4385" y="566"/>
                </a:lnTo>
                <a:lnTo>
                  <a:pt x="4346" y="566"/>
                </a:lnTo>
                <a:lnTo>
                  <a:pt x="4314" y="560"/>
                </a:lnTo>
                <a:lnTo>
                  <a:pt x="4250" y="547"/>
                </a:lnTo>
                <a:lnTo>
                  <a:pt x="4205" y="540"/>
                </a:lnTo>
                <a:lnTo>
                  <a:pt x="4179" y="534"/>
                </a:lnTo>
                <a:lnTo>
                  <a:pt x="4153" y="528"/>
                </a:lnTo>
                <a:lnTo>
                  <a:pt x="4147" y="521"/>
                </a:lnTo>
                <a:lnTo>
                  <a:pt x="4160" y="521"/>
                </a:lnTo>
                <a:lnTo>
                  <a:pt x="4205" y="521"/>
                </a:lnTo>
                <a:lnTo>
                  <a:pt x="4237" y="521"/>
                </a:lnTo>
                <a:lnTo>
                  <a:pt x="4288" y="521"/>
                </a:lnTo>
                <a:lnTo>
                  <a:pt x="4333" y="528"/>
                </a:lnTo>
                <a:lnTo>
                  <a:pt x="4359" y="534"/>
                </a:lnTo>
                <a:lnTo>
                  <a:pt x="4404" y="547"/>
                </a:lnTo>
                <a:lnTo>
                  <a:pt x="4423" y="547"/>
                </a:lnTo>
                <a:lnTo>
                  <a:pt x="4443" y="553"/>
                </a:lnTo>
                <a:lnTo>
                  <a:pt x="4449" y="560"/>
                </a:lnTo>
                <a:lnTo>
                  <a:pt x="4449" y="553"/>
                </a:lnTo>
                <a:lnTo>
                  <a:pt x="4449" y="547"/>
                </a:lnTo>
                <a:lnTo>
                  <a:pt x="4423" y="534"/>
                </a:lnTo>
                <a:lnTo>
                  <a:pt x="4398" y="528"/>
                </a:lnTo>
                <a:lnTo>
                  <a:pt x="4353" y="521"/>
                </a:lnTo>
                <a:lnTo>
                  <a:pt x="4320" y="521"/>
                </a:lnTo>
                <a:lnTo>
                  <a:pt x="4288" y="521"/>
                </a:lnTo>
                <a:lnTo>
                  <a:pt x="4275" y="521"/>
                </a:lnTo>
                <a:lnTo>
                  <a:pt x="4256" y="521"/>
                </a:lnTo>
                <a:lnTo>
                  <a:pt x="4250" y="515"/>
                </a:lnTo>
                <a:lnTo>
                  <a:pt x="4243" y="515"/>
                </a:lnTo>
                <a:lnTo>
                  <a:pt x="4218" y="515"/>
                </a:lnTo>
                <a:lnTo>
                  <a:pt x="4198" y="521"/>
                </a:lnTo>
                <a:lnTo>
                  <a:pt x="4192" y="521"/>
                </a:lnTo>
                <a:lnTo>
                  <a:pt x="4192" y="515"/>
                </a:lnTo>
                <a:lnTo>
                  <a:pt x="4205" y="502"/>
                </a:lnTo>
                <a:lnTo>
                  <a:pt x="4224" y="489"/>
                </a:lnTo>
                <a:lnTo>
                  <a:pt x="4256" y="476"/>
                </a:lnTo>
                <a:lnTo>
                  <a:pt x="4301" y="457"/>
                </a:lnTo>
                <a:lnTo>
                  <a:pt x="4320" y="450"/>
                </a:lnTo>
                <a:lnTo>
                  <a:pt x="4333" y="438"/>
                </a:lnTo>
                <a:lnTo>
                  <a:pt x="4359" y="425"/>
                </a:lnTo>
                <a:lnTo>
                  <a:pt x="4398" y="405"/>
                </a:lnTo>
                <a:lnTo>
                  <a:pt x="4404" y="405"/>
                </a:lnTo>
                <a:lnTo>
                  <a:pt x="4410" y="412"/>
                </a:lnTo>
                <a:lnTo>
                  <a:pt x="4417" y="412"/>
                </a:lnTo>
                <a:lnTo>
                  <a:pt x="4417" y="405"/>
                </a:lnTo>
                <a:lnTo>
                  <a:pt x="4423" y="399"/>
                </a:lnTo>
                <a:lnTo>
                  <a:pt x="4481" y="354"/>
                </a:lnTo>
                <a:lnTo>
                  <a:pt x="4391" y="399"/>
                </a:lnTo>
                <a:lnTo>
                  <a:pt x="4333" y="418"/>
                </a:lnTo>
                <a:lnTo>
                  <a:pt x="4301" y="438"/>
                </a:lnTo>
                <a:lnTo>
                  <a:pt x="4263" y="450"/>
                </a:lnTo>
                <a:lnTo>
                  <a:pt x="4160" y="502"/>
                </a:lnTo>
                <a:lnTo>
                  <a:pt x="4173" y="483"/>
                </a:lnTo>
                <a:lnTo>
                  <a:pt x="4147" y="495"/>
                </a:lnTo>
                <a:lnTo>
                  <a:pt x="4108" y="515"/>
                </a:lnTo>
                <a:lnTo>
                  <a:pt x="4076" y="515"/>
                </a:lnTo>
                <a:lnTo>
                  <a:pt x="4038" y="508"/>
                </a:lnTo>
                <a:lnTo>
                  <a:pt x="3973" y="483"/>
                </a:lnTo>
                <a:lnTo>
                  <a:pt x="3915" y="476"/>
                </a:lnTo>
                <a:lnTo>
                  <a:pt x="3890" y="470"/>
                </a:lnTo>
                <a:lnTo>
                  <a:pt x="3864" y="457"/>
                </a:lnTo>
                <a:lnTo>
                  <a:pt x="3774" y="438"/>
                </a:lnTo>
                <a:lnTo>
                  <a:pt x="3684" y="425"/>
                </a:lnTo>
                <a:lnTo>
                  <a:pt x="3639" y="418"/>
                </a:lnTo>
                <a:lnTo>
                  <a:pt x="3588" y="418"/>
                </a:lnTo>
                <a:lnTo>
                  <a:pt x="3504" y="418"/>
                </a:lnTo>
                <a:lnTo>
                  <a:pt x="3472" y="418"/>
                </a:lnTo>
                <a:lnTo>
                  <a:pt x="3453" y="425"/>
                </a:lnTo>
                <a:lnTo>
                  <a:pt x="3427" y="418"/>
                </a:lnTo>
                <a:lnTo>
                  <a:pt x="3401" y="425"/>
                </a:lnTo>
                <a:lnTo>
                  <a:pt x="3388" y="425"/>
                </a:lnTo>
                <a:lnTo>
                  <a:pt x="3369" y="425"/>
                </a:lnTo>
                <a:lnTo>
                  <a:pt x="3363" y="418"/>
                </a:lnTo>
                <a:lnTo>
                  <a:pt x="3350" y="418"/>
                </a:lnTo>
                <a:lnTo>
                  <a:pt x="3324" y="418"/>
                </a:lnTo>
                <a:lnTo>
                  <a:pt x="3330" y="412"/>
                </a:lnTo>
                <a:lnTo>
                  <a:pt x="3350" y="405"/>
                </a:lnTo>
                <a:lnTo>
                  <a:pt x="3369" y="399"/>
                </a:lnTo>
                <a:lnTo>
                  <a:pt x="3388" y="399"/>
                </a:lnTo>
                <a:lnTo>
                  <a:pt x="3408" y="405"/>
                </a:lnTo>
                <a:lnTo>
                  <a:pt x="3395" y="399"/>
                </a:lnTo>
                <a:lnTo>
                  <a:pt x="3375" y="393"/>
                </a:lnTo>
                <a:lnTo>
                  <a:pt x="3356" y="393"/>
                </a:lnTo>
                <a:lnTo>
                  <a:pt x="3330" y="399"/>
                </a:lnTo>
                <a:lnTo>
                  <a:pt x="3318" y="399"/>
                </a:lnTo>
                <a:lnTo>
                  <a:pt x="3318" y="412"/>
                </a:lnTo>
                <a:lnTo>
                  <a:pt x="3311" y="412"/>
                </a:lnTo>
                <a:lnTo>
                  <a:pt x="3311" y="418"/>
                </a:lnTo>
                <a:lnTo>
                  <a:pt x="3298" y="412"/>
                </a:lnTo>
                <a:lnTo>
                  <a:pt x="3292" y="412"/>
                </a:lnTo>
                <a:lnTo>
                  <a:pt x="3273" y="418"/>
                </a:lnTo>
                <a:lnTo>
                  <a:pt x="3260" y="418"/>
                </a:lnTo>
                <a:lnTo>
                  <a:pt x="3266" y="425"/>
                </a:lnTo>
                <a:lnTo>
                  <a:pt x="3279" y="431"/>
                </a:lnTo>
                <a:lnTo>
                  <a:pt x="3305" y="431"/>
                </a:lnTo>
                <a:lnTo>
                  <a:pt x="3318" y="431"/>
                </a:lnTo>
                <a:lnTo>
                  <a:pt x="3318" y="438"/>
                </a:lnTo>
                <a:lnTo>
                  <a:pt x="3292" y="438"/>
                </a:lnTo>
                <a:lnTo>
                  <a:pt x="3273" y="450"/>
                </a:lnTo>
                <a:lnTo>
                  <a:pt x="3234" y="457"/>
                </a:lnTo>
                <a:lnTo>
                  <a:pt x="3228" y="457"/>
                </a:lnTo>
                <a:lnTo>
                  <a:pt x="3208" y="470"/>
                </a:lnTo>
                <a:lnTo>
                  <a:pt x="3183" y="476"/>
                </a:lnTo>
                <a:lnTo>
                  <a:pt x="3176" y="476"/>
                </a:lnTo>
                <a:lnTo>
                  <a:pt x="3131" y="489"/>
                </a:lnTo>
                <a:lnTo>
                  <a:pt x="3105" y="508"/>
                </a:lnTo>
                <a:lnTo>
                  <a:pt x="3144" y="495"/>
                </a:lnTo>
                <a:lnTo>
                  <a:pt x="3189" y="483"/>
                </a:lnTo>
                <a:lnTo>
                  <a:pt x="3234" y="476"/>
                </a:lnTo>
                <a:lnTo>
                  <a:pt x="3266" y="470"/>
                </a:lnTo>
                <a:lnTo>
                  <a:pt x="3285" y="470"/>
                </a:lnTo>
                <a:lnTo>
                  <a:pt x="3292" y="476"/>
                </a:lnTo>
                <a:lnTo>
                  <a:pt x="3311" y="476"/>
                </a:lnTo>
                <a:lnTo>
                  <a:pt x="3363" y="483"/>
                </a:lnTo>
                <a:lnTo>
                  <a:pt x="3395" y="489"/>
                </a:lnTo>
                <a:lnTo>
                  <a:pt x="3427" y="495"/>
                </a:lnTo>
                <a:lnTo>
                  <a:pt x="3440" y="502"/>
                </a:lnTo>
                <a:lnTo>
                  <a:pt x="3453" y="502"/>
                </a:lnTo>
                <a:lnTo>
                  <a:pt x="3440" y="502"/>
                </a:lnTo>
                <a:lnTo>
                  <a:pt x="3395" y="502"/>
                </a:lnTo>
                <a:lnTo>
                  <a:pt x="3356" y="508"/>
                </a:lnTo>
                <a:lnTo>
                  <a:pt x="3330" y="515"/>
                </a:lnTo>
                <a:lnTo>
                  <a:pt x="3318" y="521"/>
                </a:lnTo>
                <a:lnTo>
                  <a:pt x="3311" y="521"/>
                </a:lnTo>
                <a:lnTo>
                  <a:pt x="3337" y="521"/>
                </a:lnTo>
                <a:lnTo>
                  <a:pt x="3382" y="515"/>
                </a:lnTo>
                <a:lnTo>
                  <a:pt x="3427" y="515"/>
                </a:lnTo>
                <a:lnTo>
                  <a:pt x="3472" y="515"/>
                </a:lnTo>
                <a:lnTo>
                  <a:pt x="3485" y="521"/>
                </a:lnTo>
                <a:lnTo>
                  <a:pt x="3491" y="521"/>
                </a:lnTo>
                <a:lnTo>
                  <a:pt x="3517" y="528"/>
                </a:lnTo>
                <a:lnTo>
                  <a:pt x="3523" y="534"/>
                </a:lnTo>
                <a:lnTo>
                  <a:pt x="3510" y="521"/>
                </a:lnTo>
                <a:lnTo>
                  <a:pt x="3498" y="515"/>
                </a:lnTo>
                <a:lnTo>
                  <a:pt x="3530" y="515"/>
                </a:lnTo>
                <a:lnTo>
                  <a:pt x="3536" y="508"/>
                </a:lnTo>
                <a:lnTo>
                  <a:pt x="3594" y="508"/>
                </a:lnTo>
                <a:lnTo>
                  <a:pt x="3620" y="515"/>
                </a:lnTo>
                <a:lnTo>
                  <a:pt x="3658" y="515"/>
                </a:lnTo>
                <a:lnTo>
                  <a:pt x="3626" y="502"/>
                </a:lnTo>
                <a:lnTo>
                  <a:pt x="3633" y="495"/>
                </a:lnTo>
                <a:lnTo>
                  <a:pt x="3633" y="489"/>
                </a:lnTo>
                <a:lnTo>
                  <a:pt x="3626" y="489"/>
                </a:lnTo>
                <a:lnTo>
                  <a:pt x="3613" y="495"/>
                </a:lnTo>
                <a:lnTo>
                  <a:pt x="3607" y="495"/>
                </a:lnTo>
                <a:lnTo>
                  <a:pt x="3530" y="495"/>
                </a:lnTo>
                <a:lnTo>
                  <a:pt x="3498" y="495"/>
                </a:lnTo>
                <a:lnTo>
                  <a:pt x="3485" y="502"/>
                </a:lnTo>
                <a:lnTo>
                  <a:pt x="3478" y="502"/>
                </a:lnTo>
                <a:lnTo>
                  <a:pt x="3472" y="495"/>
                </a:lnTo>
                <a:lnTo>
                  <a:pt x="3465" y="489"/>
                </a:lnTo>
                <a:lnTo>
                  <a:pt x="3459" y="483"/>
                </a:lnTo>
                <a:lnTo>
                  <a:pt x="3453" y="476"/>
                </a:lnTo>
                <a:lnTo>
                  <a:pt x="3420" y="476"/>
                </a:lnTo>
                <a:lnTo>
                  <a:pt x="3401" y="476"/>
                </a:lnTo>
                <a:lnTo>
                  <a:pt x="3388" y="476"/>
                </a:lnTo>
                <a:lnTo>
                  <a:pt x="3388" y="470"/>
                </a:lnTo>
                <a:lnTo>
                  <a:pt x="3388" y="457"/>
                </a:lnTo>
                <a:lnTo>
                  <a:pt x="3388" y="450"/>
                </a:lnTo>
                <a:lnTo>
                  <a:pt x="3401" y="450"/>
                </a:lnTo>
                <a:lnTo>
                  <a:pt x="3408" y="457"/>
                </a:lnTo>
                <a:lnTo>
                  <a:pt x="3420" y="450"/>
                </a:lnTo>
                <a:lnTo>
                  <a:pt x="3427" y="444"/>
                </a:lnTo>
                <a:lnTo>
                  <a:pt x="3440" y="444"/>
                </a:lnTo>
                <a:lnTo>
                  <a:pt x="3491" y="444"/>
                </a:lnTo>
                <a:lnTo>
                  <a:pt x="3504" y="450"/>
                </a:lnTo>
                <a:lnTo>
                  <a:pt x="3530" y="450"/>
                </a:lnTo>
                <a:lnTo>
                  <a:pt x="3581" y="457"/>
                </a:lnTo>
                <a:lnTo>
                  <a:pt x="3613" y="470"/>
                </a:lnTo>
                <a:lnTo>
                  <a:pt x="3665" y="483"/>
                </a:lnTo>
                <a:lnTo>
                  <a:pt x="3690" y="495"/>
                </a:lnTo>
                <a:lnTo>
                  <a:pt x="3723" y="502"/>
                </a:lnTo>
                <a:lnTo>
                  <a:pt x="3742" y="502"/>
                </a:lnTo>
                <a:lnTo>
                  <a:pt x="3774" y="521"/>
                </a:lnTo>
                <a:lnTo>
                  <a:pt x="3793" y="521"/>
                </a:lnTo>
                <a:lnTo>
                  <a:pt x="3793" y="508"/>
                </a:lnTo>
                <a:lnTo>
                  <a:pt x="3838" y="528"/>
                </a:lnTo>
                <a:lnTo>
                  <a:pt x="3877" y="540"/>
                </a:lnTo>
                <a:lnTo>
                  <a:pt x="3896" y="547"/>
                </a:lnTo>
                <a:lnTo>
                  <a:pt x="3800" y="585"/>
                </a:lnTo>
                <a:lnTo>
                  <a:pt x="3761" y="605"/>
                </a:lnTo>
                <a:lnTo>
                  <a:pt x="3735" y="605"/>
                </a:lnTo>
                <a:lnTo>
                  <a:pt x="3716" y="611"/>
                </a:lnTo>
                <a:lnTo>
                  <a:pt x="3710" y="618"/>
                </a:lnTo>
                <a:lnTo>
                  <a:pt x="3748" y="618"/>
                </a:lnTo>
                <a:lnTo>
                  <a:pt x="3768" y="618"/>
                </a:lnTo>
                <a:lnTo>
                  <a:pt x="3780" y="605"/>
                </a:lnTo>
                <a:lnTo>
                  <a:pt x="3800" y="592"/>
                </a:lnTo>
                <a:lnTo>
                  <a:pt x="3832" y="579"/>
                </a:lnTo>
                <a:lnTo>
                  <a:pt x="3909" y="553"/>
                </a:lnTo>
                <a:lnTo>
                  <a:pt x="3948" y="566"/>
                </a:lnTo>
                <a:lnTo>
                  <a:pt x="3967" y="579"/>
                </a:lnTo>
                <a:lnTo>
                  <a:pt x="3948" y="585"/>
                </a:lnTo>
                <a:lnTo>
                  <a:pt x="3928" y="592"/>
                </a:lnTo>
                <a:lnTo>
                  <a:pt x="3909" y="598"/>
                </a:lnTo>
                <a:lnTo>
                  <a:pt x="3845" y="605"/>
                </a:lnTo>
                <a:lnTo>
                  <a:pt x="3813" y="618"/>
                </a:lnTo>
                <a:lnTo>
                  <a:pt x="3870" y="618"/>
                </a:lnTo>
                <a:lnTo>
                  <a:pt x="3928" y="598"/>
                </a:lnTo>
                <a:lnTo>
                  <a:pt x="3954" y="585"/>
                </a:lnTo>
                <a:lnTo>
                  <a:pt x="3980" y="579"/>
                </a:lnTo>
                <a:lnTo>
                  <a:pt x="3993" y="579"/>
                </a:lnTo>
                <a:lnTo>
                  <a:pt x="4005" y="579"/>
                </a:lnTo>
                <a:lnTo>
                  <a:pt x="4018" y="566"/>
                </a:lnTo>
                <a:lnTo>
                  <a:pt x="4025" y="579"/>
                </a:lnTo>
                <a:lnTo>
                  <a:pt x="4076" y="585"/>
                </a:lnTo>
                <a:lnTo>
                  <a:pt x="4102" y="592"/>
                </a:lnTo>
                <a:lnTo>
                  <a:pt x="4128" y="598"/>
                </a:lnTo>
                <a:lnTo>
                  <a:pt x="4134" y="592"/>
                </a:lnTo>
                <a:lnTo>
                  <a:pt x="4179" y="598"/>
                </a:lnTo>
                <a:lnTo>
                  <a:pt x="4211" y="605"/>
                </a:lnTo>
                <a:lnTo>
                  <a:pt x="4224" y="605"/>
                </a:lnTo>
                <a:lnTo>
                  <a:pt x="4243" y="611"/>
                </a:lnTo>
                <a:lnTo>
                  <a:pt x="4275" y="618"/>
                </a:lnTo>
                <a:lnTo>
                  <a:pt x="4391" y="618"/>
                </a:lnTo>
                <a:lnTo>
                  <a:pt x="4398" y="605"/>
                </a:lnTo>
                <a:lnTo>
                  <a:pt x="4404" y="618"/>
                </a:lnTo>
                <a:lnTo>
                  <a:pt x="4526" y="618"/>
                </a:lnTo>
                <a:lnTo>
                  <a:pt x="4526" y="611"/>
                </a:lnTo>
                <a:lnTo>
                  <a:pt x="4526" y="605"/>
                </a:lnTo>
                <a:lnTo>
                  <a:pt x="4513" y="611"/>
                </a:lnTo>
                <a:lnTo>
                  <a:pt x="4513" y="605"/>
                </a:lnTo>
                <a:lnTo>
                  <a:pt x="4513" y="598"/>
                </a:lnTo>
                <a:lnTo>
                  <a:pt x="4520" y="592"/>
                </a:lnTo>
                <a:lnTo>
                  <a:pt x="4539" y="592"/>
                </a:lnTo>
                <a:lnTo>
                  <a:pt x="4584" y="618"/>
                </a:lnTo>
                <a:lnTo>
                  <a:pt x="4603" y="618"/>
                </a:lnTo>
                <a:lnTo>
                  <a:pt x="4545" y="585"/>
                </a:lnTo>
                <a:lnTo>
                  <a:pt x="4571" y="566"/>
                </a:lnTo>
                <a:lnTo>
                  <a:pt x="4616" y="547"/>
                </a:lnTo>
                <a:lnTo>
                  <a:pt x="4623" y="540"/>
                </a:lnTo>
                <a:lnTo>
                  <a:pt x="4635" y="534"/>
                </a:lnTo>
                <a:lnTo>
                  <a:pt x="4648" y="534"/>
                </a:lnTo>
                <a:lnTo>
                  <a:pt x="4668" y="534"/>
                </a:lnTo>
                <a:lnTo>
                  <a:pt x="4693" y="521"/>
                </a:lnTo>
                <a:lnTo>
                  <a:pt x="4790" y="495"/>
                </a:lnTo>
                <a:lnTo>
                  <a:pt x="5433" y="495"/>
                </a:lnTo>
                <a:lnTo>
                  <a:pt x="3999" y="534"/>
                </a:lnTo>
                <a:lnTo>
                  <a:pt x="3980" y="540"/>
                </a:lnTo>
                <a:lnTo>
                  <a:pt x="3967" y="540"/>
                </a:lnTo>
                <a:lnTo>
                  <a:pt x="3941" y="534"/>
                </a:lnTo>
                <a:lnTo>
                  <a:pt x="3915" y="521"/>
                </a:lnTo>
                <a:lnTo>
                  <a:pt x="3838" y="508"/>
                </a:lnTo>
                <a:lnTo>
                  <a:pt x="3806" y="495"/>
                </a:lnTo>
                <a:lnTo>
                  <a:pt x="3793" y="495"/>
                </a:lnTo>
                <a:lnTo>
                  <a:pt x="3742" y="483"/>
                </a:lnTo>
                <a:lnTo>
                  <a:pt x="3710" y="476"/>
                </a:lnTo>
                <a:lnTo>
                  <a:pt x="3684" y="476"/>
                </a:lnTo>
                <a:lnTo>
                  <a:pt x="3658" y="470"/>
                </a:lnTo>
                <a:lnTo>
                  <a:pt x="3620" y="457"/>
                </a:lnTo>
                <a:lnTo>
                  <a:pt x="3594" y="450"/>
                </a:lnTo>
                <a:lnTo>
                  <a:pt x="3568" y="450"/>
                </a:lnTo>
                <a:lnTo>
                  <a:pt x="3562" y="444"/>
                </a:lnTo>
                <a:lnTo>
                  <a:pt x="3600" y="438"/>
                </a:lnTo>
                <a:lnTo>
                  <a:pt x="3678" y="438"/>
                </a:lnTo>
                <a:lnTo>
                  <a:pt x="3761" y="450"/>
                </a:lnTo>
                <a:lnTo>
                  <a:pt x="3787" y="457"/>
                </a:lnTo>
                <a:lnTo>
                  <a:pt x="3819" y="470"/>
                </a:lnTo>
                <a:lnTo>
                  <a:pt x="3832" y="476"/>
                </a:lnTo>
                <a:lnTo>
                  <a:pt x="3838" y="476"/>
                </a:lnTo>
                <a:lnTo>
                  <a:pt x="3870" y="489"/>
                </a:lnTo>
                <a:lnTo>
                  <a:pt x="3883" y="489"/>
                </a:lnTo>
                <a:lnTo>
                  <a:pt x="3903" y="495"/>
                </a:lnTo>
                <a:lnTo>
                  <a:pt x="4031" y="521"/>
                </a:lnTo>
                <a:lnTo>
                  <a:pt x="4018" y="528"/>
                </a:lnTo>
                <a:lnTo>
                  <a:pt x="3999" y="534"/>
                </a:lnTo>
                <a:lnTo>
                  <a:pt x="5433" y="495"/>
                </a:lnTo>
                <a:lnTo>
                  <a:pt x="4288" y="592"/>
                </a:lnTo>
                <a:lnTo>
                  <a:pt x="4243" y="598"/>
                </a:lnTo>
                <a:lnTo>
                  <a:pt x="4224" y="598"/>
                </a:lnTo>
                <a:lnTo>
                  <a:pt x="4205" y="592"/>
                </a:lnTo>
                <a:lnTo>
                  <a:pt x="4173" y="585"/>
                </a:lnTo>
                <a:lnTo>
                  <a:pt x="4115" y="579"/>
                </a:lnTo>
                <a:lnTo>
                  <a:pt x="4083" y="560"/>
                </a:lnTo>
                <a:lnTo>
                  <a:pt x="4070" y="560"/>
                </a:lnTo>
                <a:lnTo>
                  <a:pt x="4057" y="553"/>
                </a:lnTo>
                <a:lnTo>
                  <a:pt x="4070" y="553"/>
                </a:lnTo>
                <a:lnTo>
                  <a:pt x="4115" y="540"/>
                </a:lnTo>
                <a:lnTo>
                  <a:pt x="4147" y="547"/>
                </a:lnTo>
                <a:lnTo>
                  <a:pt x="4198" y="553"/>
                </a:lnTo>
                <a:lnTo>
                  <a:pt x="4211" y="560"/>
                </a:lnTo>
                <a:lnTo>
                  <a:pt x="4243" y="566"/>
                </a:lnTo>
                <a:lnTo>
                  <a:pt x="4288" y="592"/>
                </a:lnTo>
                <a:lnTo>
                  <a:pt x="4295" y="592"/>
                </a:lnTo>
                <a:lnTo>
                  <a:pt x="4288" y="592"/>
                </a:lnTo>
                <a:lnTo>
                  <a:pt x="5433" y="495"/>
                </a:lnTo>
                <a:lnTo>
                  <a:pt x="4443" y="412"/>
                </a:lnTo>
                <a:lnTo>
                  <a:pt x="4449" y="418"/>
                </a:lnTo>
                <a:lnTo>
                  <a:pt x="4462" y="418"/>
                </a:lnTo>
                <a:lnTo>
                  <a:pt x="4455" y="418"/>
                </a:lnTo>
                <a:lnTo>
                  <a:pt x="4449" y="412"/>
                </a:lnTo>
                <a:lnTo>
                  <a:pt x="4443" y="412"/>
                </a:lnTo>
                <a:lnTo>
                  <a:pt x="5433" y="495"/>
                </a:lnTo>
                <a:lnTo>
                  <a:pt x="3973" y="373"/>
                </a:lnTo>
                <a:lnTo>
                  <a:pt x="3967" y="373"/>
                </a:lnTo>
                <a:lnTo>
                  <a:pt x="3954" y="380"/>
                </a:lnTo>
                <a:lnTo>
                  <a:pt x="3967" y="380"/>
                </a:lnTo>
                <a:lnTo>
                  <a:pt x="3986" y="380"/>
                </a:lnTo>
                <a:lnTo>
                  <a:pt x="4038" y="393"/>
                </a:lnTo>
                <a:lnTo>
                  <a:pt x="4057" y="399"/>
                </a:lnTo>
                <a:lnTo>
                  <a:pt x="4076" y="399"/>
                </a:lnTo>
                <a:lnTo>
                  <a:pt x="4076" y="405"/>
                </a:lnTo>
                <a:lnTo>
                  <a:pt x="4083" y="405"/>
                </a:lnTo>
                <a:lnTo>
                  <a:pt x="4089" y="405"/>
                </a:lnTo>
                <a:lnTo>
                  <a:pt x="4095" y="405"/>
                </a:lnTo>
                <a:lnTo>
                  <a:pt x="4095" y="412"/>
                </a:lnTo>
                <a:lnTo>
                  <a:pt x="4102" y="412"/>
                </a:lnTo>
                <a:lnTo>
                  <a:pt x="4108" y="412"/>
                </a:lnTo>
                <a:lnTo>
                  <a:pt x="4115" y="418"/>
                </a:lnTo>
                <a:lnTo>
                  <a:pt x="4121" y="418"/>
                </a:lnTo>
                <a:lnTo>
                  <a:pt x="4121" y="405"/>
                </a:lnTo>
                <a:lnTo>
                  <a:pt x="4115" y="399"/>
                </a:lnTo>
                <a:lnTo>
                  <a:pt x="4115" y="405"/>
                </a:lnTo>
                <a:lnTo>
                  <a:pt x="4108" y="405"/>
                </a:lnTo>
                <a:lnTo>
                  <a:pt x="4102" y="399"/>
                </a:lnTo>
                <a:lnTo>
                  <a:pt x="4095" y="393"/>
                </a:lnTo>
                <a:lnTo>
                  <a:pt x="4057" y="386"/>
                </a:lnTo>
                <a:lnTo>
                  <a:pt x="4031" y="380"/>
                </a:lnTo>
                <a:lnTo>
                  <a:pt x="3999" y="373"/>
                </a:lnTo>
                <a:lnTo>
                  <a:pt x="3993" y="367"/>
                </a:lnTo>
                <a:lnTo>
                  <a:pt x="3986" y="367"/>
                </a:lnTo>
                <a:lnTo>
                  <a:pt x="3980" y="367"/>
                </a:lnTo>
                <a:lnTo>
                  <a:pt x="3980" y="373"/>
                </a:lnTo>
                <a:lnTo>
                  <a:pt x="3973" y="373"/>
                </a:lnTo>
                <a:lnTo>
                  <a:pt x="5433" y="495"/>
                </a:lnTo>
                <a:lnTo>
                  <a:pt x="2347" y="521"/>
                </a:lnTo>
                <a:lnTo>
                  <a:pt x="2340" y="521"/>
                </a:lnTo>
                <a:lnTo>
                  <a:pt x="2328" y="521"/>
                </a:lnTo>
                <a:lnTo>
                  <a:pt x="2334" y="528"/>
                </a:lnTo>
                <a:lnTo>
                  <a:pt x="2347" y="521"/>
                </a:lnTo>
                <a:lnTo>
                  <a:pt x="5433" y="495"/>
                </a:lnTo>
                <a:lnTo>
                  <a:pt x="2469" y="592"/>
                </a:lnTo>
                <a:lnTo>
                  <a:pt x="2475" y="585"/>
                </a:lnTo>
                <a:lnTo>
                  <a:pt x="2482" y="585"/>
                </a:lnTo>
                <a:lnTo>
                  <a:pt x="2475" y="579"/>
                </a:lnTo>
                <a:lnTo>
                  <a:pt x="2456" y="585"/>
                </a:lnTo>
                <a:lnTo>
                  <a:pt x="2443" y="592"/>
                </a:lnTo>
                <a:lnTo>
                  <a:pt x="2469" y="592"/>
                </a:lnTo>
                <a:lnTo>
                  <a:pt x="5433" y="495"/>
                </a:lnTo>
                <a:lnTo>
                  <a:pt x="2315" y="540"/>
                </a:lnTo>
                <a:lnTo>
                  <a:pt x="2302" y="540"/>
                </a:lnTo>
                <a:lnTo>
                  <a:pt x="2302" y="547"/>
                </a:lnTo>
                <a:lnTo>
                  <a:pt x="2315" y="547"/>
                </a:lnTo>
                <a:lnTo>
                  <a:pt x="2315" y="540"/>
                </a:lnTo>
                <a:lnTo>
                  <a:pt x="5433" y="495"/>
                </a:lnTo>
                <a:lnTo>
                  <a:pt x="2276" y="521"/>
                </a:lnTo>
                <a:lnTo>
                  <a:pt x="2257" y="521"/>
                </a:lnTo>
                <a:lnTo>
                  <a:pt x="2250" y="521"/>
                </a:lnTo>
                <a:lnTo>
                  <a:pt x="2257" y="521"/>
                </a:lnTo>
                <a:lnTo>
                  <a:pt x="2270" y="521"/>
                </a:lnTo>
                <a:lnTo>
                  <a:pt x="2276" y="521"/>
                </a:lnTo>
                <a:lnTo>
                  <a:pt x="5433" y="495"/>
                </a:lnTo>
                <a:lnTo>
                  <a:pt x="2610" y="566"/>
                </a:lnTo>
                <a:lnTo>
                  <a:pt x="2610" y="560"/>
                </a:lnTo>
                <a:lnTo>
                  <a:pt x="2604" y="553"/>
                </a:lnTo>
                <a:lnTo>
                  <a:pt x="2598" y="553"/>
                </a:lnTo>
                <a:lnTo>
                  <a:pt x="2598" y="560"/>
                </a:lnTo>
                <a:lnTo>
                  <a:pt x="2598" y="566"/>
                </a:lnTo>
                <a:lnTo>
                  <a:pt x="2610" y="566"/>
                </a:lnTo>
                <a:lnTo>
                  <a:pt x="5433" y="495"/>
                </a:lnTo>
                <a:lnTo>
                  <a:pt x="2893" y="515"/>
                </a:lnTo>
                <a:lnTo>
                  <a:pt x="2906" y="502"/>
                </a:lnTo>
                <a:lnTo>
                  <a:pt x="2900" y="502"/>
                </a:lnTo>
                <a:lnTo>
                  <a:pt x="2880" y="508"/>
                </a:lnTo>
                <a:lnTo>
                  <a:pt x="2880" y="515"/>
                </a:lnTo>
                <a:lnTo>
                  <a:pt x="2880" y="508"/>
                </a:lnTo>
                <a:lnTo>
                  <a:pt x="2900" y="495"/>
                </a:lnTo>
                <a:lnTo>
                  <a:pt x="2906" y="489"/>
                </a:lnTo>
                <a:lnTo>
                  <a:pt x="2913" y="489"/>
                </a:lnTo>
                <a:lnTo>
                  <a:pt x="2900" y="489"/>
                </a:lnTo>
                <a:lnTo>
                  <a:pt x="2887" y="495"/>
                </a:lnTo>
                <a:lnTo>
                  <a:pt x="2880" y="502"/>
                </a:lnTo>
                <a:lnTo>
                  <a:pt x="2874" y="502"/>
                </a:lnTo>
                <a:lnTo>
                  <a:pt x="2855" y="495"/>
                </a:lnTo>
                <a:lnTo>
                  <a:pt x="2855" y="502"/>
                </a:lnTo>
                <a:lnTo>
                  <a:pt x="2855" y="508"/>
                </a:lnTo>
                <a:lnTo>
                  <a:pt x="2842" y="508"/>
                </a:lnTo>
                <a:lnTo>
                  <a:pt x="2835" y="515"/>
                </a:lnTo>
                <a:lnTo>
                  <a:pt x="2835" y="521"/>
                </a:lnTo>
                <a:lnTo>
                  <a:pt x="2842" y="521"/>
                </a:lnTo>
                <a:lnTo>
                  <a:pt x="2848" y="521"/>
                </a:lnTo>
                <a:lnTo>
                  <a:pt x="2874" y="515"/>
                </a:lnTo>
                <a:lnTo>
                  <a:pt x="2880" y="515"/>
                </a:lnTo>
                <a:lnTo>
                  <a:pt x="2874" y="521"/>
                </a:lnTo>
                <a:lnTo>
                  <a:pt x="2868" y="521"/>
                </a:lnTo>
                <a:lnTo>
                  <a:pt x="2861" y="521"/>
                </a:lnTo>
                <a:lnTo>
                  <a:pt x="2868" y="521"/>
                </a:lnTo>
                <a:lnTo>
                  <a:pt x="2874" y="521"/>
                </a:lnTo>
                <a:lnTo>
                  <a:pt x="2880" y="521"/>
                </a:lnTo>
                <a:lnTo>
                  <a:pt x="2880" y="515"/>
                </a:lnTo>
                <a:lnTo>
                  <a:pt x="2880" y="515"/>
                </a:lnTo>
                <a:lnTo>
                  <a:pt x="2887" y="521"/>
                </a:lnTo>
                <a:lnTo>
                  <a:pt x="2893" y="521"/>
                </a:lnTo>
                <a:lnTo>
                  <a:pt x="2913" y="521"/>
                </a:lnTo>
                <a:lnTo>
                  <a:pt x="2919" y="521"/>
                </a:lnTo>
                <a:lnTo>
                  <a:pt x="2913" y="521"/>
                </a:lnTo>
                <a:lnTo>
                  <a:pt x="2900" y="521"/>
                </a:lnTo>
                <a:lnTo>
                  <a:pt x="2893" y="515"/>
                </a:lnTo>
                <a:lnTo>
                  <a:pt x="5433" y="495"/>
                </a:lnTo>
                <a:lnTo>
                  <a:pt x="2810" y="489"/>
                </a:lnTo>
                <a:lnTo>
                  <a:pt x="2810" y="483"/>
                </a:lnTo>
                <a:lnTo>
                  <a:pt x="2803" y="483"/>
                </a:lnTo>
                <a:lnTo>
                  <a:pt x="2797" y="483"/>
                </a:lnTo>
                <a:lnTo>
                  <a:pt x="2803" y="489"/>
                </a:lnTo>
                <a:lnTo>
                  <a:pt x="2810" y="489"/>
                </a:lnTo>
                <a:lnTo>
                  <a:pt x="5433" y="495"/>
                </a:lnTo>
                <a:lnTo>
                  <a:pt x="2636" y="553"/>
                </a:lnTo>
                <a:lnTo>
                  <a:pt x="2636" y="547"/>
                </a:lnTo>
                <a:lnTo>
                  <a:pt x="2636" y="560"/>
                </a:lnTo>
                <a:lnTo>
                  <a:pt x="2636" y="553"/>
                </a:lnTo>
                <a:lnTo>
                  <a:pt x="5433" y="495"/>
                </a:lnTo>
                <a:lnTo>
                  <a:pt x="2231" y="521"/>
                </a:lnTo>
                <a:lnTo>
                  <a:pt x="2199" y="521"/>
                </a:lnTo>
                <a:lnTo>
                  <a:pt x="2186" y="528"/>
                </a:lnTo>
                <a:lnTo>
                  <a:pt x="2199" y="528"/>
                </a:lnTo>
                <a:lnTo>
                  <a:pt x="2218" y="534"/>
                </a:lnTo>
                <a:lnTo>
                  <a:pt x="2231" y="521"/>
                </a:lnTo>
                <a:lnTo>
                  <a:pt x="5433" y="495"/>
                </a:lnTo>
                <a:lnTo>
                  <a:pt x="2745" y="528"/>
                </a:lnTo>
                <a:lnTo>
                  <a:pt x="2745" y="534"/>
                </a:lnTo>
                <a:lnTo>
                  <a:pt x="2758" y="528"/>
                </a:lnTo>
                <a:lnTo>
                  <a:pt x="2752" y="528"/>
                </a:lnTo>
                <a:lnTo>
                  <a:pt x="2745" y="528"/>
                </a:lnTo>
                <a:lnTo>
                  <a:pt x="5433" y="495"/>
                </a:lnTo>
                <a:lnTo>
                  <a:pt x="2668" y="547"/>
                </a:lnTo>
                <a:lnTo>
                  <a:pt x="2662" y="547"/>
                </a:lnTo>
                <a:lnTo>
                  <a:pt x="2655" y="547"/>
                </a:lnTo>
                <a:lnTo>
                  <a:pt x="2662" y="553"/>
                </a:lnTo>
                <a:lnTo>
                  <a:pt x="2668" y="553"/>
                </a:lnTo>
                <a:lnTo>
                  <a:pt x="2668" y="547"/>
                </a:lnTo>
                <a:lnTo>
                  <a:pt x="5433" y="495"/>
                </a:lnTo>
                <a:lnTo>
                  <a:pt x="2803" y="521"/>
                </a:lnTo>
                <a:lnTo>
                  <a:pt x="2790" y="521"/>
                </a:lnTo>
                <a:lnTo>
                  <a:pt x="2784" y="521"/>
                </a:lnTo>
                <a:lnTo>
                  <a:pt x="2778" y="528"/>
                </a:lnTo>
                <a:lnTo>
                  <a:pt x="2784" y="528"/>
                </a:lnTo>
                <a:lnTo>
                  <a:pt x="2790" y="534"/>
                </a:lnTo>
                <a:lnTo>
                  <a:pt x="2803" y="534"/>
                </a:lnTo>
                <a:lnTo>
                  <a:pt x="2810" y="528"/>
                </a:lnTo>
                <a:lnTo>
                  <a:pt x="2816" y="521"/>
                </a:lnTo>
                <a:lnTo>
                  <a:pt x="2810" y="521"/>
                </a:lnTo>
                <a:lnTo>
                  <a:pt x="2803" y="521"/>
                </a:lnTo>
                <a:lnTo>
                  <a:pt x="5433" y="495"/>
                </a:lnTo>
                <a:lnTo>
                  <a:pt x="1460" y="605"/>
                </a:lnTo>
                <a:lnTo>
                  <a:pt x="1453" y="611"/>
                </a:lnTo>
                <a:lnTo>
                  <a:pt x="1453" y="618"/>
                </a:lnTo>
                <a:lnTo>
                  <a:pt x="1460" y="618"/>
                </a:lnTo>
                <a:lnTo>
                  <a:pt x="1466" y="618"/>
                </a:lnTo>
                <a:lnTo>
                  <a:pt x="1479" y="618"/>
                </a:lnTo>
                <a:lnTo>
                  <a:pt x="1460" y="605"/>
                </a:lnTo>
                <a:lnTo>
                  <a:pt x="5433" y="495"/>
                </a:lnTo>
                <a:lnTo>
                  <a:pt x="161" y="585"/>
                </a:lnTo>
                <a:lnTo>
                  <a:pt x="161" y="592"/>
                </a:lnTo>
                <a:lnTo>
                  <a:pt x="168" y="592"/>
                </a:lnTo>
                <a:lnTo>
                  <a:pt x="168" y="585"/>
                </a:lnTo>
                <a:lnTo>
                  <a:pt x="161" y="585"/>
                </a:lnTo>
                <a:lnTo>
                  <a:pt x="5433" y="495"/>
                </a:lnTo>
                <a:lnTo>
                  <a:pt x="4899" y="450"/>
                </a:lnTo>
                <a:lnTo>
                  <a:pt x="4880" y="476"/>
                </a:lnTo>
                <a:lnTo>
                  <a:pt x="4905" y="476"/>
                </a:lnTo>
                <a:lnTo>
                  <a:pt x="4905" y="470"/>
                </a:lnTo>
                <a:lnTo>
                  <a:pt x="4912" y="450"/>
                </a:lnTo>
                <a:lnTo>
                  <a:pt x="4905" y="450"/>
                </a:lnTo>
                <a:lnTo>
                  <a:pt x="4899" y="450"/>
                </a:lnTo>
                <a:lnTo>
                  <a:pt x="5433" y="495"/>
                </a:lnTo>
                <a:lnTo>
                  <a:pt x="20" y="598"/>
                </a:lnTo>
                <a:lnTo>
                  <a:pt x="65" y="618"/>
                </a:lnTo>
                <a:lnTo>
                  <a:pt x="84" y="618"/>
                </a:lnTo>
                <a:lnTo>
                  <a:pt x="13" y="585"/>
                </a:lnTo>
                <a:lnTo>
                  <a:pt x="20" y="598"/>
                </a:lnTo>
                <a:lnTo>
                  <a:pt x="5433" y="495"/>
                </a:lnTo>
                <a:lnTo>
                  <a:pt x="225" y="585"/>
                </a:lnTo>
                <a:lnTo>
                  <a:pt x="180" y="553"/>
                </a:lnTo>
                <a:lnTo>
                  <a:pt x="161" y="547"/>
                </a:lnTo>
                <a:lnTo>
                  <a:pt x="161" y="553"/>
                </a:lnTo>
                <a:lnTo>
                  <a:pt x="180" y="566"/>
                </a:lnTo>
                <a:lnTo>
                  <a:pt x="206" y="585"/>
                </a:lnTo>
                <a:lnTo>
                  <a:pt x="258" y="618"/>
                </a:lnTo>
                <a:lnTo>
                  <a:pt x="270" y="618"/>
                </a:lnTo>
                <a:lnTo>
                  <a:pt x="245" y="605"/>
                </a:lnTo>
                <a:lnTo>
                  <a:pt x="225" y="585"/>
                </a:lnTo>
                <a:lnTo>
                  <a:pt x="5433" y="495"/>
                </a:lnTo>
                <a:lnTo>
                  <a:pt x="2051" y="483"/>
                </a:lnTo>
                <a:lnTo>
                  <a:pt x="2045" y="483"/>
                </a:lnTo>
                <a:lnTo>
                  <a:pt x="2032" y="489"/>
                </a:lnTo>
                <a:lnTo>
                  <a:pt x="1987" y="483"/>
                </a:lnTo>
                <a:lnTo>
                  <a:pt x="1980" y="489"/>
                </a:lnTo>
                <a:lnTo>
                  <a:pt x="1980" y="495"/>
                </a:lnTo>
                <a:lnTo>
                  <a:pt x="1993" y="495"/>
                </a:lnTo>
                <a:lnTo>
                  <a:pt x="2032" y="495"/>
                </a:lnTo>
                <a:lnTo>
                  <a:pt x="2045" y="489"/>
                </a:lnTo>
                <a:lnTo>
                  <a:pt x="2051" y="483"/>
                </a:lnTo>
                <a:lnTo>
                  <a:pt x="5433" y="495"/>
                </a:lnTo>
                <a:lnTo>
                  <a:pt x="2025" y="592"/>
                </a:lnTo>
                <a:lnTo>
                  <a:pt x="2019" y="592"/>
                </a:lnTo>
                <a:lnTo>
                  <a:pt x="2006" y="592"/>
                </a:lnTo>
                <a:lnTo>
                  <a:pt x="2006" y="598"/>
                </a:lnTo>
                <a:lnTo>
                  <a:pt x="2025" y="592"/>
                </a:lnTo>
                <a:lnTo>
                  <a:pt x="2032" y="592"/>
                </a:lnTo>
                <a:lnTo>
                  <a:pt x="2025" y="592"/>
                </a:lnTo>
                <a:lnTo>
                  <a:pt x="5433" y="495"/>
                </a:lnTo>
                <a:lnTo>
                  <a:pt x="2655" y="579"/>
                </a:lnTo>
                <a:lnTo>
                  <a:pt x="2610" y="585"/>
                </a:lnTo>
                <a:lnTo>
                  <a:pt x="2578" y="598"/>
                </a:lnTo>
                <a:lnTo>
                  <a:pt x="2540" y="598"/>
                </a:lnTo>
                <a:lnTo>
                  <a:pt x="2469" y="605"/>
                </a:lnTo>
                <a:lnTo>
                  <a:pt x="2430" y="611"/>
                </a:lnTo>
                <a:lnTo>
                  <a:pt x="2418" y="611"/>
                </a:lnTo>
                <a:lnTo>
                  <a:pt x="2398" y="611"/>
                </a:lnTo>
                <a:lnTo>
                  <a:pt x="2379" y="605"/>
                </a:lnTo>
                <a:lnTo>
                  <a:pt x="2360" y="605"/>
                </a:lnTo>
                <a:lnTo>
                  <a:pt x="2302" y="605"/>
                </a:lnTo>
                <a:lnTo>
                  <a:pt x="2257" y="592"/>
                </a:lnTo>
                <a:lnTo>
                  <a:pt x="2199" y="579"/>
                </a:lnTo>
                <a:lnTo>
                  <a:pt x="2167" y="566"/>
                </a:lnTo>
                <a:lnTo>
                  <a:pt x="2148" y="560"/>
                </a:lnTo>
                <a:lnTo>
                  <a:pt x="2109" y="553"/>
                </a:lnTo>
                <a:lnTo>
                  <a:pt x="2064" y="547"/>
                </a:lnTo>
                <a:lnTo>
                  <a:pt x="2045" y="540"/>
                </a:lnTo>
                <a:lnTo>
                  <a:pt x="2070" y="553"/>
                </a:lnTo>
                <a:lnTo>
                  <a:pt x="2109" y="560"/>
                </a:lnTo>
                <a:lnTo>
                  <a:pt x="2148" y="579"/>
                </a:lnTo>
                <a:lnTo>
                  <a:pt x="2225" y="598"/>
                </a:lnTo>
                <a:lnTo>
                  <a:pt x="2295" y="618"/>
                </a:lnTo>
                <a:lnTo>
                  <a:pt x="2578" y="618"/>
                </a:lnTo>
                <a:lnTo>
                  <a:pt x="2610" y="598"/>
                </a:lnTo>
                <a:lnTo>
                  <a:pt x="2643" y="585"/>
                </a:lnTo>
                <a:lnTo>
                  <a:pt x="2655" y="585"/>
                </a:lnTo>
                <a:lnTo>
                  <a:pt x="2688" y="598"/>
                </a:lnTo>
                <a:lnTo>
                  <a:pt x="2668" y="579"/>
                </a:lnTo>
                <a:lnTo>
                  <a:pt x="2707" y="566"/>
                </a:lnTo>
                <a:lnTo>
                  <a:pt x="2655" y="579"/>
                </a:lnTo>
                <a:lnTo>
                  <a:pt x="5433" y="495"/>
                </a:lnTo>
                <a:lnTo>
                  <a:pt x="2154" y="528"/>
                </a:lnTo>
                <a:lnTo>
                  <a:pt x="2148" y="528"/>
                </a:lnTo>
                <a:lnTo>
                  <a:pt x="2141" y="528"/>
                </a:lnTo>
                <a:lnTo>
                  <a:pt x="2135" y="528"/>
                </a:lnTo>
                <a:lnTo>
                  <a:pt x="2141" y="534"/>
                </a:lnTo>
                <a:lnTo>
                  <a:pt x="2154" y="528"/>
                </a:lnTo>
                <a:lnTo>
                  <a:pt x="5433" y="495"/>
                </a:lnTo>
                <a:lnTo>
                  <a:pt x="193" y="605"/>
                </a:lnTo>
                <a:lnTo>
                  <a:pt x="187" y="598"/>
                </a:lnTo>
                <a:lnTo>
                  <a:pt x="180" y="598"/>
                </a:lnTo>
                <a:lnTo>
                  <a:pt x="187" y="605"/>
                </a:lnTo>
                <a:lnTo>
                  <a:pt x="200" y="618"/>
                </a:lnTo>
                <a:lnTo>
                  <a:pt x="213" y="618"/>
                </a:lnTo>
                <a:lnTo>
                  <a:pt x="193" y="605"/>
                </a:lnTo>
                <a:lnTo>
                  <a:pt x="5433" y="495"/>
                </a:lnTo>
                <a:lnTo>
                  <a:pt x="4719" y="470"/>
                </a:lnTo>
                <a:lnTo>
                  <a:pt x="4738" y="470"/>
                </a:lnTo>
                <a:lnTo>
                  <a:pt x="4745" y="476"/>
                </a:lnTo>
                <a:lnTo>
                  <a:pt x="4751" y="470"/>
                </a:lnTo>
                <a:lnTo>
                  <a:pt x="4758" y="470"/>
                </a:lnTo>
                <a:lnTo>
                  <a:pt x="4764" y="476"/>
                </a:lnTo>
                <a:lnTo>
                  <a:pt x="4777" y="476"/>
                </a:lnTo>
                <a:lnTo>
                  <a:pt x="4796" y="470"/>
                </a:lnTo>
                <a:lnTo>
                  <a:pt x="4790" y="470"/>
                </a:lnTo>
                <a:lnTo>
                  <a:pt x="4777" y="457"/>
                </a:lnTo>
                <a:lnTo>
                  <a:pt x="4764" y="457"/>
                </a:lnTo>
                <a:lnTo>
                  <a:pt x="4738" y="457"/>
                </a:lnTo>
                <a:lnTo>
                  <a:pt x="4725" y="457"/>
                </a:lnTo>
                <a:lnTo>
                  <a:pt x="4706" y="457"/>
                </a:lnTo>
                <a:lnTo>
                  <a:pt x="4693" y="457"/>
                </a:lnTo>
                <a:lnTo>
                  <a:pt x="4700" y="470"/>
                </a:lnTo>
                <a:lnTo>
                  <a:pt x="4719" y="470"/>
                </a:lnTo>
                <a:lnTo>
                  <a:pt x="5433" y="495"/>
                </a:lnTo>
                <a:lnTo>
                  <a:pt x="4899" y="251"/>
                </a:lnTo>
                <a:lnTo>
                  <a:pt x="4899" y="245"/>
                </a:lnTo>
                <a:lnTo>
                  <a:pt x="4893" y="245"/>
                </a:lnTo>
                <a:lnTo>
                  <a:pt x="4867" y="245"/>
                </a:lnTo>
                <a:lnTo>
                  <a:pt x="4815" y="238"/>
                </a:lnTo>
                <a:lnTo>
                  <a:pt x="4770" y="245"/>
                </a:lnTo>
                <a:lnTo>
                  <a:pt x="4758" y="245"/>
                </a:lnTo>
                <a:lnTo>
                  <a:pt x="4751" y="245"/>
                </a:lnTo>
                <a:lnTo>
                  <a:pt x="4738" y="251"/>
                </a:lnTo>
                <a:lnTo>
                  <a:pt x="4725" y="264"/>
                </a:lnTo>
                <a:lnTo>
                  <a:pt x="4732" y="270"/>
                </a:lnTo>
                <a:lnTo>
                  <a:pt x="4751" y="270"/>
                </a:lnTo>
                <a:lnTo>
                  <a:pt x="4758" y="264"/>
                </a:lnTo>
                <a:lnTo>
                  <a:pt x="4770" y="264"/>
                </a:lnTo>
                <a:lnTo>
                  <a:pt x="4809" y="264"/>
                </a:lnTo>
                <a:lnTo>
                  <a:pt x="4860" y="264"/>
                </a:lnTo>
                <a:lnTo>
                  <a:pt x="4880" y="264"/>
                </a:lnTo>
                <a:lnTo>
                  <a:pt x="4899" y="251"/>
                </a:lnTo>
                <a:lnTo>
                  <a:pt x="5433" y="495"/>
                </a:lnTo>
                <a:lnTo>
                  <a:pt x="4719" y="380"/>
                </a:lnTo>
                <a:lnTo>
                  <a:pt x="4706" y="373"/>
                </a:lnTo>
                <a:lnTo>
                  <a:pt x="4700" y="373"/>
                </a:lnTo>
                <a:lnTo>
                  <a:pt x="4700" y="380"/>
                </a:lnTo>
                <a:lnTo>
                  <a:pt x="4700" y="386"/>
                </a:lnTo>
                <a:lnTo>
                  <a:pt x="4706" y="393"/>
                </a:lnTo>
                <a:lnTo>
                  <a:pt x="4738" y="393"/>
                </a:lnTo>
                <a:lnTo>
                  <a:pt x="4725" y="380"/>
                </a:lnTo>
                <a:lnTo>
                  <a:pt x="4719" y="380"/>
                </a:lnTo>
                <a:lnTo>
                  <a:pt x="5433" y="495"/>
                </a:lnTo>
                <a:lnTo>
                  <a:pt x="5220" y="450"/>
                </a:lnTo>
                <a:lnTo>
                  <a:pt x="5246" y="438"/>
                </a:lnTo>
                <a:lnTo>
                  <a:pt x="5272" y="431"/>
                </a:lnTo>
                <a:lnTo>
                  <a:pt x="5278" y="425"/>
                </a:lnTo>
                <a:lnTo>
                  <a:pt x="5278" y="418"/>
                </a:lnTo>
                <a:lnTo>
                  <a:pt x="5272" y="418"/>
                </a:lnTo>
                <a:lnTo>
                  <a:pt x="5259" y="425"/>
                </a:lnTo>
                <a:lnTo>
                  <a:pt x="5227" y="438"/>
                </a:lnTo>
                <a:lnTo>
                  <a:pt x="5214" y="444"/>
                </a:lnTo>
                <a:lnTo>
                  <a:pt x="5214" y="450"/>
                </a:lnTo>
                <a:lnTo>
                  <a:pt x="5188" y="457"/>
                </a:lnTo>
                <a:lnTo>
                  <a:pt x="5175" y="457"/>
                </a:lnTo>
                <a:lnTo>
                  <a:pt x="5175" y="450"/>
                </a:lnTo>
                <a:lnTo>
                  <a:pt x="5169" y="450"/>
                </a:lnTo>
                <a:lnTo>
                  <a:pt x="5163" y="450"/>
                </a:lnTo>
                <a:lnTo>
                  <a:pt x="5156" y="470"/>
                </a:lnTo>
                <a:lnTo>
                  <a:pt x="5137" y="483"/>
                </a:lnTo>
                <a:lnTo>
                  <a:pt x="5118" y="495"/>
                </a:lnTo>
                <a:lnTo>
                  <a:pt x="5111" y="495"/>
                </a:lnTo>
                <a:lnTo>
                  <a:pt x="5098" y="495"/>
                </a:lnTo>
                <a:lnTo>
                  <a:pt x="5085" y="502"/>
                </a:lnTo>
                <a:lnTo>
                  <a:pt x="5085" y="508"/>
                </a:lnTo>
                <a:lnTo>
                  <a:pt x="5073" y="521"/>
                </a:lnTo>
                <a:lnTo>
                  <a:pt x="5066" y="521"/>
                </a:lnTo>
                <a:lnTo>
                  <a:pt x="5066" y="521"/>
                </a:lnTo>
                <a:lnTo>
                  <a:pt x="5060" y="521"/>
                </a:lnTo>
                <a:lnTo>
                  <a:pt x="5060" y="515"/>
                </a:lnTo>
                <a:lnTo>
                  <a:pt x="5047" y="521"/>
                </a:lnTo>
                <a:lnTo>
                  <a:pt x="5034" y="521"/>
                </a:lnTo>
                <a:lnTo>
                  <a:pt x="5028" y="521"/>
                </a:lnTo>
                <a:lnTo>
                  <a:pt x="5028" y="528"/>
                </a:lnTo>
                <a:lnTo>
                  <a:pt x="5034" y="528"/>
                </a:lnTo>
                <a:lnTo>
                  <a:pt x="5040" y="528"/>
                </a:lnTo>
                <a:lnTo>
                  <a:pt x="5047" y="534"/>
                </a:lnTo>
                <a:lnTo>
                  <a:pt x="5034" y="540"/>
                </a:lnTo>
                <a:lnTo>
                  <a:pt x="5028" y="547"/>
                </a:lnTo>
                <a:lnTo>
                  <a:pt x="5008" y="553"/>
                </a:lnTo>
                <a:lnTo>
                  <a:pt x="5002" y="553"/>
                </a:lnTo>
                <a:lnTo>
                  <a:pt x="4995" y="553"/>
                </a:lnTo>
                <a:lnTo>
                  <a:pt x="4995" y="547"/>
                </a:lnTo>
                <a:lnTo>
                  <a:pt x="5008" y="534"/>
                </a:lnTo>
                <a:lnTo>
                  <a:pt x="4995" y="534"/>
                </a:lnTo>
                <a:lnTo>
                  <a:pt x="4976" y="540"/>
                </a:lnTo>
                <a:lnTo>
                  <a:pt x="4963" y="540"/>
                </a:lnTo>
                <a:lnTo>
                  <a:pt x="4950" y="540"/>
                </a:lnTo>
                <a:lnTo>
                  <a:pt x="4950" y="553"/>
                </a:lnTo>
                <a:lnTo>
                  <a:pt x="4938" y="547"/>
                </a:lnTo>
                <a:lnTo>
                  <a:pt x="4925" y="547"/>
                </a:lnTo>
                <a:lnTo>
                  <a:pt x="4905" y="547"/>
                </a:lnTo>
                <a:lnTo>
                  <a:pt x="4899" y="547"/>
                </a:lnTo>
                <a:lnTo>
                  <a:pt x="4899" y="553"/>
                </a:lnTo>
                <a:lnTo>
                  <a:pt x="4918" y="560"/>
                </a:lnTo>
                <a:lnTo>
                  <a:pt x="4938" y="566"/>
                </a:lnTo>
                <a:lnTo>
                  <a:pt x="4931" y="566"/>
                </a:lnTo>
                <a:lnTo>
                  <a:pt x="4905" y="585"/>
                </a:lnTo>
                <a:lnTo>
                  <a:pt x="4873" y="598"/>
                </a:lnTo>
                <a:lnTo>
                  <a:pt x="4867" y="605"/>
                </a:lnTo>
                <a:lnTo>
                  <a:pt x="4880" y="605"/>
                </a:lnTo>
                <a:lnTo>
                  <a:pt x="4912" y="592"/>
                </a:lnTo>
                <a:lnTo>
                  <a:pt x="4944" y="579"/>
                </a:lnTo>
                <a:lnTo>
                  <a:pt x="4957" y="579"/>
                </a:lnTo>
                <a:lnTo>
                  <a:pt x="4970" y="566"/>
                </a:lnTo>
                <a:lnTo>
                  <a:pt x="4976" y="566"/>
                </a:lnTo>
                <a:lnTo>
                  <a:pt x="4976" y="579"/>
                </a:lnTo>
                <a:lnTo>
                  <a:pt x="4950" y="598"/>
                </a:lnTo>
                <a:lnTo>
                  <a:pt x="4931" y="611"/>
                </a:lnTo>
                <a:lnTo>
                  <a:pt x="4963" y="598"/>
                </a:lnTo>
                <a:lnTo>
                  <a:pt x="4995" y="585"/>
                </a:lnTo>
                <a:lnTo>
                  <a:pt x="5015" y="566"/>
                </a:lnTo>
                <a:lnTo>
                  <a:pt x="5021" y="566"/>
                </a:lnTo>
                <a:lnTo>
                  <a:pt x="5034" y="560"/>
                </a:lnTo>
                <a:lnTo>
                  <a:pt x="5047" y="547"/>
                </a:lnTo>
                <a:lnTo>
                  <a:pt x="5118" y="515"/>
                </a:lnTo>
                <a:lnTo>
                  <a:pt x="5175" y="476"/>
                </a:lnTo>
                <a:lnTo>
                  <a:pt x="5208" y="470"/>
                </a:lnTo>
                <a:lnTo>
                  <a:pt x="5220" y="450"/>
                </a:lnTo>
                <a:lnTo>
                  <a:pt x="5433" y="495"/>
                </a:lnTo>
                <a:lnTo>
                  <a:pt x="4500" y="425"/>
                </a:lnTo>
                <a:lnTo>
                  <a:pt x="4500" y="431"/>
                </a:lnTo>
                <a:lnTo>
                  <a:pt x="4507" y="431"/>
                </a:lnTo>
                <a:lnTo>
                  <a:pt x="4513" y="425"/>
                </a:lnTo>
                <a:lnTo>
                  <a:pt x="4507" y="418"/>
                </a:lnTo>
                <a:lnTo>
                  <a:pt x="4500" y="425"/>
                </a:lnTo>
                <a:lnTo>
                  <a:pt x="5433" y="495"/>
                </a:lnTo>
                <a:lnTo>
                  <a:pt x="5047" y="457"/>
                </a:lnTo>
                <a:lnTo>
                  <a:pt x="5034" y="450"/>
                </a:lnTo>
                <a:lnTo>
                  <a:pt x="5008" y="457"/>
                </a:lnTo>
                <a:lnTo>
                  <a:pt x="5034" y="470"/>
                </a:lnTo>
                <a:lnTo>
                  <a:pt x="5060" y="470"/>
                </a:lnTo>
                <a:lnTo>
                  <a:pt x="5079" y="470"/>
                </a:lnTo>
                <a:lnTo>
                  <a:pt x="5085" y="470"/>
                </a:lnTo>
                <a:lnTo>
                  <a:pt x="5079" y="470"/>
                </a:lnTo>
                <a:lnTo>
                  <a:pt x="5066" y="457"/>
                </a:lnTo>
                <a:lnTo>
                  <a:pt x="5047" y="457"/>
                </a:lnTo>
                <a:lnTo>
                  <a:pt x="5433" y="495"/>
                </a:lnTo>
                <a:lnTo>
                  <a:pt x="4848" y="470"/>
                </a:lnTo>
                <a:lnTo>
                  <a:pt x="4841" y="476"/>
                </a:lnTo>
                <a:lnTo>
                  <a:pt x="4867" y="476"/>
                </a:lnTo>
                <a:lnTo>
                  <a:pt x="4860" y="470"/>
                </a:lnTo>
                <a:lnTo>
                  <a:pt x="4848" y="470"/>
                </a:lnTo>
                <a:lnTo>
                  <a:pt x="5433" y="495"/>
                </a:lnTo>
                <a:lnTo>
                  <a:pt x="3581" y="592"/>
                </a:lnTo>
                <a:lnTo>
                  <a:pt x="3517" y="579"/>
                </a:lnTo>
                <a:lnTo>
                  <a:pt x="3459" y="566"/>
                </a:lnTo>
                <a:lnTo>
                  <a:pt x="3420" y="560"/>
                </a:lnTo>
                <a:lnTo>
                  <a:pt x="3375" y="553"/>
                </a:lnTo>
                <a:lnTo>
                  <a:pt x="3305" y="547"/>
                </a:lnTo>
                <a:lnTo>
                  <a:pt x="3260" y="540"/>
                </a:lnTo>
                <a:lnTo>
                  <a:pt x="3234" y="534"/>
                </a:lnTo>
                <a:lnTo>
                  <a:pt x="3221" y="534"/>
                </a:lnTo>
                <a:lnTo>
                  <a:pt x="3202" y="534"/>
                </a:lnTo>
                <a:lnTo>
                  <a:pt x="3170" y="528"/>
                </a:lnTo>
                <a:lnTo>
                  <a:pt x="3086" y="521"/>
                </a:lnTo>
                <a:lnTo>
                  <a:pt x="3073" y="521"/>
                </a:lnTo>
                <a:lnTo>
                  <a:pt x="3067" y="521"/>
                </a:lnTo>
                <a:lnTo>
                  <a:pt x="3041" y="515"/>
                </a:lnTo>
                <a:lnTo>
                  <a:pt x="2970" y="515"/>
                </a:lnTo>
                <a:lnTo>
                  <a:pt x="2945" y="515"/>
                </a:lnTo>
                <a:lnTo>
                  <a:pt x="2919" y="508"/>
                </a:lnTo>
                <a:lnTo>
                  <a:pt x="2919" y="515"/>
                </a:lnTo>
                <a:lnTo>
                  <a:pt x="2919" y="521"/>
                </a:lnTo>
                <a:lnTo>
                  <a:pt x="2938" y="521"/>
                </a:lnTo>
                <a:lnTo>
                  <a:pt x="2964" y="521"/>
                </a:lnTo>
                <a:lnTo>
                  <a:pt x="2983" y="521"/>
                </a:lnTo>
                <a:lnTo>
                  <a:pt x="2990" y="528"/>
                </a:lnTo>
                <a:lnTo>
                  <a:pt x="2983" y="547"/>
                </a:lnTo>
                <a:lnTo>
                  <a:pt x="2977" y="553"/>
                </a:lnTo>
                <a:lnTo>
                  <a:pt x="3003" y="553"/>
                </a:lnTo>
                <a:lnTo>
                  <a:pt x="3022" y="547"/>
                </a:lnTo>
                <a:lnTo>
                  <a:pt x="3041" y="553"/>
                </a:lnTo>
                <a:lnTo>
                  <a:pt x="3060" y="553"/>
                </a:lnTo>
                <a:lnTo>
                  <a:pt x="3067" y="553"/>
                </a:lnTo>
                <a:lnTo>
                  <a:pt x="3067" y="560"/>
                </a:lnTo>
                <a:lnTo>
                  <a:pt x="3067" y="566"/>
                </a:lnTo>
                <a:lnTo>
                  <a:pt x="3073" y="566"/>
                </a:lnTo>
                <a:lnTo>
                  <a:pt x="3093" y="560"/>
                </a:lnTo>
                <a:lnTo>
                  <a:pt x="3112" y="566"/>
                </a:lnTo>
                <a:lnTo>
                  <a:pt x="3144" y="566"/>
                </a:lnTo>
                <a:lnTo>
                  <a:pt x="3163" y="585"/>
                </a:lnTo>
                <a:lnTo>
                  <a:pt x="3189" y="592"/>
                </a:lnTo>
                <a:lnTo>
                  <a:pt x="3183" y="585"/>
                </a:lnTo>
                <a:lnTo>
                  <a:pt x="3170" y="566"/>
                </a:lnTo>
                <a:lnTo>
                  <a:pt x="3163" y="566"/>
                </a:lnTo>
                <a:lnTo>
                  <a:pt x="3150" y="553"/>
                </a:lnTo>
                <a:lnTo>
                  <a:pt x="3157" y="553"/>
                </a:lnTo>
                <a:lnTo>
                  <a:pt x="3176" y="553"/>
                </a:lnTo>
                <a:lnTo>
                  <a:pt x="3183" y="553"/>
                </a:lnTo>
                <a:lnTo>
                  <a:pt x="3195" y="560"/>
                </a:lnTo>
                <a:lnTo>
                  <a:pt x="3221" y="579"/>
                </a:lnTo>
                <a:lnTo>
                  <a:pt x="3234" y="585"/>
                </a:lnTo>
                <a:lnTo>
                  <a:pt x="3221" y="566"/>
                </a:lnTo>
                <a:lnTo>
                  <a:pt x="3228" y="560"/>
                </a:lnTo>
                <a:lnTo>
                  <a:pt x="3247" y="560"/>
                </a:lnTo>
                <a:lnTo>
                  <a:pt x="3266" y="585"/>
                </a:lnTo>
                <a:lnTo>
                  <a:pt x="3279" y="598"/>
                </a:lnTo>
                <a:lnTo>
                  <a:pt x="3285" y="598"/>
                </a:lnTo>
                <a:lnTo>
                  <a:pt x="3279" y="579"/>
                </a:lnTo>
                <a:lnTo>
                  <a:pt x="3279" y="566"/>
                </a:lnTo>
                <a:lnTo>
                  <a:pt x="3279" y="560"/>
                </a:lnTo>
                <a:lnTo>
                  <a:pt x="3292" y="579"/>
                </a:lnTo>
                <a:lnTo>
                  <a:pt x="3292" y="585"/>
                </a:lnTo>
                <a:lnTo>
                  <a:pt x="3298" y="592"/>
                </a:lnTo>
                <a:lnTo>
                  <a:pt x="3305" y="598"/>
                </a:lnTo>
                <a:lnTo>
                  <a:pt x="3305" y="605"/>
                </a:lnTo>
                <a:lnTo>
                  <a:pt x="3324" y="598"/>
                </a:lnTo>
                <a:lnTo>
                  <a:pt x="3350" y="611"/>
                </a:lnTo>
                <a:lnTo>
                  <a:pt x="3356" y="611"/>
                </a:lnTo>
                <a:lnTo>
                  <a:pt x="3363" y="618"/>
                </a:lnTo>
                <a:lnTo>
                  <a:pt x="3375" y="618"/>
                </a:lnTo>
                <a:lnTo>
                  <a:pt x="3375" y="611"/>
                </a:lnTo>
                <a:lnTo>
                  <a:pt x="3382" y="605"/>
                </a:lnTo>
                <a:lnTo>
                  <a:pt x="3388" y="611"/>
                </a:lnTo>
                <a:lnTo>
                  <a:pt x="3401" y="618"/>
                </a:lnTo>
                <a:lnTo>
                  <a:pt x="3414" y="618"/>
                </a:lnTo>
                <a:lnTo>
                  <a:pt x="3401" y="611"/>
                </a:lnTo>
                <a:lnTo>
                  <a:pt x="3388" y="598"/>
                </a:lnTo>
                <a:lnTo>
                  <a:pt x="3382" y="585"/>
                </a:lnTo>
                <a:lnTo>
                  <a:pt x="3401" y="598"/>
                </a:lnTo>
                <a:lnTo>
                  <a:pt x="3420" y="605"/>
                </a:lnTo>
                <a:lnTo>
                  <a:pt x="3453" y="618"/>
                </a:lnTo>
                <a:lnTo>
                  <a:pt x="3408" y="592"/>
                </a:lnTo>
                <a:lnTo>
                  <a:pt x="3401" y="585"/>
                </a:lnTo>
                <a:lnTo>
                  <a:pt x="3401" y="579"/>
                </a:lnTo>
                <a:lnTo>
                  <a:pt x="3414" y="579"/>
                </a:lnTo>
                <a:lnTo>
                  <a:pt x="3433" y="579"/>
                </a:lnTo>
                <a:lnTo>
                  <a:pt x="3498" y="585"/>
                </a:lnTo>
                <a:lnTo>
                  <a:pt x="3562" y="598"/>
                </a:lnTo>
                <a:lnTo>
                  <a:pt x="3588" y="598"/>
                </a:lnTo>
                <a:lnTo>
                  <a:pt x="3613" y="611"/>
                </a:lnTo>
                <a:lnTo>
                  <a:pt x="3626" y="618"/>
                </a:lnTo>
                <a:lnTo>
                  <a:pt x="3684" y="618"/>
                </a:lnTo>
                <a:lnTo>
                  <a:pt x="3639" y="605"/>
                </a:lnTo>
                <a:lnTo>
                  <a:pt x="3607" y="592"/>
                </a:lnTo>
                <a:lnTo>
                  <a:pt x="3581" y="592"/>
                </a:lnTo>
                <a:lnTo>
                  <a:pt x="5433" y="495"/>
                </a:lnTo>
                <a:lnTo>
                  <a:pt x="3003" y="534"/>
                </a:lnTo>
                <a:lnTo>
                  <a:pt x="3003" y="528"/>
                </a:lnTo>
                <a:lnTo>
                  <a:pt x="3022" y="528"/>
                </a:lnTo>
                <a:lnTo>
                  <a:pt x="3009" y="534"/>
                </a:lnTo>
                <a:lnTo>
                  <a:pt x="3003" y="534"/>
                </a:lnTo>
                <a:lnTo>
                  <a:pt x="5433" y="495"/>
                </a:lnTo>
                <a:lnTo>
                  <a:pt x="3022" y="521"/>
                </a:lnTo>
                <a:lnTo>
                  <a:pt x="3022" y="515"/>
                </a:lnTo>
                <a:lnTo>
                  <a:pt x="3028" y="515"/>
                </a:lnTo>
                <a:lnTo>
                  <a:pt x="3048" y="521"/>
                </a:lnTo>
                <a:lnTo>
                  <a:pt x="3041" y="528"/>
                </a:lnTo>
                <a:lnTo>
                  <a:pt x="3028" y="528"/>
                </a:lnTo>
                <a:lnTo>
                  <a:pt x="3022" y="528"/>
                </a:lnTo>
                <a:lnTo>
                  <a:pt x="3022" y="521"/>
                </a:lnTo>
                <a:lnTo>
                  <a:pt x="5433" y="495"/>
                </a:lnTo>
                <a:lnTo>
                  <a:pt x="3054" y="521"/>
                </a:lnTo>
                <a:lnTo>
                  <a:pt x="3060" y="521"/>
                </a:lnTo>
                <a:lnTo>
                  <a:pt x="3073" y="534"/>
                </a:lnTo>
                <a:lnTo>
                  <a:pt x="3067" y="534"/>
                </a:lnTo>
                <a:lnTo>
                  <a:pt x="3054" y="521"/>
                </a:lnTo>
                <a:lnTo>
                  <a:pt x="5433" y="495"/>
                </a:lnTo>
                <a:lnTo>
                  <a:pt x="3356" y="585"/>
                </a:lnTo>
                <a:lnTo>
                  <a:pt x="3337" y="579"/>
                </a:lnTo>
                <a:lnTo>
                  <a:pt x="3330" y="566"/>
                </a:lnTo>
                <a:lnTo>
                  <a:pt x="3330" y="560"/>
                </a:lnTo>
                <a:lnTo>
                  <a:pt x="3337" y="560"/>
                </a:lnTo>
                <a:lnTo>
                  <a:pt x="3350" y="560"/>
                </a:lnTo>
                <a:lnTo>
                  <a:pt x="3363" y="566"/>
                </a:lnTo>
                <a:lnTo>
                  <a:pt x="3369" y="579"/>
                </a:lnTo>
                <a:lnTo>
                  <a:pt x="3363" y="585"/>
                </a:lnTo>
                <a:lnTo>
                  <a:pt x="3356" y="585"/>
                </a:lnTo>
                <a:lnTo>
                  <a:pt x="5433" y="495"/>
                </a:lnTo>
                <a:lnTo>
                  <a:pt x="4520" y="431"/>
                </a:lnTo>
                <a:lnTo>
                  <a:pt x="4526" y="438"/>
                </a:lnTo>
                <a:lnTo>
                  <a:pt x="4526" y="431"/>
                </a:lnTo>
                <a:lnTo>
                  <a:pt x="4520" y="431"/>
                </a:lnTo>
                <a:lnTo>
                  <a:pt x="5433" y="495"/>
                </a:lnTo>
                <a:lnTo>
                  <a:pt x="4860" y="553"/>
                </a:lnTo>
                <a:lnTo>
                  <a:pt x="4835" y="553"/>
                </a:lnTo>
                <a:lnTo>
                  <a:pt x="4822" y="560"/>
                </a:lnTo>
                <a:lnTo>
                  <a:pt x="4796" y="560"/>
                </a:lnTo>
                <a:lnTo>
                  <a:pt x="4777" y="566"/>
                </a:lnTo>
                <a:lnTo>
                  <a:pt x="4770" y="579"/>
                </a:lnTo>
                <a:lnTo>
                  <a:pt x="4764" y="579"/>
                </a:lnTo>
                <a:lnTo>
                  <a:pt x="4770" y="585"/>
                </a:lnTo>
                <a:lnTo>
                  <a:pt x="4790" y="579"/>
                </a:lnTo>
                <a:lnTo>
                  <a:pt x="4803" y="585"/>
                </a:lnTo>
                <a:lnTo>
                  <a:pt x="4809" y="585"/>
                </a:lnTo>
                <a:lnTo>
                  <a:pt x="4815" y="579"/>
                </a:lnTo>
                <a:lnTo>
                  <a:pt x="4815" y="566"/>
                </a:lnTo>
                <a:lnTo>
                  <a:pt x="4822" y="566"/>
                </a:lnTo>
                <a:lnTo>
                  <a:pt x="4835" y="579"/>
                </a:lnTo>
                <a:lnTo>
                  <a:pt x="4848" y="566"/>
                </a:lnTo>
                <a:lnTo>
                  <a:pt x="4873" y="553"/>
                </a:lnTo>
                <a:lnTo>
                  <a:pt x="4880" y="547"/>
                </a:lnTo>
                <a:lnTo>
                  <a:pt x="4873" y="547"/>
                </a:lnTo>
                <a:lnTo>
                  <a:pt x="4860" y="553"/>
                </a:lnTo>
                <a:lnTo>
                  <a:pt x="5433" y="495"/>
                </a:lnTo>
                <a:lnTo>
                  <a:pt x="5259" y="457"/>
                </a:lnTo>
                <a:lnTo>
                  <a:pt x="5240" y="450"/>
                </a:lnTo>
                <a:lnTo>
                  <a:pt x="5233" y="450"/>
                </a:lnTo>
                <a:lnTo>
                  <a:pt x="5233" y="457"/>
                </a:lnTo>
                <a:lnTo>
                  <a:pt x="5253" y="470"/>
                </a:lnTo>
                <a:lnTo>
                  <a:pt x="5272" y="457"/>
                </a:lnTo>
                <a:lnTo>
                  <a:pt x="5285" y="450"/>
                </a:lnTo>
                <a:lnTo>
                  <a:pt x="5278" y="444"/>
                </a:lnTo>
                <a:lnTo>
                  <a:pt x="5265" y="450"/>
                </a:lnTo>
                <a:lnTo>
                  <a:pt x="5259" y="457"/>
                </a:lnTo>
                <a:lnTo>
                  <a:pt x="5433" y="495"/>
                </a:lnTo>
                <a:lnTo>
                  <a:pt x="4938" y="270"/>
                </a:lnTo>
                <a:lnTo>
                  <a:pt x="4944" y="270"/>
                </a:lnTo>
                <a:lnTo>
                  <a:pt x="4944" y="264"/>
                </a:lnTo>
                <a:lnTo>
                  <a:pt x="4938" y="251"/>
                </a:lnTo>
                <a:lnTo>
                  <a:pt x="4925" y="251"/>
                </a:lnTo>
                <a:lnTo>
                  <a:pt x="4912" y="264"/>
                </a:lnTo>
                <a:lnTo>
                  <a:pt x="4912" y="270"/>
                </a:lnTo>
                <a:lnTo>
                  <a:pt x="4918" y="270"/>
                </a:lnTo>
                <a:lnTo>
                  <a:pt x="4938" y="270"/>
                </a:lnTo>
                <a:lnTo>
                  <a:pt x="5433" y="495"/>
                </a:lnTo>
                <a:lnTo>
                  <a:pt x="3228" y="418"/>
                </a:lnTo>
                <a:lnTo>
                  <a:pt x="3253" y="418"/>
                </a:lnTo>
                <a:lnTo>
                  <a:pt x="3260" y="418"/>
                </a:lnTo>
                <a:lnTo>
                  <a:pt x="3266" y="405"/>
                </a:lnTo>
                <a:lnTo>
                  <a:pt x="3273" y="405"/>
                </a:lnTo>
                <a:lnTo>
                  <a:pt x="3285" y="393"/>
                </a:lnTo>
                <a:lnTo>
                  <a:pt x="3279" y="393"/>
                </a:lnTo>
                <a:lnTo>
                  <a:pt x="3260" y="399"/>
                </a:lnTo>
                <a:lnTo>
                  <a:pt x="3247" y="405"/>
                </a:lnTo>
                <a:lnTo>
                  <a:pt x="3221" y="405"/>
                </a:lnTo>
                <a:lnTo>
                  <a:pt x="3202" y="405"/>
                </a:lnTo>
                <a:lnTo>
                  <a:pt x="3189" y="412"/>
                </a:lnTo>
                <a:lnTo>
                  <a:pt x="3176" y="425"/>
                </a:lnTo>
                <a:lnTo>
                  <a:pt x="3118" y="444"/>
                </a:lnTo>
                <a:lnTo>
                  <a:pt x="3086" y="457"/>
                </a:lnTo>
                <a:lnTo>
                  <a:pt x="3067" y="476"/>
                </a:lnTo>
                <a:lnTo>
                  <a:pt x="3073" y="476"/>
                </a:lnTo>
                <a:lnTo>
                  <a:pt x="3080" y="470"/>
                </a:lnTo>
                <a:lnTo>
                  <a:pt x="3105" y="450"/>
                </a:lnTo>
                <a:lnTo>
                  <a:pt x="3170" y="431"/>
                </a:lnTo>
                <a:lnTo>
                  <a:pt x="3195" y="425"/>
                </a:lnTo>
                <a:lnTo>
                  <a:pt x="3189" y="431"/>
                </a:lnTo>
                <a:lnTo>
                  <a:pt x="3208" y="438"/>
                </a:lnTo>
                <a:lnTo>
                  <a:pt x="3221" y="444"/>
                </a:lnTo>
                <a:lnTo>
                  <a:pt x="3228" y="444"/>
                </a:lnTo>
                <a:lnTo>
                  <a:pt x="3228" y="438"/>
                </a:lnTo>
                <a:lnTo>
                  <a:pt x="3215" y="431"/>
                </a:lnTo>
                <a:lnTo>
                  <a:pt x="3208" y="431"/>
                </a:lnTo>
                <a:lnTo>
                  <a:pt x="3208" y="418"/>
                </a:lnTo>
                <a:lnTo>
                  <a:pt x="3215" y="418"/>
                </a:lnTo>
                <a:lnTo>
                  <a:pt x="3228" y="418"/>
                </a:lnTo>
                <a:lnTo>
                  <a:pt x="5433" y="495"/>
                </a:lnTo>
                <a:lnTo>
                  <a:pt x="2983" y="502"/>
                </a:lnTo>
                <a:lnTo>
                  <a:pt x="2990" y="508"/>
                </a:lnTo>
                <a:lnTo>
                  <a:pt x="2996" y="502"/>
                </a:lnTo>
                <a:lnTo>
                  <a:pt x="2990" y="502"/>
                </a:lnTo>
                <a:lnTo>
                  <a:pt x="2983" y="502"/>
                </a:lnTo>
                <a:lnTo>
                  <a:pt x="5433" y="495"/>
                </a:lnTo>
                <a:lnTo>
                  <a:pt x="3009" y="502"/>
                </a:lnTo>
                <a:lnTo>
                  <a:pt x="3015" y="508"/>
                </a:lnTo>
                <a:lnTo>
                  <a:pt x="3022" y="502"/>
                </a:lnTo>
                <a:lnTo>
                  <a:pt x="3009" y="502"/>
                </a:lnTo>
                <a:lnTo>
                  <a:pt x="3003" y="502"/>
                </a:lnTo>
                <a:lnTo>
                  <a:pt x="3009" y="502"/>
                </a:lnTo>
                <a:lnTo>
                  <a:pt x="5433" y="495"/>
                </a:lnTo>
                <a:lnTo>
                  <a:pt x="3073" y="418"/>
                </a:lnTo>
                <a:lnTo>
                  <a:pt x="3086" y="412"/>
                </a:lnTo>
                <a:lnTo>
                  <a:pt x="3105" y="412"/>
                </a:lnTo>
                <a:lnTo>
                  <a:pt x="3118" y="412"/>
                </a:lnTo>
                <a:lnTo>
                  <a:pt x="3157" y="412"/>
                </a:lnTo>
                <a:lnTo>
                  <a:pt x="3170" y="412"/>
                </a:lnTo>
                <a:lnTo>
                  <a:pt x="3170" y="405"/>
                </a:lnTo>
                <a:lnTo>
                  <a:pt x="3163" y="405"/>
                </a:lnTo>
                <a:lnTo>
                  <a:pt x="3131" y="405"/>
                </a:lnTo>
                <a:lnTo>
                  <a:pt x="3125" y="405"/>
                </a:lnTo>
                <a:lnTo>
                  <a:pt x="3118" y="399"/>
                </a:lnTo>
                <a:lnTo>
                  <a:pt x="3125" y="399"/>
                </a:lnTo>
                <a:lnTo>
                  <a:pt x="3125" y="393"/>
                </a:lnTo>
                <a:lnTo>
                  <a:pt x="3105" y="399"/>
                </a:lnTo>
                <a:lnTo>
                  <a:pt x="3093" y="399"/>
                </a:lnTo>
                <a:lnTo>
                  <a:pt x="3073" y="405"/>
                </a:lnTo>
                <a:lnTo>
                  <a:pt x="3048" y="405"/>
                </a:lnTo>
                <a:lnTo>
                  <a:pt x="3022" y="412"/>
                </a:lnTo>
                <a:lnTo>
                  <a:pt x="3028" y="418"/>
                </a:lnTo>
                <a:lnTo>
                  <a:pt x="3048" y="412"/>
                </a:lnTo>
                <a:lnTo>
                  <a:pt x="3060" y="412"/>
                </a:lnTo>
                <a:lnTo>
                  <a:pt x="3067" y="412"/>
                </a:lnTo>
                <a:lnTo>
                  <a:pt x="3028" y="425"/>
                </a:lnTo>
                <a:lnTo>
                  <a:pt x="2996" y="444"/>
                </a:lnTo>
                <a:lnTo>
                  <a:pt x="2958" y="457"/>
                </a:lnTo>
                <a:lnTo>
                  <a:pt x="2945" y="476"/>
                </a:lnTo>
                <a:lnTo>
                  <a:pt x="2938" y="476"/>
                </a:lnTo>
                <a:lnTo>
                  <a:pt x="2945" y="476"/>
                </a:lnTo>
                <a:lnTo>
                  <a:pt x="2958" y="476"/>
                </a:lnTo>
                <a:lnTo>
                  <a:pt x="2958" y="470"/>
                </a:lnTo>
                <a:lnTo>
                  <a:pt x="2977" y="457"/>
                </a:lnTo>
                <a:lnTo>
                  <a:pt x="3022" y="444"/>
                </a:lnTo>
                <a:lnTo>
                  <a:pt x="3060" y="425"/>
                </a:lnTo>
                <a:lnTo>
                  <a:pt x="3073" y="418"/>
                </a:lnTo>
                <a:lnTo>
                  <a:pt x="5433" y="495"/>
                </a:lnTo>
                <a:lnTo>
                  <a:pt x="3003" y="405"/>
                </a:lnTo>
                <a:lnTo>
                  <a:pt x="2996" y="405"/>
                </a:lnTo>
                <a:lnTo>
                  <a:pt x="2990" y="405"/>
                </a:lnTo>
                <a:lnTo>
                  <a:pt x="2983" y="405"/>
                </a:lnTo>
                <a:lnTo>
                  <a:pt x="2990" y="412"/>
                </a:lnTo>
                <a:lnTo>
                  <a:pt x="2996" y="412"/>
                </a:lnTo>
                <a:lnTo>
                  <a:pt x="3003" y="405"/>
                </a:lnTo>
                <a:lnTo>
                  <a:pt x="5433" y="495"/>
                </a:lnTo>
                <a:lnTo>
                  <a:pt x="4648" y="450"/>
                </a:lnTo>
                <a:lnTo>
                  <a:pt x="4635" y="444"/>
                </a:lnTo>
                <a:lnTo>
                  <a:pt x="4623" y="444"/>
                </a:lnTo>
                <a:lnTo>
                  <a:pt x="4629" y="450"/>
                </a:lnTo>
                <a:lnTo>
                  <a:pt x="4635" y="457"/>
                </a:lnTo>
                <a:lnTo>
                  <a:pt x="4642" y="457"/>
                </a:lnTo>
                <a:lnTo>
                  <a:pt x="4648" y="470"/>
                </a:lnTo>
                <a:lnTo>
                  <a:pt x="4655" y="470"/>
                </a:lnTo>
                <a:lnTo>
                  <a:pt x="4661" y="457"/>
                </a:lnTo>
                <a:lnTo>
                  <a:pt x="4655" y="450"/>
                </a:lnTo>
                <a:lnTo>
                  <a:pt x="4648" y="450"/>
                </a:lnTo>
                <a:lnTo>
                  <a:pt x="5433" y="495"/>
                </a:lnTo>
                <a:lnTo>
                  <a:pt x="4603" y="444"/>
                </a:lnTo>
                <a:lnTo>
                  <a:pt x="4603" y="450"/>
                </a:lnTo>
                <a:lnTo>
                  <a:pt x="4610" y="450"/>
                </a:lnTo>
                <a:lnTo>
                  <a:pt x="4610" y="444"/>
                </a:lnTo>
                <a:lnTo>
                  <a:pt x="4603" y="444"/>
                </a:lnTo>
                <a:lnTo>
                  <a:pt x="5433" y="495"/>
                </a:lnTo>
                <a:lnTo>
                  <a:pt x="4719" y="290"/>
                </a:lnTo>
                <a:lnTo>
                  <a:pt x="4642" y="296"/>
                </a:lnTo>
                <a:lnTo>
                  <a:pt x="4603" y="309"/>
                </a:lnTo>
                <a:lnTo>
                  <a:pt x="4597" y="309"/>
                </a:lnTo>
                <a:lnTo>
                  <a:pt x="4584" y="315"/>
                </a:lnTo>
                <a:lnTo>
                  <a:pt x="4558" y="315"/>
                </a:lnTo>
                <a:lnTo>
                  <a:pt x="4533" y="328"/>
                </a:lnTo>
                <a:lnTo>
                  <a:pt x="4513" y="341"/>
                </a:lnTo>
                <a:lnTo>
                  <a:pt x="4507" y="341"/>
                </a:lnTo>
                <a:lnTo>
                  <a:pt x="4488" y="328"/>
                </a:lnTo>
                <a:lnTo>
                  <a:pt x="4481" y="328"/>
                </a:lnTo>
                <a:lnTo>
                  <a:pt x="4468" y="328"/>
                </a:lnTo>
                <a:lnTo>
                  <a:pt x="4462" y="335"/>
                </a:lnTo>
                <a:lnTo>
                  <a:pt x="4494" y="348"/>
                </a:lnTo>
                <a:lnTo>
                  <a:pt x="4571" y="373"/>
                </a:lnTo>
                <a:lnTo>
                  <a:pt x="4610" y="373"/>
                </a:lnTo>
                <a:lnTo>
                  <a:pt x="4635" y="380"/>
                </a:lnTo>
                <a:lnTo>
                  <a:pt x="4661" y="373"/>
                </a:lnTo>
                <a:lnTo>
                  <a:pt x="4597" y="367"/>
                </a:lnTo>
                <a:lnTo>
                  <a:pt x="4533" y="341"/>
                </a:lnTo>
                <a:lnTo>
                  <a:pt x="4623" y="309"/>
                </a:lnTo>
                <a:lnTo>
                  <a:pt x="4706" y="296"/>
                </a:lnTo>
                <a:lnTo>
                  <a:pt x="4777" y="290"/>
                </a:lnTo>
                <a:lnTo>
                  <a:pt x="4719" y="290"/>
                </a:lnTo>
                <a:lnTo>
                  <a:pt x="5433" y="495"/>
                </a:lnTo>
                <a:lnTo>
                  <a:pt x="4584" y="444"/>
                </a:lnTo>
                <a:lnTo>
                  <a:pt x="4590" y="450"/>
                </a:lnTo>
                <a:lnTo>
                  <a:pt x="4590" y="444"/>
                </a:lnTo>
                <a:lnTo>
                  <a:pt x="4584" y="444"/>
                </a:lnTo>
                <a:lnTo>
                  <a:pt x="5433" y="495"/>
                </a:lnTo>
                <a:lnTo>
                  <a:pt x="2733" y="534"/>
                </a:lnTo>
                <a:lnTo>
                  <a:pt x="2713" y="534"/>
                </a:lnTo>
                <a:lnTo>
                  <a:pt x="2707" y="534"/>
                </a:lnTo>
                <a:lnTo>
                  <a:pt x="2694" y="547"/>
                </a:lnTo>
                <a:lnTo>
                  <a:pt x="2694" y="553"/>
                </a:lnTo>
                <a:lnTo>
                  <a:pt x="2700" y="547"/>
                </a:lnTo>
                <a:lnTo>
                  <a:pt x="2707" y="540"/>
                </a:lnTo>
                <a:lnTo>
                  <a:pt x="2713" y="540"/>
                </a:lnTo>
                <a:lnTo>
                  <a:pt x="2726" y="534"/>
                </a:lnTo>
                <a:lnTo>
                  <a:pt x="2733" y="534"/>
                </a:lnTo>
                <a:lnTo>
                  <a:pt x="5433" y="495"/>
                </a:lnTo>
                <a:lnTo>
                  <a:pt x="3877" y="238"/>
                </a:lnTo>
                <a:lnTo>
                  <a:pt x="3877" y="232"/>
                </a:lnTo>
                <a:lnTo>
                  <a:pt x="3870" y="232"/>
                </a:lnTo>
                <a:lnTo>
                  <a:pt x="3877" y="238"/>
                </a:lnTo>
                <a:lnTo>
                  <a:pt x="5433" y="495"/>
                </a:lnTo>
                <a:lnTo>
                  <a:pt x="1055" y="103"/>
                </a:lnTo>
                <a:lnTo>
                  <a:pt x="1048" y="116"/>
                </a:lnTo>
                <a:lnTo>
                  <a:pt x="1048" y="123"/>
                </a:lnTo>
                <a:lnTo>
                  <a:pt x="1048" y="129"/>
                </a:lnTo>
                <a:lnTo>
                  <a:pt x="1055" y="116"/>
                </a:lnTo>
                <a:lnTo>
                  <a:pt x="1055" y="103"/>
                </a:lnTo>
                <a:lnTo>
                  <a:pt x="5433" y="495"/>
                </a:lnTo>
                <a:lnTo>
                  <a:pt x="1415" y="502"/>
                </a:lnTo>
                <a:lnTo>
                  <a:pt x="1434" y="508"/>
                </a:lnTo>
                <a:lnTo>
                  <a:pt x="1440" y="502"/>
                </a:lnTo>
                <a:lnTo>
                  <a:pt x="1428" y="495"/>
                </a:lnTo>
                <a:lnTo>
                  <a:pt x="1408" y="489"/>
                </a:lnTo>
                <a:lnTo>
                  <a:pt x="1395" y="489"/>
                </a:lnTo>
                <a:lnTo>
                  <a:pt x="1402" y="495"/>
                </a:lnTo>
                <a:lnTo>
                  <a:pt x="1415" y="502"/>
                </a:lnTo>
                <a:lnTo>
                  <a:pt x="5433" y="495"/>
                </a:lnTo>
                <a:lnTo>
                  <a:pt x="1023" y="116"/>
                </a:lnTo>
                <a:lnTo>
                  <a:pt x="1035" y="123"/>
                </a:lnTo>
                <a:lnTo>
                  <a:pt x="1042" y="123"/>
                </a:lnTo>
                <a:lnTo>
                  <a:pt x="1042" y="116"/>
                </a:lnTo>
                <a:lnTo>
                  <a:pt x="1035" y="110"/>
                </a:lnTo>
                <a:lnTo>
                  <a:pt x="1023" y="110"/>
                </a:lnTo>
                <a:lnTo>
                  <a:pt x="1023" y="116"/>
                </a:lnTo>
                <a:lnTo>
                  <a:pt x="5433" y="495"/>
                </a:lnTo>
                <a:lnTo>
                  <a:pt x="1440" y="33"/>
                </a:lnTo>
                <a:lnTo>
                  <a:pt x="1428" y="26"/>
                </a:lnTo>
                <a:lnTo>
                  <a:pt x="1415" y="20"/>
                </a:lnTo>
                <a:lnTo>
                  <a:pt x="1415" y="26"/>
                </a:lnTo>
                <a:lnTo>
                  <a:pt x="1428" y="39"/>
                </a:lnTo>
                <a:lnTo>
                  <a:pt x="1440" y="33"/>
                </a:lnTo>
                <a:lnTo>
                  <a:pt x="5433" y="495"/>
                </a:lnTo>
                <a:lnTo>
                  <a:pt x="785" y="65"/>
                </a:lnTo>
                <a:lnTo>
                  <a:pt x="785" y="71"/>
                </a:lnTo>
                <a:lnTo>
                  <a:pt x="798" y="65"/>
                </a:lnTo>
                <a:lnTo>
                  <a:pt x="791" y="65"/>
                </a:lnTo>
                <a:lnTo>
                  <a:pt x="785" y="65"/>
                </a:lnTo>
                <a:lnTo>
                  <a:pt x="5433" y="495"/>
                </a:lnTo>
                <a:lnTo>
                  <a:pt x="823" y="71"/>
                </a:lnTo>
                <a:lnTo>
                  <a:pt x="817" y="71"/>
                </a:lnTo>
                <a:lnTo>
                  <a:pt x="830" y="78"/>
                </a:lnTo>
                <a:lnTo>
                  <a:pt x="830" y="71"/>
                </a:lnTo>
                <a:lnTo>
                  <a:pt x="823" y="71"/>
                </a:lnTo>
                <a:lnTo>
                  <a:pt x="5433" y="495"/>
                </a:lnTo>
                <a:lnTo>
                  <a:pt x="1537" y="412"/>
                </a:lnTo>
                <a:lnTo>
                  <a:pt x="1537" y="405"/>
                </a:lnTo>
                <a:lnTo>
                  <a:pt x="1530" y="399"/>
                </a:lnTo>
                <a:lnTo>
                  <a:pt x="1524" y="399"/>
                </a:lnTo>
                <a:lnTo>
                  <a:pt x="1524" y="405"/>
                </a:lnTo>
                <a:lnTo>
                  <a:pt x="1530" y="412"/>
                </a:lnTo>
                <a:lnTo>
                  <a:pt x="1537" y="412"/>
                </a:lnTo>
                <a:lnTo>
                  <a:pt x="5433" y="495"/>
                </a:lnTo>
                <a:lnTo>
                  <a:pt x="1511" y="65"/>
                </a:lnTo>
                <a:lnTo>
                  <a:pt x="1505" y="65"/>
                </a:lnTo>
                <a:lnTo>
                  <a:pt x="1498" y="65"/>
                </a:lnTo>
                <a:lnTo>
                  <a:pt x="1505" y="65"/>
                </a:lnTo>
                <a:lnTo>
                  <a:pt x="1511" y="65"/>
                </a:lnTo>
                <a:lnTo>
                  <a:pt x="5433" y="495"/>
                </a:lnTo>
                <a:lnTo>
                  <a:pt x="1087" y="123"/>
                </a:lnTo>
                <a:lnTo>
                  <a:pt x="1093" y="123"/>
                </a:lnTo>
                <a:lnTo>
                  <a:pt x="1100" y="116"/>
                </a:lnTo>
                <a:lnTo>
                  <a:pt x="1087" y="116"/>
                </a:lnTo>
                <a:lnTo>
                  <a:pt x="1087" y="123"/>
                </a:lnTo>
                <a:lnTo>
                  <a:pt x="5433" y="495"/>
                </a:lnTo>
                <a:lnTo>
                  <a:pt x="1350" y="303"/>
                </a:lnTo>
                <a:lnTo>
                  <a:pt x="1286" y="290"/>
                </a:lnTo>
                <a:lnTo>
                  <a:pt x="1260" y="290"/>
                </a:lnTo>
                <a:lnTo>
                  <a:pt x="1241" y="290"/>
                </a:lnTo>
                <a:lnTo>
                  <a:pt x="1228" y="283"/>
                </a:lnTo>
                <a:lnTo>
                  <a:pt x="1222" y="283"/>
                </a:lnTo>
                <a:lnTo>
                  <a:pt x="1209" y="290"/>
                </a:lnTo>
                <a:lnTo>
                  <a:pt x="1183" y="290"/>
                </a:lnTo>
                <a:lnTo>
                  <a:pt x="1183" y="296"/>
                </a:lnTo>
                <a:lnTo>
                  <a:pt x="1203" y="296"/>
                </a:lnTo>
                <a:lnTo>
                  <a:pt x="1312" y="309"/>
                </a:lnTo>
                <a:lnTo>
                  <a:pt x="1363" y="309"/>
                </a:lnTo>
                <a:lnTo>
                  <a:pt x="1395" y="309"/>
                </a:lnTo>
                <a:lnTo>
                  <a:pt x="1395" y="309"/>
                </a:lnTo>
                <a:lnTo>
                  <a:pt x="1370" y="309"/>
                </a:lnTo>
                <a:lnTo>
                  <a:pt x="1350" y="303"/>
                </a:lnTo>
                <a:lnTo>
                  <a:pt x="5433" y="495"/>
                </a:lnTo>
                <a:lnTo>
                  <a:pt x="939" y="97"/>
                </a:lnTo>
                <a:lnTo>
                  <a:pt x="945" y="97"/>
                </a:lnTo>
                <a:lnTo>
                  <a:pt x="933" y="90"/>
                </a:lnTo>
                <a:lnTo>
                  <a:pt x="926" y="90"/>
                </a:lnTo>
                <a:lnTo>
                  <a:pt x="939" y="97"/>
                </a:lnTo>
                <a:lnTo>
                  <a:pt x="5433" y="495"/>
                </a:lnTo>
                <a:lnTo>
                  <a:pt x="3774" y="187"/>
                </a:lnTo>
                <a:lnTo>
                  <a:pt x="3780" y="187"/>
                </a:lnTo>
                <a:lnTo>
                  <a:pt x="3774" y="180"/>
                </a:lnTo>
                <a:lnTo>
                  <a:pt x="3774" y="187"/>
                </a:lnTo>
                <a:lnTo>
                  <a:pt x="5433" y="495"/>
                </a:lnTo>
                <a:lnTo>
                  <a:pt x="393" y="502"/>
                </a:lnTo>
                <a:lnTo>
                  <a:pt x="386" y="483"/>
                </a:lnTo>
                <a:lnTo>
                  <a:pt x="380" y="483"/>
                </a:lnTo>
                <a:lnTo>
                  <a:pt x="386" y="495"/>
                </a:lnTo>
                <a:lnTo>
                  <a:pt x="393" y="502"/>
                </a:lnTo>
                <a:lnTo>
                  <a:pt x="5433" y="495"/>
                </a:lnTo>
                <a:lnTo>
                  <a:pt x="605" y="547"/>
                </a:lnTo>
                <a:lnTo>
                  <a:pt x="598" y="547"/>
                </a:lnTo>
                <a:lnTo>
                  <a:pt x="598" y="553"/>
                </a:lnTo>
                <a:lnTo>
                  <a:pt x="605" y="547"/>
                </a:lnTo>
                <a:lnTo>
                  <a:pt x="5433" y="495"/>
                </a:lnTo>
                <a:lnTo>
                  <a:pt x="515" y="521"/>
                </a:lnTo>
                <a:lnTo>
                  <a:pt x="515" y="528"/>
                </a:lnTo>
                <a:lnTo>
                  <a:pt x="515" y="534"/>
                </a:lnTo>
                <a:lnTo>
                  <a:pt x="528" y="528"/>
                </a:lnTo>
                <a:lnTo>
                  <a:pt x="521" y="528"/>
                </a:lnTo>
                <a:lnTo>
                  <a:pt x="521" y="521"/>
                </a:lnTo>
                <a:lnTo>
                  <a:pt x="515" y="521"/>
                </a:lnTo>
                <a:lnTo>
                  <a:pt x="5433" y="495"/>
                </a:lnTo>
                <a:lnTo>
                  <a:pt x="450" y="303"/>
                </a:lnTo>
                <a:lnTo>
                  <a:pt x="418" y="296"/>
                </a:lnTo>
                <a:lnTo>
                  <a:pt x="393" y="296"/>
                </a:lnTo>
                <a:lnTo>
                  <a:pt x="373" y="296"/>
                </a:lnTo>
                <a:lnTo>
                  <a:pt x="335" y="290"/>
                </a:lnTo>
                <a:lnTo>
                  <a:pt x="322" y="290"/>
                </a:lnTo>
                <a:lnTo>
                  <a:pt x="309" y="290"/>
                </a:lnTo>
                <a:lnTo>
                  <a:pt x="290" y="283"/>
                </a:lnTo>
                <a:lnTo>
                  <a:pt x="270" y="290"/>
                </a:lnTo>
                <a:lnTo>
                  <a:pt x="283" y="296"/>
                </a:lnTo>
                <a:lnTo>
                  <a:pt x="309" y="296"/>
                </a:lnTo>
                <a:lnTo>
                  <a:pt x="309" y="303"/>
                </a:lnTo>
                <a:lnTo>
                  <a:pt x="309" y="309"/>
                </a:lnTo>
                <a:lnTo>
                  <a:pt x="328" y="315"/>
                </a:lnTo>
                <a:lnTo>
                  <a:pt x="360" y="315"/>
                </a:lnTo>
                <a:lnTo>
                  <a:pt x="386" y="315"/>
                </a:lnTo>
                <a:lnTo>
                  <a:pt x="405" y="315"/>
                </a:lnTo>
                <a:lnTo>
                  <a:pt x="405" y="309"/>
                </a:lnTo>
                <a:lnTo>
                  <a:pt x="386" y="309"/>
                </a:lnTo>
                <a:lnTo>
                  <a:pt x="373" y="309"/>
                </a:lnTo>
                <a:lnTo>
                  <a:pt x="367" y="309"/>
                </a:lnTo>
                <a:lnTo>
                  <a:pt x="348" y="309"/>
                </a:lnTo>
                <a:lnTo>
                  <a:pt x="335" y="309"/>
                </a:lnTo>
                <a:lnTo>
                  <a:pt x="328" y="309"/>
                </a:lnTo>
                <a:lnTo>
                  <a:pt x="322" y="303"/>
                </a:lnTo>
                <a:lnTo>
                  <a:pt x="341" y="303"/>
                </a:lnTo>
                <a:lnTo>
                  <a:pt x="373" y="303"/>
                </a:lnTo>
                <a:lnTo>
                  <a:pt x="412" y="309"/>
                </a:lnTo>
                <a:lnTo>
                  <a:pt x="431" y="309"/>
                </a:lnTo>
                <a:lnTo>
                  <a:pt x="450" y="309"/>
                </a:lnTo>
                <a:lnTo>
                  <a:pt x="463" y="309"/>
                </a:lnTo>
                <a:lnTo>
                  <a:pt x="450" y="303"/>
                </a:lnTo>
                <a:lnTo>
                  <a:pt x="5433" y="495"/>
                </a:lnTo>
                <a:lnTo>
                  <a:pt x="528" y="290"/>
                </a:lnTo>
                <a:lnTo>
                  <a:pt x="553" y="290"/>
                </a:lnTo>
                <a:lnTo>
                  <a:pt x="598" y="290"/>
                </a:lnTo>
                <a:lnTo>
                  <a:pt x="598" y="283"/>
                </a:lnTo>
                <a:lnTo>
                  <a:pt x="605" y="283"/>
                </a:lnTo>
                <a:lnTo>
                  <a:pt x="624" y="283"/>
                </a:lnTo>
                <a:lnTo>
                  <a:pt x="637" y="283"/>
                </a:lnTo>
                <a:lnTo>
                  <a:pt x="630" y="277"/>
                </a:lnTo>
                <a:lnTo>
                  <a:pt x="618" y="277"/>
                </a:lnTo>
                <a:lnTo>
                  <a:pt x="605" y="277"/>
                </a:lnTo>
                <a:lnTo>
                  <a:pt x="592" y="283"/>
                </a:lnTo>
                <a:lnTo>
                  <a:pt x="579" y="283"/>
                </a:lnTo>
                <a:lnTo>
                  <a:pt x="540" y="283"/>
                </a:lnTo>
                <a:lnTo>
                  <a:pt x="515" y="290"/>
                </a:lnTo>
                <a:lnTo>
                  <a:pt x="508" y="290"/>
                </a:lnTo>
                <a:lnTo>
                  <a:pt x="476" y="296"/>
                </a:lnTo>
                <a:lnTo>
                  <a:pt x="515" y="296"/>
                </a:lnTo>
                <a:lnTo>
                  <a:pt x="521" y="296"/>
                </a:lnTo>
                <a:lnTo>
                  <a:pt x="528" y="290"/>
                </a:lnTo>
                <a:lnTo>
                  <a:pt x="5433" y="495"/>
                </a:lnTo>
                <a:lnTo>
                  <a:pt x="926" y="354"/>
                </a:lnTo>
                <a:lnTo>
                  <a:pt x="900" y="341"/>
                </a:lnTo>
                <a:lnTo>
                  <a:pt x="875" y="328"/>
                </a:lnTo>
                <a:lnTo>
                  <a:pt x="843" y="328"/>
                </a:lnTo>
                <a:lnTo>
                  <a:pt x="836" y="328"/>
                </a:lnTo>
                <a:lnTo>
                  <a:pt x="843" y="335"/>
                </a:lnTo>
                <a:lnTo>
                  <a:pt x="862" y="341"/>
                </a:lnTo>
                <a:lnTo>
                  <a:pt x="894" y="367"/>
                </a:lnTo>
                <a:lnTo>
                  <a:pt x="926" y="380"/>
                </a:lnTo>
                <a:lnTo>
                  <a:pt x="965" y="393"/>
                </a:lnTo>
                <a:lnTo>
                  <a:pt x="1138" y="457"/>
                </a:lnTo>
                <a:lnTo>
                  <a:pt x="1203" y="489"/>
                </a:lnTo>
                <a:lnTo>
                  <a:pt x="1235" y="502"/>
                </a:lnTo>
                <a:lnTo>
                  <a:pt x="1241" y="502"/>
                </a:lnTo>
                <a:lnTo>
                  <a:pt x="1068" y="425"/>
                </a:lnTo>
                <a:lnTo>
                  <a:pt x="926" y="354"/>
                </a:lnTo>
                <a:lnTo>
                  <a:pt x="5433" y="495"/>
                </a:lnTo>
                <a:lnTo>
                  <a:pt x="418" y="322"/>
                </a:lnTo>
                <a:lnTo>
                  <a:pt x="412" y="328"/>
                </a:lnTo>
                <a:lnTo>
                  <a:pt x="431" y="322"/>
                </a:lnTo>
                <a:lnTo>
                  <a:pt x="438" y="315"/>
                </a:lnTo>
                <a:lnTo>
                  <a:pt x="425" y="315"/>
                </a:lnTo>
                <a:lnTo>
                  <a:pt x="418" y="322"/>
                </a:lnTo>
                <a:lnTo>
                  <a:pt x="5433" y="495"/>
                </a:lnTo>
                <a:lnTo>
                  <a:pt x="1318" y="508"/>
                </a:lnTo>
                <a:lnTo>
                  <a:pt x="1331" y="495"/>
                </a:lnTo>
                <a:lnTo>
                  <a:pt x="1344" y="489"/>
                </a:lnTo>
                <a:lnTo>
                  <a:pt x="1363" y="489"/>
                </a:lnTo>
                <a:lnTo>
                  <a:pt x="1389" y="495"/>
                </a:lnTo>
                <a:lnTo>
                  <a:pt x="1389" y="489"/>
                </a:lnTo>
                <a:lnTo>
                  <a:pt x="1357" y="476"/>
                </a:lnTo>
                <a:lnTo>
                  <a:pt x="1331" y="470"/>
                </a:lnTo>
                <a:lnTo>
                  <a:pt x="1260" y="444"/>
                </a:lnTo>
                <a:lnTo>
                  <a:pt x="1235" y="444"/>
                </a:lnTo>
                <a:lnTo>
                  <a:pt x="1215" y="438"/>
                </a:lnTo>
                <a:lnTo>
                  <a:pt x="1209" y="431"/>
                </a:lnTo>
                <a:lnTo>
                  <a:pt x="1203" y="438"/>
                </a:lnTo>
                <a:lnTo>
                  <a:pt x="1196" y="444"/>
                </a:lnTo>
                <a:lnTo>
                  <a:pt x="1203" y="444"/>
                </a:lnTo>
                <a:lnTo>
                  <a:pt x="1222" y="450"/>
                </a:lnTo>
                <a:lnTo>
                  <a:pt x="1235" y="450"/>
                </a:lnTo>
                <a:lnTo>
                  <a:pt x="1248" y="450"/>
                </a:lnTo>
                <a:lnTo>
                  <a:pt x="1286" y="470"/>
                </a:lnTo>
                <a:lnTo>
                  <a:pt x="1312" y="476"/>
                </a:lnTo>
                <a:lnTo>
                  <a:pt x="1338" y="476"/>
                </a:lnTo>
                <a:lnTo>
                  <a:pt x="1331" y="489"/>
                </a:lnTo>
                <a:lnTo>
                  <a:pt x="1318" y="502"/>
                </a:lnTo>
                <a:lnTo>
                  <a:pt x="1318" y="508"/>
                </a:lnTo>
                <a:lnTo>
                  <a:pt x="5433" y="495"/>
                </a:lnTo>
                <a:lnTo>
                  <a:pt x="450" y="328"/>
                </a:lnTo>
                <a:lnTo>
                  <a:pt x="470" y="328"/>
                </a:lnTo>
                <a:lnTo>
                  <a:pt x="476" y="328"/>
                </a:lnTo>
                <a:lnTo>
                  <a:pt x="476" y="322"/>
                </a:lnTo>
                <a:lnTo>
                  <a:pt x="470" y="322"/>
                </a:lnTo>
                <a:lnTo>
                  <a:pt x="450" y="322"/>
                </a:lnTo>
                <a:lnTo>
                  <a:pt x="450" y="328"/>
                </a:lnTo>
                <a:lnTo>
                  <a:pt x="444" y="328"/>
                </a:lnTo>
                <a:lnTo>
                  <a:pt x="450" y="328"/>
                </a:lnTo>
                <a:lnTo>
                  <a:pt x="5433" y="495"/>
                </a:lnTo>
                <a:lnTo>
                  <a:pt x="566" y="193"/>
                </a:lnTo>
                <a:lnTo>
                  <a:pt x="547" y="193"/>
                </a:lnTo>
                <a:lnTo>
                  <a:pt x="547" y="200"/>
                </a:lnTo>
                <a:lnTo>
                  <a:pt x="547" y="206"/>
                </a:lnTo>
                <a:lnTo>
                  <a:pt x="553" y="206"/>
                </a:lnTo>
                <a:lnTo>
                  <a:pt x="566" y="193"/>
                </a:lnTo>
                <a:lnTo>
                  <a:pt x="5433" y="495"/>
                </a:lnTo>
                <a:lnTo>
                  <a:pt x="277" y="58"/>
                </a:lnTo>
                <a:lnTo>
                  <a:pt x="270" y="52"/>
                </a:lnTo>
                <a:lnTo>
                  <a:pt x="264" y="52"/>
                </a:lnTo>
                <a:lnTo>
                  <a:pt x="264" y="58"/>
                </a:lnTo>
                <a:lnTo>
                  <a:pt x="277" y="58"/>
                </a:lnTo>
                <a:lnTo>
                  <a:pt x="5433" y="495"/>
                </a:lnTo>
                <a:lnTo>
                  <a:pt x="290" y="450"/>
                </a:lnTo>
                <a:lnTo>
                  <a:pt x="258" y="450"/>
                </a:lnTo>
                <a:lnTo>
                  <a:pt x="245" y="450"/>
                </a:lnTo>
                <a:lnTo>
                  <a:pt x="245" y="457"/>
                </a:lnTo>
                <a:lnTo>
                  <a:pt x="277" y="457"/>
                </a:lnTo>
                <a:lnTo>
                  <a:pt x="290" y="457"/>
                </a:lnTo>
                <a:lnTo>
                  <a:pt x="309" y="450"/>
                </a:lnTo>
                <a:lnTo>
                  <a:pt x="303" y="450"/>
                </a:lnTo>
                <a:lnTo>
                  <a:pt x="290" y="450"/>
                </a:lnTo>
                <a:lnTo>
                  <a:pt x="5433" y="495"/>
                </a:lnTo>
                <a:lnTo>
                  <a:pt x="193" y="213"/>
                </a:lnTo>
                <a:lnTo>
                  <a:pt x="193" y="219"/>
                </a:lnTo>
                <a:lnTo>
                  <a:pt x="206" y="219"/>
                </a:lnTo>
                <a:lnTo>
                  <a:pt x="200" y="213"/>
                </a:lnTo>
                <a:lnTo>
                  <a:pt x="193" y="213"/>
                </a:lnTo>
                <a:lnTo>
                  <a:pt x="5433" y="495"/>
                </a:lnTo>
                <a:lnTo>
                  <a:pt x="225" y="450"/>
                </a:lnTo>
                <a:lnTo>
                  <a:pt x="219" y="457"/>
                </a:lnTo>
                <a:lnTo>
                  <a:pt x="225" y="470"/>
                </a:lnTo>
                <a:lnTo>
                  <a:pt x="238" y="470"/>
                </a:lnTo>
                <a:lnTo>
                  <a:pt x="238" y="457"/>
                </a:lnTo>
                <a:lnTo>
                  <a:pt x="238" y="450"/>
                </a:lnTo>
                <a:lnTo>
                  <a:pt x="225" y="450"/>
                </a:lnTo>
                <a:lnTo>
                  <a:pt x="5433" y="495"/>
                </a:lnTo>
                <a:lnTo>
                  <a:pt x="161" y="225"/>
                </a:lnTo>
                <a:lnTo>
                  <a:pt x="174" y="225"/>
                </a:lnTo>
                <a:lnTo>
                  <a:pt x="168" y="219"/>
                </a:lnTo>
                <a:lnTo>
                  <a:pt x="155" y="225"/>
                </a:lnTo>
                <a:lnTo>
                  <a:pt x="161" y="225"/>
                </a:lnTo>
                <a:lnTo>
                  <a:pt x="5433" y="495"/>
                </a:lnTo>
                <a:lnTo>
                  <a:pt x="78" y="290"/>
                </a:lnTo>
                <a:lnTo>
                  <a:pt x="84" y="296"/>
                </a:lnTo>
                <a:lnTo>
                  <a:pt x="103" y="303"/>
                </a:lnTo>
                <a:lnTo>
                  <a:pt x="129" y="315"/>
                </a:lnTo>
                <a:lnTo>
                  <a:pt x="103" y="309"/>
                </a:lnTo>
                <a:lnTo>
                  <a:pt x="84" y="309"/>
                </a:lnTo>
                <a:lnTo>
                  <a:pt x="71" y="315"/>
                </a:lnTo>
                <a:lnTo>
                  <a:pt x="97" y="322"/>
                </a:lnTo>
                <a:lnTo>
                  <a:pt x="129" y="322"/>
                </a:lnTo>
                <a:lnTo>
                  <a:pt x="161" y="335"/>
                </a:lnTo>
                <a:lnTo>
                  <a:pt x="187" y="348"/>
                </a:lnTo>
                <a:lnTo>
                  <a:pt x="200" y="354"/>
                </a:lnTo>
                <a:lnTo>
                  <a:pt x="219" y="354"/>
                </a:lnTo>
                <a:lnTo>
                  <a:pt x="232" y="367"/>
                </a:lnTo>
                <a:lnTo>
                  <a:pt x="225" y="380"/>
                </a:lnTo>
                <a:lnTo>
                  <a:pt x="238" y="386"/>
                </a:lnTo>
                <a:lnTo>
                  <a:pt x="258" y="380"/>
                </a:lnTo>
                <a:lnTo>
                  <a:pt x="277" y="386"/>
                </a:lnTo>
                <a:lnTo>
                  <a:pt x="290" y="399"/>
                </a:lnTo>
                <a:lnTo>
                  <a:pt x="290" y="393"/>
                </a:lnTo>
                <a:lnTo>
                  <a:pt x="277" y="373"/>
                </a:lnTo>
                <a:lnTo>
                  <a:pt x="270" y="367"/>
                </a:lnTo>
                <a:lnTo>
                  <a:pt x="258" y="354"/>
                </a:lnTo>
                <a:lnTo>
                  <a:pt x="277" y="354"/>
                </a:lnTo>
                <a:lnTo>
                  <a:pt x="322" y="373"/>
                </a:lnTo>
                <a:lnTo>
                  <a:pt x="348" y="367"/>
                </a:lnTo>
                <a:lnTo>
                  <a:pt x="373" y="367"/>
                </a:lnTo>
                <a:lnTo>
                  <a:pt x="405" y="367"/>
                </a:lnTo>
                <a:lnTo>
                  <a:pt x="412" y="367"/>
                </a:lnTo>
                <a:lnTo>
                  <a:pt x="393" y="354"/>
                </a:lnTo>
                <a:lnTo>
                  <a:pt x="367" y="348"/>
                </a:lnTo>
                <a:lnTo>
                  <a:pt x="335" y="348"/>
                </a:lnTo>
                <a:lnTo>
                  <a:pt x="322" y="348"/>
                </a:lnTo>
                <a:lnTo>
                  <a:pt x="315" y="341"/>
                </a:lnTo>
                <a:lnTo>
                  <a:pt x="296" y="341"/>
                </a:lnTo>
                <a:lnTo>
                  <a:pt x="264" y="328"/>
                </a:lnTo>
                <a:lnTo>
                  <a:pt x="219" y="322"/>
                </a:lnTo>
                <a:lnTo>
                  <a:pt x="187" y="315"/>
                </a:lnTo>
                <a:lnTo>
                  <a:pt x="174" y="315"/>
                </a:lnTo>
                <a:lnTo>
                  <a:pt x="168" y="309"/>
                </a:lnTo>
                <a:lnTo>
                  <a:pt x="123" y="303"/>
                </a:lnTo>
                <a:lnTo>
                  <a:pt x="97" y="290"/>
                </a:lnTo>
                <a:lnTo>
                  <a:pt x="84" y="283"/>
                </a:lnTo>
                <a:lnTo>
                  <a:pt x="78" y="283"/>
                </a:lnTo>
                <a:lnTo>
                  <a:pt x="78" y="290"/>
                </a:lnTo>
                <a:lnTo>
                  <a:pt x="5433" y="495"/>
                </a:lnTo>
                <a:lnTo>
                  <a:pt x="309" y="508"/>
                </a:lnTo>
                <a:lnTo>
                  <a:pt x="303" y="508"/>
                </a:lnTo>
                <a:lnTo>
                  <a:pt x="296" y="515"/>
                </a:lnTo>
                <a:lnTo>
                  <a:pt x="303" y="515"/>
                </a:lnTo>
                <a:lnTo>
                  <a:pt x="309" y="508"/>
                </a:lnTo>
                <a:lnTo>
                  <a:pt x="5433" y="495"/>
                </a:lnTo>
                <a:lnTo>
                  <a:pt x="1338" y="20"/>
                </a:lnTo>
                <a:lnTo>
                  <a:pt x="1350" y="20"/>
                </a:lnTo>
                <a:lnTo>
                  <a:pt x="1338" y="7"/>
                </a:lnTo>
                <a:lnTo>
                  <a:pt x="1331" y="7"/>
                </a:lnTo>
                <a:lnTo>
                  <a:pt x="1325" y="13"/>
                </a:lnTo>
                <a:lnTo>
                  <a:pt x="1325" y="20"/>
                </a:lnTo>
                <a:lnTo>
                  <a:pt x="1338" y="20"/>
                </a:lnTo>
                <a:lnTo>
                  <a:pt x="5433" y="495"/>
                </a:lnTo>
                <a:lnTo>
                  <a:pt x="187" y="521"/>
                </a:lnTo>
                <a:lnTo>
                  <a:pt x="180" y="521"/>
                </a:lnTo>
                <a:lnTo>
                  <a:pt x="174" y="521"/>
                </a:lnTo>
                <a:lnTo>
                  <a:pt x="180" y="521"/>
                </a:lnTo>
                <a:lnTo>
                  <a:pt x="187" y="521"/>
                </a:lnTo>
                <a:lnTo>
                  <a:pt x="5433" y="495"/>
                </a:lnTo>
                <a:lnTo>
                  <a:pt x="39" y="206"/>
                </a:lnTo>
                <a:lnTo>
                  <a:pt x="13" y="187"/>
                </a:lnTo>
                <a:lnTo>
                  <a:pt x="0" y="180"/>
                </a:lnTo>
                <a:lnTo>
                  <a:pt x="0" y="193"/>
                </a:lnTo>
                <a:lnTo>
                  <a:pt x="26" y="213"/>
                </a:lnTo>
                <a:lnTo>
                  <a:pt x="65" y="219"/>
                </a:lnTo>
                <a:lnTo>
                  <a:pt x="97" y="225"/>
                </a:lnTo>
                <a:lnTo>
                  <a:pt x="39" y="206"/>
                </a:lnTo>
                <a:lnTo>
                  <a:pt x="5433" y="495"/>
                </a:lnTo>
                <a:lnTo>
                  <a:pt x="778" y="592"/>
                </a:lnTo>
                <a:lnTo>
                  <a:pt x="753" y="585"/>
                </a:lnTo>
                <a:lnTo>
                  <a:pt x="733" y="566"/>
                </a:lnTo>
                <a:lnTo>
                  <a:pt x="708" y="560"/>
                </a:lnTo>
                <a:lnTo>
                  <a:pt x="682" y="560"/>
                </a:lnTo>
                <a:lnTo>
                  <a:pt x="669" y="560"/>
                </a:lnTo>
                <a:lnTo>
                  <a:pt x="650" y="560"/>
                </a:lnTo>
                <a:lnTo>
                  <a:pt x="643" y="553"/>
                </a:lnTo>
                <a:lnTo>
                  <a:pt x="643" y="560"/>
                </a:lnTo>
                <a:lnTo>
                  <a:pt x="650" y="579"/>
                </a:lnTo>
                <a:lnTo>
                  <a:pt x="650" y="585"/>
                </a:lnTo>
                <a:lnTo>
                  <a:pt x="643" y="585"/>
                </a:lnTo>
                <a:lnTo>
                  <a:pt x="630" y="579"/>
                </a:lnTo>
                <a:lnTo>
                  <a:pt x="624" y="579"/>
                </a:lnTo>
                <a:lnTo>
                  <a:pt x="624" y="566"/>
                </a:lnTo>
                <a:lnTo>
                  <a:pt x="624" y="560"/>
                </a:lnTo>
                <a:lnTo>
                  <a:pt x="618" y="553"/>
                </a:lnTo>
                <a:lnTo>
                  <a:pt x="611" y="547"/>
                </a:lnTo>
                <a:lnTo>
                  <a:pt x="605" y="553"/>
                </a:lnTo>
                <a:lnTo>
                  <a:pt x="611" y="560"/>
                </a:lnTo>
                <a:lnTo>
                  <a:pt x="605" y="560"/>
                </a:lnTo>
                <a:lnTo>
                  <a:pt x="598" y="560"/>
                </a:lnTo>
                <a:lnTo>
                  <a:pt x="592" y="553"/>
                </a:lnTo>
                <a:lnTo>
                  <a:pt x="573" y="553"/>
                </a:lnTo>
                <a:lnTo>
                  <a:pt x="547" y="547"/>
                </a:lnTo>
                <a:lnTo>
                  <a:pt x="553" y="540"/>
                </a:lnTo>
                <a:lnTo>
                  <a:pt x="540" y="540"/>
                </a:lnTo>
                <a:lnTo>
                  <a:pt x="534" y="547"/>
                </a:lnTo>
                <a:lnTo>
                  <a:pt x="521" y="553"/>
                </a:lnTo>
                <a:lnTo>
                  <a:pt x="521" y="540"/>
                </a:lnTo>
                <a:lnTo>
                  <a:pt x="515" y="540"/>
                </a:lnTo>
                <a:lnTo>
                  <a:pt x="495" y="540"/>
                </a:lnTo>
                <a:lnTo>
                  <a:pt x="476" y="540"/>
                </a:lnTo>
                <a:lnTo>
                  <a:pt x="438" y="540"/>
                </a:lnTo>
                <a:lnTo>
                  <a:pt x="438" y="534"/>
                </a:lnTo>
                <a:lnTo>
                  <a:pt x="425" y="528"/>
                </a:lnTo>
                <a:lnTo>
                  <a:pt x="418" y="521"/>
                </a:lnTo>
                <a:lnTo>
                  <a:pt x="418" y="521"/>
                </a:lnTo>
                <a:lnTo>
                  <a:pt x="405" y="515"/>
                </a:lnTo>
                <a:lnTo>
                  <a:pt x="405" y="521"/>
                </a:lnTo>
                <a:lnTo>
                  <a:pt x="418" y="528"/>
                </a:lnTo>
                <a:lnTo>
                  <a:pt x="431" y="540"/>
                </a:lnTo>
                <a:lnTo>
                  <a:pt x="425" y="547"/>
                </a:lnTo>
                <a:lnTo>
                  <a:pt x="418" y="547"/>
                </a:lnTo>
                <a:lnTo>
                  <a:pt x="405" y="547"/>
                </a:lnTo>
                <a:lnTo>
                  <a:pt x="386" y="547"/>
                </a:lnTo>
                <a:lnTo>
                  <a:pt x="360" y="553"/>
                </a:lnTo>
                <a:lnTo>
                  <a:pt x="341" y="553"/>
                </a:lnTo>
                <a:lnTo>
                  <a:pt x="328" y="553"/>
                </a:lnTo>
                <a:lnTo>
                  <a:pt x="315" y="553"/>
                </a:lnTo>
                <a:lnTo>
                  <a:pt x="303" y="540"/>
                </a:lnTo>
                <a:lnTo>
                  <a:pt x="303" y="528"/>
                </a:lnTo>
                <a:lnTo>
                  <a:pt x="303" y="521"/>
                </a:lnTo>
                <a:lnTo>
                  <a:pt x="296" y="521"/>
                </a:lnTo>
                <a:lnTo>
                  <a:pt x="283" y="521"/>
                </a:lnTo>
                <a:lnTo>
                  <a:pt x="283" y="521"/>
                </a:lnTo>
                <a:lnTo>
                  <a:pt x="277" y="515"/>
                </a:lnTo>
                <a:lnTo>
                  <a:pt x="264" y="515"/>
                </a:lnTo>
                <a:lnTo>
                  <a:pt x="264" y="502"/>
                </a:lnTo>
                <a:lnTo>
                  <a:pt x="238" y="502"/>
                </a:lnTo>
                <a:lnTo>
                  <a:pt x="225" y="495"/>
                </a:lnTo>
                <a:lnTo>
                  <a:pt x="200" y="476"/>
                </a:lnTo>
                <a:lnTo>
                  <a:pt x="180" y="457"/>
                </a:lnTo>
                <a:lnTo>
                  <a:pt x="168" y="450"/>
                </a:lnTo>
                <a:lnTo>
                  <a:pt x="161" y="438"/>
                </a:lnTo>
                <a:lnTo>
                  <a:pt x="116" y="418"/>
                </a:lnTo>
                <a:lnTo>
                  <a:pt x="71" y="393"/>
                </a:lnTo>
                <a:lnTo>
                  <a:pt x="33" y="373"/>
                </a:lnTo>
                <a:lnTo>
                  <a:pt x="13" y="367"/>
                </a:lnTo>
                <a:lnTo>
                  <a:pt x="0" y="367"/>
                </a:lnTo>
                <a:lnTo>
                  <a:pt x="0" y="373"/>
                </a:lnTo>
                <a:lnTo>
                  <a:pt x="13" y="380"/>
                </a:lnTo>
                <a:lnTo>
                  <a:pt x="33" y="386"/>
                </a:lnTo>
                <a:lnTo>
                  <a:pt x="65" y="399"/>
                </a:lnTo>
                <a:lnTo>
                  <a:pt x="110" y="425"/>
                </a:lnTo>
                <a:lnTo>
                  <a:pt x="142" y="444"/>
                </a:lnTo>
                <a:lnTo>
                  <a:pt x="161" y="457"/>
                </a:lnTo>
                <a:lnTo>
                  <a:pt x="174" y="470"/>
                </a:lnTo>
                <a:lnTo>
                  <a:pt x="180" y="483"/>
                </a:lnTo>
                <a:lnTo>
                  <a:pt x="180" y="489"/>
                </a:lnTo>
                <a:lnTo>
                  <a:pt x="174" y="483"/>
                </a:lnTo>
                <a:lnTo>
                  <a:pt x="142" y="457"/>
                </a:lnTo>
                <a:lnTo>
                  <a:pt x="135" y="450"/>
                </a:lnTo>
                <a:lnTo>
                  <a:pt x="123" y="444"/>
                </a:lnTo>
                <a:lnTo>
                  <a:pt x="110" y="438"/>
                </a:lnTo>
                <a:lnTo>
                  <a:pt x="97" y="431"/>
                </a:lnTo>
                <a:lnTo>
                  <a:pt x="97" y="425"/>
                </a:lnTo>
                <a:lnTo>
                  <a:pt x="97" y="431"/>
                </a:lnTo>
                <a:lnTo>
                  <a:pt x="97" y="444"/>
                </a:lnTo>
                <a:lnTo>
                  <a:pt x="110" y="457"/>
                </a:lnTo>
                <a:lnTo>
                  <a:pt x="123" y="476"/>
                </a:lnTo>
                <a:lnTo>
                  <a:pt x="129" y="476"/>
                </a:lnTo>
                <a:lnTo>
                  <a:pt x="155" y="489"/>
                </a:lnTo>
                <a:lnTo>
                  <a:pt x="168" y="489"/>
                </a:lnTo>
                <a:lnTo>
                  <a:pt x="174" y="495"/>
                </a:lnTo>
                <a:lnTo>
                  <a:pt x="180" y="502"/>
                </a:lnTo>
                <a:lnTo>
                  <a:pt x="187" y="502"/>
                </a:lnTo>
                <a:lnTo>
                  <a:pt x="193" y="508"/>
                </a:lnTo>
                <a:lnTo>
                  <a:pt x="193" y="515"/>
                </a:lnTo>
                <a:lnTo>
                  <a:pt x="187" y="521"/>
                </a:lnTo>
                <a:lnTo>
                  <a:pt x="213" y="521"/>
                </a:lnTo>
                <a:lnTo>
                  <a:pt x="219" y="521"/>
                </a:lnTo>
                <a:lnTo>
                  <a:pt x="219" y="521"/>
                </a:lnTo>
                <a:lnTo>
                  <a:pt x="213" y="528"/>
                </a:lnTo>
                <a:lnTo>
                  <a:pt x="193" y="528"/>
                </a:lnTo>
                <a:lnTo>
                  <a:pt x="174" y="528"/>
                </a:lnTo>
                <a:lnTo>
                  <a:pt x="168" y="521"/>
                </a:lnTo>
                <a:lnTo>
                  <a:pt x="161" y="515"/>
                </a:lnTo>
                <a:lnTo>
                  <a:pt x="142" y="515"/>
                </a:lnTo>
                <a:lnTo>
                  <a:pt x="123" y="521"/>
                </a:lnTo>
                <a:lnTo>
                  <a:pt x="110" y="515"/>
                </a:lnTo>
                <a:lnTo>
                  <a:pt x="103" y="508"/>
                </a:lnTo>
                <a:lnTo>
                  <a:pt x="97" y="508"/>
                </a:lnTo>
                <a:lnTo>
                  <a:pt x="84" y="515"/>
                </a:lnTo>
                <a:lnTo>
                  <a:pt x="71" y="508"/>
                </a:lnTo>
                <a:lnTo>
                  <a:pt x="58" y="508"/>
                </a:lnTo>
                <a:lnTo>
                  <a:pt x="26" y="489"/>
                </a:lnTo>
                <a:lnTo>
                  <a:pt x="0" y="476"/>
                </a:lnTo>
                <a:lnTo>
                  <a:pt x="0" y="489"/>
                </a:lnTo>
                <a:lnTo>
                  <a:pt x="7" y="489"/>
                </a:lnTo>
                <a:lnTo>
                  <a:pt x="20" y="495"/>
                </a:lnTo>
                <a:lnTo>
                  <a:pt x="26" y="502"/>
                </a:lnTo>
                <a:lnTo>
                  <a:pt x="7" y="502"/>
                </a:lnTo>
                <a:lnTo>
                  <a:pt x="0" y="502"/>
                </a:lnTo>
                <a:lnTo>
                  <a:pt x="0" y="515"/>
                </a:lnTo>
                <a:lnTo>
                  <a:pt x="20" y="515"/>
                </a:lnTo>
                <a:lnTo>
                  <a:pt x="26" y="515"/>
                </a:lnTo>
                <a:lnTo>
                  <a:pt x="65" y="521"/>
                </a:lnTo>
                <a:lnTo>
                  <a:pt x="90" y="521"/>
                </a:lnTo>
                <a:lnTo>
                  <a:pt x="84" y="521"/>
                </a:lnTo>
                <a:lnTo>
                  <a:pt x="78" y="528"/>
                </a:lnTo>
                <a:lnTo>
                  <a:pt x="52" y="528"/>
                </a:lnTo>
                <a:lnTo>
                  <a:pt x="26" y="534"/>
                </a:lnTo>
                <a:lnTo>
                  <a:pt x="13" y="540"/>
                </a:lnTo>
                <a:lnTo>
                  <a:pt x="0" y="547"/>
                </a:lnTo>
                <a:lnTo>
                  <a:pt x="0" y="553"/>
                </a:lnTo>
                <a:lnTo>
                  <a:pt x="20" y="547"/>
                </a:lnTo>
                <a:lnTo>
                  <a:pt x="52" y="540"/>
                </a:lnTo>
                <a:lnTo>
                  <a:pt x="84" y="540"/>
                </a:lnTo>
                <a:lnTo>
                  <a:pt x="110" y="540"/>
                </a:lnTo>
                <a:lnTo>
                  <a:pt x="135" y="540"/>
                </a:lnTo>
                <a:lnTo>
                  <a:pt x="161" y="534"/>
                </a:lnTo>
                <a:lnTo>
                  <a:pt x="225" y="534"/>
                </a:lnTo>
                <a:lnTo>
                  <a:pt x="245" y="534"/>
                </a:lnTo>
                <a:lnTo>
                  <a:pt x="258" y="534"/>
                </a:lnTo>
                <a:lnTo>
                  <a:pt x="258" y="540"/>
                </a:lnTo>
                <a:lnTo>
                  <a:pt x="258" y="560"/>
                </a:lnTo>
                <a:lnTo>
                  <a:pt x="258" y="566"/>
                </a:lnTo>
                <a:lnTo>
                  <a:pt x="245" y="566"/>
                </a:lnTo>
                <a:lnTo>
                  <a:pt x="225" y="566"/>
                </a:lnTo>
                <a:lnTo>
                  <a:pt x="225" y="579"/>
                </a:lnTo>
                <a:lnTo>
                  <a:pt x="232" y="585"/>
                </a:lnTo>
                <a:lnTo>
                  <a:pt x="245" y="585"/>
                </a:lnTo>
                <a:lnTo>
                  <a:pt x="277" y="579"/>
                </a:lnTo>
                <a:lnTo>
                  <a:pt x="303" y="579"/>
                </a:lnTo>
                <a:lnTo>
                  <a:pt x="328" y="585"/>
                </a:lnTo>
                <a:lnTo>
                  <a:pt x="322" y="592"/>
                </a:lnTo>
                <a:lnTo>
                  <a:pt x="328" y="598"/>
                </a:lnTo>
                <a:lnTo>
                  <a:pt x="341" y="618"/>
                </a:lnTo>
                <a:lnTo>
                  <a:pt x="412" y="618"/>
                </a:lnTo>
                <a:lnTo>
                  <a:pt x="360" y="585"/>
                </a:lnTo>
                <a:lnTo>
                  <a:pt x="418" y="579"/>
                </a:lnTo>
                <a:lnTo>
                  <a:pt x="438" y="579"/>
                </a:lnTo>
                <a:lnTo>
                  <a:pt x="463" y="579"/>
                </a:lnTo>
                <a:lnTo>
                  <a:pt x="476" y="592"/>
                </a:lnTo>
                <a:lnTo>
                  <a:pt x="489" y="592"/>
                </a:lnTo>
                <a:lnTo>
                  <a:pt x="495" y="592"/>
                </a:lnTo>
                <a:lnTo>
                  <a:pt x="515" y="598"/>
                </a:lnTo>
                <a:lnTo>
                  <a:pt x="553" y="618"/>
                </a:lnTo>
                <a:lnTo>
                  <a:pt x="585" y="618"/>
                </a:lnTo>
                <a:lnTo>
                  <a:pt x="534" y="598"/>
                </a:lnTo>
                <a:lnTo>
                  <a:pt x="528" y="592"/>
                </a:lnTo>
                <a:lnTo>
                  <a:pt x="515" y="585"/>
                </a:lnTo>
                <a:lnTo>
                  <a:pt x="528" y="585"/>
                </a:lnTo>
                <a:lnTo>
                  <a:pt x="540" y="585"/>
                </a:lnTo>
                <a:lnTo>
                  <a:pt x="566" y="585"/>
                </a:lnTo>
                <a:lnTo>
                  <a:pt x="573" y="585"/>
                </a:lnTo>
                <a:lnTo>
                  <a:pt x="585" y="585"/>
                </a:lnTo>
                <a:lnTo>
                  <a:pt x="611" y="592"/>
                </a:lnTo>
                <a:lnTo>
                  <a:pt x="618" y="598"/>
                </a:lnTo>
                <a:lnTo>
                  <a:pt x="630" y="598"/>
                </a:lnTo>
                <a:lnTo>
                  <a:pt x="650" y="605"/>
                </a:lnTo>
                <a:lnTo>
                  <a:pt x="675" y="605"/>
                </a:lnTo>
                <a:lnTo>
                  <a:pt x="688" y="611"/>
                </a:lnTo>
                <a:lnTo>
                  <a:pt x="695" y="618"/>
                </a:lnTo>
                <a:lnTo>
                  <a:pt x="708" y="611"/>
                </a:lnTo>
                <a:lnTo>
                  <a:pt x="714" y="611"/>
                </a:lnTo>
                <a:lnTo>
                  <a:pt x="714" y="618"/>
                </a:lnTo>
                <a:lnTo>
                  <a:pt x="772" y="618"/>
                </a:lnTo>
                <a:lnTo>
                  <a:pt x="708" y="598"/>
                </a:lnTo>
                <a:lnTo>
                  <a:pt x="682" y="585"/>
                </a:lnTo>
                <a:lnTo>
                  <a:pt x="675" y="585"/>
                </a:lnTo>
                <a:lnTo>
                  <a:pt x="675" y="579"/>
                </a:lnTo>
                <a:lnTo>
                  <a:pt x="682" y="579"/>
                </a:lnTo>
                <a:lnTo>
                  <a:pt x="714" y="585"/>
                </a:lnTo>
                <a:lnTo>
                  <a:pt x="740" y="592"/>
                </a:lnTo>
                <a:lnTo>
                  <a:pt x="772" y="605"/>
                </a:lnTo>
                <a:lnTo>
                  <a:pt x="798" y="611"/>
                </a:lnTo>
                <a:lnTo>
                  <a:pt x="804" y="618"/>
                </a:lnTo>
                <a:lnTo>
                  <a:pt x="810" y="618"/>
                </a:lnTo>
                <a:lnTo>
                  <a:pt x="849" y="618"/>
                </a:lnTo>
                <a:lnTo>
                  <a:pt x="810" y="605"/>
                </a:lnTo>
                <a:lnTo>
                  <a:pt x="791" y="592"/>
                </a:lnTo>
                <a:lnTo>
                  <a:pt x="778" y="592"/>
                </a:lnTo>
                <a:lnTo>
                  <a:pt x="5433" y="495"/>
                </a:lnTo>
                <a:lnTo>
                  <a:pt x="110" y="521"/>
                </a:lnTo>
                <a:lnTo>
                  <a:pt x="116" y="521"/>
                </a:lnTo>
                <a:lnTo>
                  <a:pt x="155" y="521"/>
                </a:lnTo>
                <a:lnTo>
                  <a:pt x="161" y="528"/>
                </a:lnTo>
                <a:lnTo>
                  <a:pt x="142" y="528"/>
                </a:lnTo>
                <a:lnTo>
                  <a:pt x="123" y="528"/>
                </a:lnTo>
                <a:lnTo>
                  <a:pt x="110" y="521"/>
                </a:lnTo>
                <a:lnTo>
                  <a:pt x="5433" y="495"/>
                </a:lnTo>
                <a:lnTo>
                  <a:pt x="283" y="560"/>
                </a:lnTo>
                <a:lnTo>
                  <a:pt x="277" y="560"/>
                </a:lnTo>
                <a:lnTo>
                  <a:pt x="270" y="553"/>
                </a:lnTo>
                <a:lnTo>
                  <a:pt x="270" y="540"/>
                </a:lnTo>
                <a:lnTo>
                  <a:pt x="277" y="540"/>
                </a:lnTo>
                <a:lnTo>
                  <a:pt x="283" y="547"/>
                </a:lnTo>
                <a:lnTo>
                  <a:pt x="290" y="553"/>
                </a:lnTo>
                <a:lnTo>
                  <a:pt x="283" y="560"/>
                </a:lnTo>
                <a:lnTo>
                  <a:pt x="5433" y="495"/>
                </a:lnTo>
                <a:lnTo>
                  <a:pt x="206" y="373"/>
                </a:lnTo>
                <a:lnTo>
                  <a:pt x="193" y="373"/>
                </a:lnTo>
                <a:lnTo>
                  <a:pt x="187" y="380"/>
                </a:lnTo>
                <a:lnTo>
                  <a:pt x="193" y="386"/>
                </a:lnTo>
                <a:lnTo>
                  <a:pt x="200" y="386"/>
                </a:lnTo>
                <a:lnTo>
                  <a:pt x="206" y="380"/>
                </a:lnTo>
                <a:lnTo>
                  <a:pt x="219" y="373"/>
                </a:lnTo>
                <a:lnTo>
                  <a:pt x="206" y="373"/>
                </a:lnTo>
                <a:lnTo>
                  <a:pt x="5433" y="495"/>
                </a:lnTo>
                <a:lnTo>
                  <a:pt x="33" y="412"/>
                </a:lnTo>
                <a:lnTo>
                  <a:pt x="52" y="418"/>
                </a:lnTo>
                <a:lnTo>
                  <a:pt x="65" y="425"/>
                </a:lnTo>
                <a:lnTo>
                  <a:pt x="84" y="431"/>
                </a:lnTo>
                <a:lnTo>
                  <a:pt x="78" y="425"/>
                </a:lnTo>
                <a:lnTo>
                  <a:pt x="65" y="418"/>
                </a:lnTo>
                <a:lnTo>
                  <a:pt x="39" y="405"/>
                </a:lnTo>
                <a:lnTo>
                  <a:pt x="13" y="393"/>
                </a:lnTo>
                <a:lnTo>
                  <a:pt x="26" y="399"/>
                </a:lnTo>
                <a:lnTo>
                  <a:pt x="33" y="412"/>
                </a:lnTo>
                <a:lnTo>
                  <a:pt x="5433" y="495"/>
                </a:lnTo>
                <a:lnTo>
                  <a:pt x="515" y="71"/>
                </a:lnTo>
                <a:lnTo>
                  <a:pt x="508" y="78"/>
                </a:lnTo>
                <a:lnTo>
                  <a:pt x="515" y="84"/>
                </a:lnTo>
                <a:lnTo>
                  <a:pt x="521" y="78"/>
                </a:lnTo>
                <a:lnTo>
                  <a:pt x="528" y="78"/>
                </a:lnTo>
                <a:lnTo>
                  <a:pt x="521" y="71"/>
                </a:lnTo>
                <a:lnTo>
                  <a:pt x="515" y="71"/>
                </a:lnTo>
                <a:lnTo>
                  <a:pt x="5433" y="495"/>
                </a:lnTo>
                <a:lnTo>
                  <a:pt x="219" y="225"/>
                </a:lnTo>
                <a:lnTo>
                  <a:pt x="219" y="232"/>
                </a:lnTo>
                <a:lnTo>
                  <a:pt x="225" y="232"/>
                </a:lnTo>
                <a:lnTo>
                  <a:pt x="225" y="225"/>
                </a:lnTo>
                <a:lnTo>
                  <a:pt x="219" y="225"/>
                </a:lnTo>
                <a:lnTo>
                  <a:pt x="5433" y="495"/>
                </a:lnTo>
                <a:lnTo>
                  <a:pt x="1273" y="129"/>
                </a:lnTo>
                <a:lnTo>
                  <a:pt x="1286" y="129"/>
                </a:lnTo>
                <a:lnTo>
                  <a:pt x="1293" y="123"/>
                </a:lnTo>
                <a:lnTo>
                  <a:pt x="1286" y="116"/>
                </a:lnTo>
                <a:lnTo>
                  <a:pt x="1273" y="116"/>
                </a:lnTo>
                <a:lnTo>
                  <a:pt x="1254" y="116"/>
                </a:lnTo>
                <a:lnTo>
                  <a:pt x="1273" y="129"/>
                </a:lnTo>
                <a:lnTo>
                  <a:pt x="5433" y="495"/>
                </a:lnTo>
                <a:lnTo>
                  <a:pt x="470" y="84"/>
                </a:lnTo>
                <a:lnTo>
                  <a:pt x="476" y="84"/>
                </a:lnTo>
                <a:lnTo>
                  <a:pt x="483" y="84"/>
                </a:lnTo>
                <a:lnTo>
                  <a:pt x="476" y="78"/>
                </a:lnTo>
                <a:lnTo>
                  <a:pt x="470" y="78"/>
                </a:lnTo>
                <a:lnTo>
                  <a:pt x="450" y="78"/>
                </a:lnTo>
                <a:lnTo>
                  <a:pt x="470" y="84"/>
                </a:lnTo>
                <a:lnTo>
                  <a:pt x="5433" y="495"/>
                </a:lnTo>
                <a:lnTo>
                  <a:pt x="1357" y="161"/>
                </a:lnTo>
                <a:lnTo>
                  <a:pt x="1408" y="174"/>
                </a:lnTo>
                <a:lnTo>
                  <a:pt x="1492" y="193"/>
                </a:lnTo>
                <a:lnTo>
                  <a:pt x="1537" y="213"/>
                </a:lnTo>
                <a:lnTo>
                  <a:pt x="1582" y="219"/>
                </a:lnTo>
                <a:lnTo>
                  <a:pt x="1582" y="213"/>
                </a:lnTo>
                <a:lnTo>
                  <a:pt x="1575" y="213"/>
                </a:lnTo>
                <a:lnTo>
                  <a:pt x="1543" y="206"/>
                </a:lnTo>
                <a:lnTo>
                  <a:pt x="1473" y="187"/>
                </a:lnTo>
                <a:lnTo>
                  <a:pt x="1428" y="168"/>
                </a:lnTo>
                <a:lnTo>
                  <a:pt x="1376" y="142"/>
                </a:lnTo>
                <a:lnTo>
                  <a:pt x="1344" y="135"/>
                </a:lnTo>
                <a:lnTo>
                  <a:pt x="1325" y="129"/>
                </a:lnTo>
                <a:lnTo>
                  <a:pt x="1338" y="142"/>
                </a:lnTo>
                <a:lnTo>
                  <a:pt x="1357" y="161"/>
                </a:lnTo>
                <a:lnTo>
                  <a:pt x="5433" y="495"/>
                </a:lnTo>
                <a:lnTo>
                  <a:pt x="881" y="20"/>
                </a:lnTo>
                <a:lnTo>
                  <a:pt x="978" y="52"/>
                </a:lnTo>
                <a:lnTo>
                  <a:pt x="1068" y="78"/>
                </a:lnTo>
                <a:lnTo>
                  <a:pt x="1158" y="110"/>
                </a:lnTo>
                <a:lnTo>
                  <a:pt x="1138" y="110"/>
                </a:lnTo>
                <a:lnTo>
                  <a:pt x="1113" y="116"/>
                </a:lnTo>
                <a:lnTo>
                  <a:pt x="1119" y="123"/>
                </a:lnTo>
                <a:lnTo>
                  <a:pt x="1145" y="123"/>
                </a:lnTo>
                <a:lnTo>
                  <a:pt x="1196" y="116"/>
                </a:lnTo>
                <a:lnTo>
                  <a:pt x="1228" y="135"/>
                </a:lnTo>
                <a:lnTo>
                  <a:pt x="1299" y="168"/>
                </a:lnTo>
                <a:lnTo>
                  <a:pt x="1421" y="225"/>
                </a:lnTo>
                <a:lnTo>
                  <a:pt x="1511" y="264"/>
                </a:lnTo>
                <a:lnTo>
                  <a:pt x="1524" y="277"/>
                </a:lnTo>
                <a:lnTo>
                  <a:pt x="1447" y="225"/>
                </a:lnTo>
                <a:lnTo>
                  <a:pt x="1254" y="135"/>
                </a:lnTo>
                <a:lnTo>
                  <a:pt x="1215" y="123"/>
                </a:lnTo>
                <a:lnTo>
                  <a:pt x="1228" y="116"/>
                </a:lnTo>
                <a:lnTo>
                  <a:pt x="1235" y="116"/>
                </a:lnTo>
                <a:lnTo>
                  <a:pt x="1183" y="110"/>
                </a:lnTo>
                <a:lnTo>
                  <a:pt x="1132" y="90"/>
                </a:lnTo>
                <a:lnTo>
                  <a:pt x="1016" y="39"/>
                </a:lnTo>
                <a:lnTo>
                  <a:pt x="907" y="13"/>
                </a:lnTo>
                <a:lnTo>
                  <a:pt x="810" y="0"/>
                </a:lnTo>
                <a:lnTo>
                  <a:pt x="669" y="7"/>
                </a:lnTo>
                <a:lnTo>
                  <a:pt x="547" y="13"/>
                </a:lnTo>
                <a:lnTo>
                  <a:pt x="489" y="33"/>
                </a:lnTo>
                <a:lnTo>
                  <a:pt x="682" y="13"/>
                </a:lnTo>
                <a:lnTo>
                  <a:pt x="778" y="7"/>
                </a:lnTo>
                <a:lnTo>
                  <a:pt x="881" y="20"/>
                </a:lnTo>
                <a:lnTo>
                  <a:pt x="5433" y="495"/>
                </a:lnTo>
                <a:lnTo>
                  <a:pt x="225" y="71"/>
                </a:lnTo>
                <a:lnTo>
                  <a:pt x="219" y="65"/>
                </a:lnTo>
                <a:lnTo>
                  <a:pt x="213" y="65"/>
                </a:lnTo>
                <a:lnTo>
                  <a:pt x="206" y="71"/>
                </a:lnTo>
                <a:lnTo>
                  <a:pt x="213" y="71"/>
                </a:lnTo>
                <a:lnTo>
                  <a:pt x="225" y="71"/>
                </a:lnTo>
                <a:lnTo>
                  <a:pt x="5433" y="495"/>
                </a:lnTo>
                <a:lnTo>
                  <a:pt x="534" y="97"/>
                </a:lnTo>
                <a:lnTo>
                  <a:pt x="618" y="84"/>
                </a:lnTo>
                <a:lnTo>
                  <a:pt x="656" y="71"/>
                </a:lnTo>
                <a:lnTo>
                  <a:pt x="592" y="84"/>
                </a:lnTo>
                <a:lnTo>
                  <a:pt x="412" y="97"/>
                </a:lnTo>
                <a:lnTo>
                  <a:pt x="283" y="110"/>
                </a:lnTo>
                <a:lnTo>
                  <a:pt x="206" y="129"/>
                </a:lnTo>
                <a:lnTo>
                  <a:pt x="155" y="155"/>
                </a:lnTo>
                <a:lnTo>
                  <a:pt x="193" y="135"/>
                </a:lnTo>
                <a:lnTo>
                  <a:pt x="238" y="129"/>
                </a:lnTo>
                <a:lnTo>
                  <a:pt x="303" y="116"/>
                </a:lnTo>
                <a:lnTo>
                  <a:pt x="534" y="97"/>
                </a:lnTo>
                <a:lnTo>
                  <a:pt x="5433" y="495"/>
                </a:lnTo>
                <a:lnTo>
                  <a:pt x="1929" y="592"/>
                </a:lnTo>
                <a:lnTo>
                  <a:pt x="1955" y="585"/>
                </a:lnTo>
                <a:lnTo>
                  <a:pt x="2013" y="560"/>
                </a:lnTo>
                <a:lnTo>
                  <a:pt x="2019" y="560"/>
                </a:lnTo>
                <a:lnTo>
                  <a:pt x="2025" y="553"/>
                </a:lnTo>
                <a:lnTo>
                  <a:pt x="1987" y="553"/>
                </a:lnTo>
                <a:lnTo>
                  <a:pt x="1923" y="579"/>
                </a:lnTo>
                <a:lnTo>
                  <a:pt x="1890" y="592"/>
                </a:lnTo>
                <a:lnTo>
                  <a:pt x="1871" y="598"/>
                </a:lnTo>
                <a:lnTo>
                  <a:pt x="1833" y="585"/>
                </a:lnTo>
                <a:lnTo>
                  <a:pt x="1807" y="585"/>
                </a:lnTo>
                <a:lnTo>
                  <a:pt x="1788" y="579"/>
                </a:lnTo>
                <a:lnTo>
                  <a:pt x="1781" y="566"/>
                </a:lnTo>
                <a:lnTo>
                  <a:pt x="1800" y="560"/>
                </a:lnTo>
                <a:lnTo>
                  <a:pt x="1820" y="553"/>
                </a:lnTo>
                <a:lnTo>
                  <a:pt x="1878" y="528"/>
                </a:lnTo>
                <a:lnTo>
                  <a:pt x="1916" y="528"/>
                </a:lnTo>
                <a:lnTo>
                  <a:pt x="1884" y="521"/>
                </a:lnTo>
                <a:lnTo>
                  <a:pt x="1871" y="515"/>
                </a:lnTo>
                <a:lnTo>
                  <a:pt x="1858" y="521"/>
                </a:lnTo>
                <a:lnTo>
                  <a:pt x="1813" y="534"/>
                </a:lnTo>
                <a:lnTo>
                  <a:pt x="1781" y="547"/>
                </a:lnTo>
                <a:lnTo>
                  <a:pt x="1762" y="560"/>
                </a:lnTo>
                <a:lnTo>
                  <a:pt x="1736" y="547"/>
                </a:lnTo>
                <a:lnTo>
                  <a:pt x="1678" y="521"/>
                </a:lnTo>
                <a:lnTo>
                  <a:pt x="1640" y="515"/>
                </a:lnTo>
                <a:lnTo>
                  <a:pt x="1633" y="521"/>
                </a:lnTo>
                <a:lnTo>
                  <a:pt x="1614" y="515"/>
                </a:lnTo>
                <a:lnTo>
                  <a:pt x="1575" y="502"/>
                </a:lnTo>
                <a:lnTo>
                  <a:pt x="1550" y="489"/>
                </a:lnTo>
                <a:lnTo>
                  <a:pt x="1537" y="489"/>
                </a:lnTo>
                <a:lnTo>
                  <a:pt x="1530" y="483"/>
                </a:lnTo>
                <a:lnTo>
                  <a:pt x="1550" y="457"/>
                </a:lnTo>
                <a:lnTo>
                  <a:pt x="1563" y="438"/>
                </a:lnTo>
                <a:lnTo>
                  <a:pt x="1569" y="431"/>
                </a:lnTo>
                <a:lnTo>
                  <a:pt x="1582" y="431"/>
                </a:lnTo>
                <a:lnTo>
                  <a:pt x="1595" y="438"/>
                </a:lnTo>
                <a:lnTo>
                  <a:pt x="1601" y="438"/>
                </a:lnTo>
                <a:lnTo>
                  <a:pt x="1627" y="450"/>
                </a:lnTo>
                <a:lnTo>
                  <a:pt x="1646" y="457"/>
                </a:lnTo>
                <a:lnTo>
                  <a:pt x="1672" y="476"/>
                </a:lnTo>
                <a:lnTo>
                  <a:pt x="1730" y="502"/>
                </a:lnTo>
                <a:lnTo>
                  <a:pt x="1710" y="483"/>
                </a:lnTo>
                <a:lnTo>
                  <a:pt x="1678" y="470"/>
                </a:lnTo>
                <a:lnTo>
                  <a:pt x="1646" y="444"/>
                </a:lnTo>
                <a:lnTo>
                  <a:pt x="1608" y="431"/>
                </a:lnTo>
                <a:lnTo>
                  <a:pt x="1595" y="418"/>
                </a:lnTo>
                <a:lnTo>
                  <a:pt x="1614" y="412"/>
                </a:lnTo>
                <a:lnTo>
                  <a:pt x="1627" y="393"/>
                </a:lnTo>
                <a:lnTo>
                  <a:pt x="1653" y="405"/>
                </a:lnTo>
                <a:lnTo>
                  <a:pt x="1698" y="418"/>
                </a:lnTo>
                <a:lnTo>
                  <a:pt x="1717" y="431"/>
                </a:lnTo>
                <a:lnTo>
                  <a:pt x="1723" y="431"/>
                </a:lnTo>
                <a:lnTo>
                  <a:pt x="1736" y="425"/>
                </a:lnTo>
                <a:lnTo>
                  <a:pt x="1775" y="450"/>
                </a:lnTo>
                <a:lnTo>
                  <a:pt x="1813" y="476"/>
                </a:lnTo>
                <a:lnTo>
                  <a:pt x="1852" y="489"/>
                </a:lnTo>
                <a:lnTo>
                  <a:pt x="1871" y="502"/>
                </a:lnTo>
                <a:lnTo>
                  <a:pt x="1903" y="508"/>
                </a:lnTo>
                <a:lnTo>
                  <a:pt x="1923" y="515"/>
                </a:lnTo>
                <a:lnTo>
                  <a:pt x="1948" y="521"/>
                </a:lnTo>
                <a:lnTo>
                  <a:pt x="1974" y="521"/>
                </a:lnTo>
                <a:lnTo>
                  <a:pt x="1935" y="515"/>
                </a:lnTo>
                <a:lnTo>
                  <a:pt x="1910" y="502"/>
                </a:lnTo>
                <a:lnTo>
                  <a:pt x="1871" y="489"/>
                </a:lnTo>
                <a:lnTo>
                  <a:pt x="1858" y="483"/>
                </a:lnTo>
                <a:lnTo>
                  <a:pt x="1852" y="483"/>
                </a:lnTo>
                <a:lnTo>
                  <a:pt x="1845" y="483"/>
                </a:lnTo>
                <a:lnTo>
                  <a:pt x="1826" y="476"/>
                </a:lnTo>
                <a:lnTo>
                  <a:pt x="1800" y="450"/>
                </a:lnTo>
                <a:lnTo>
                  <a:pt x="1768" y="431"/>
                </a:lnTo>
                <a:lnTo>
                  <a:pt x="1749" y="425"/>
                </a:lnTo>
                <a:lnTo>
                  <a:pt x="1723" y="418"/>
                </a:lnTo>
                <a:lnTo>
                  <a:pt x="1665" y="399"/>
                </a:lnTo>
                <a:lnTo>
                  <a:pt x="1659" y="393"/>
                </a:lnTo>
                <a:lnTo>
                  <a:pt x="1653" y="393"/>
                </a:lnTo>
                <a:lnTo>
                  <a:pt x="1653" y="386"/>
                </a:lnTo>
                <a:lnTo>
                  <a:pt x="1665" y="380"/>
                </a:lnTo>
                <a:lnTo>
                  <a:pt x="1678" y="354"/>
                </a:lnTo>
                <a:lnTo>
                  <a:pt x="1672" y="354"/>
                </a:lnTo>
                <a:lnTo>
                  <a:pt x="1665" y="354"/>
                </a:lnTo>
                <a:lnTo>
                  <a:pt x="1653" y="367"/>
                </a:lnTo>
                <a:lnTo>
                  <a:pt x="1633" y="348"/>
                </a:lnTo>
                <a:lnTo>
                  <a:pt x="1608" y="335"/>
                </a:lnTo>
                <a:lnTo>
                  <a:pt x="1582" y="328"/>
                </a:lnTo>
                <a:lnTo>
                  <a:pt x="1563" y="328"/>
                </a:lnTo>
                <a:lnTo>
                  <a:pt x="1537" y="341"/>
                </a:lnTo>
                <a:lnTo>
                  <a:pt x="1524" y="335"/>
                </a:lnTo>
                <a:lnTo>
                  <a:pt x="1473" y="328"/>
                </a:lnTo>
                <a:lnTo>
                  <a:pt x="1460" y="322"/>
                </a:lnTo>
                <a:lnTo>
                  <a:pt x="1447" y="315"/>
                </a:lnTo>
                <a:lnTo>
                  <a:pt x="1421" y="309"/>
                </a:lnTo>
                <a:lnTo>
                  <a:pt x="1408" y="309"/>
                </a:lnTo>
                <a:lnTo>
                  <a:pt x="1408" y="315"/>
                </a:lnTo>
                <a:lnTo>
                  <a:pt x="1421" y="322"/>
                </a:lnTo>
                <a:lnTo>
                  <a:pt x="1428" y="328"/>
                </a:lnTo>
                <a:lnTo>
                  <a:pt x="1492" y="341"/>
                </a:lnTo>
                <a:lnTo>
                  <a:pt x="1524" y="354"/>
                </a:lnTo>
                <a:lnTo>
                  <a:pt x="1505" y="380"/>
                </a:lnTo>
                <a:lnTo>
                  <a:pt x="1492" y="405"/>
                </a:lnTo>
                <a:lnTo>
                  <a:pt x="1511" y="393"/>
                </a:lnTo>
                <a:lnTo>
                  <a:pt x="1530" y="373"/>
                </a:lnTo>
                <a:lnTo>
                  <a:pt x="1537" y="367"/>
                </a:lnTo>
                <a:lnTo>
                  <a:pt x="1550" y="367"/>
                </a:lnTo>
                <a:lnTo>
                  <a:pt x="1563" y="380"/>
                </a:lnTo>
                <a:lnTo>
                  <a:pt x="1595" y="386"/>
                </a:lnTo>
                <a:lnTo>
                  <a:pt x="1608" y="393"/>
                </a:lnTo>
                <a:lnTo>
                  <a:pt x="1614" y="399"/>
                </a:lnTo>
                <a:lnTo>
                  <a:pt x="1601" y="399"/>
                </a:lnTo>
                <a:lnTo>
                  <a:pt x="1575" y="405"/>
                </a:lnTo>
                <a:lnTo>
                  <a:pt x="1569" y="418"/>
                </a:lnTo>
                <a:lnTo>
                  <a:pt x="1563" y="418"/>
                </a:lnTo>
                <a:lnTo>
                  <a:pt x="1550" y="412"/>
                </a:lnTo>
                <a:lnTo>
                  <a:pt x="1543" y="412"/>
                </a:lnTo>
                <a:lnTo>
                  <a:pt x="1543" y="418"/>
                </a:lnTo>
                <a:lnTo>
                  <a:pt x="1550" y="425"/>
                </a:lnTo>
                <a:lnTo>
                  <a:pt x="1556" y="425"/>
                </a:lnTo>
                <a:lnTo>
                  <a:pt x="1530" y="444"/>
                </a:lnTo>
                <a:lnTo>
                  <a:pt x="1492" y="476"/>
                </a:lnTo>
                <a:lnTo>
                  <a:pt x="1440" y="450"/>
                </a:lnTo>
                <a:lnTo>
                  <a:pt x="1440" y="444"/>
                </a:lnTo>
                <a:lnTo>
                  <a:pt x="1447" y="431"/>
                </a:lnTo>
                <a:lnTo>
                  <a:pt x="1460" y="425"/>
                </a:lnTo>
                <a:lnTo>
                  <a:pt x="1466" y="412"/>
                </a:lnTo>
                <a:lnTo>
                  <a:pt x="1466" y="405"/>
                </a:lnTo>
                <a:lnTo>
                  <a:pt x="1453" y="412"/>
                </a:lnTo>
                <a:lnTo>
                  <a:pt x="1453" y="393"/>
                </a:lnTo>
                <a:lnTo>
                  <a:pt x="1434" y="405"/>
                </a:lnTo>
                <a:lnTo>
                  <a:pt x="1421" y="418"/>
                </a:lnTo>
                <a:lnTo>
                  <a:pt x="1415" y="425"/>
                </a:lnTo>
                <a:lnTo>
                  <a:pt x="1363" y="425"/>
                </a:lnTo>
                <a:lnTo>
                  <a:pt x="1344" y="412"/>
                </a:lnTo>
                <a:lnTo>
                  <a:pt x="1305" y="393"/>
                </a:lnTo>
                <a:lnTo>
                  <a:pt x="1267" y="380"/>
                </a:lnTo>
                <a:lnTo>
                  <a:pt x="1248" y="367"/>
                </a:lnTo>
                <a:lnTo>
                  <a:pt x="1235" y="367"/>
                </a:lnTo>
                <a:lnTo>
                  <a:pt x="1222" y="354"/>
                </a:lnTo>
                <a:lnTo>
                  <a:pt x="1164" y="335"/>
                </a:lnTo>
                <a:lnTo>
                  <a:pt x="1145" y="328"/>
                </a:lnTo>
                <a:lnTo>
                  <a:pt x="1119" y="315"/>
                </a:lnTo>
                <a:lnTo>
                  <a:pt x="1068" y="303"/>
                </a:lnTo>
                <a:lnTo>
                  <a:pt x="952" y="264"/>
                </a:lnTo>
                <a:lnTo>
                  <a:pt x="900" y="238"/>
                </a:lnTo>
                <a:lnTo>
                  <a:pt x="823" y="213"/>
                </a:lnTo>
                <a:lnTo>
                  <a:pt x="753" y="200"/>
                </a:lnTo>
                <a:lnTo>
                  <a:pt x="695" y="193"/>
                </a:lnTo>
                <a:lnTo>
                  <a:pt x="611" y="187"/>
                </a:lnTo>
                <a:lnTo>
                  <a:pt x="585" y="180"/>
                </a:lnTo>
                <a:lnTo>
                  <a:pt x="579" y="180"/>
                </a:lnTo>
                <a:lnTo>
                  <a:pt x="573" y="187"/>
                </a:lnTo>
                <a:lnTo>
                  <a:pt x="579" y="206"/>
                </a:lnTo>
                <a:lnTo>
                  <a:pt x="579" y="213"/>
                </a:lnTo>
                <a:lnTo>
                  <a:pt x="585" y="213"/>
                </a:lnTo>
                <a:lnTo>
                  <a:pt x="598" y="200"/>
                </a:lnTo>
                <a:lnTo>
                  <a:pt x="605" y="200"/>
                </a:lnTo>
                <a:lnTo>
                  <a:pt x="611" y="200"/>
                </a:lnTo>
                <a:lnTo>
                  <a:pt x="624" y="206"/>
                </a:lnTo>
                <a:lnTo>
                  <a:pt x="688" y="213"/>
                </a:lnTo>
                <a:lnTo>
                  <a:pt x="720" y="225"/>
                </a:lnTo>
                <a:lnTo>
                  <a:pt x="746" y="232"/>
                </a:lnTo>
                <a:lnTo>
                  <a:pt x="804" y="238"/>
                </a:lnTo>
                <a:lnTo>
                  <a:pt x="836" y="251"/>
                </a:lnTo>
                <a:lnTo>
                  <a:pt x="888" y="264"/>
                </a:lnTo>
                <a:lnTo>
                  <a:pt x="952" y="283"/>
                </a:lnTo>
                <a:lnTo>
                  <a:pt x="990" y="296"/>
                </a:lnTo>
                <a:lnTo>
                  <a:pt x="1087" y="322"/>
                </a:lnTo>
                <a:lnTo>
                  <a:pt x="1029" y="322"/>
                </a:lnTo>
                <a:lnTo>
                  <a:pt x="990" y="322"/>
                </a:lnTo>
                <a:lnTo>
                  <a:pt x="952" y="322"/>
                </a:lnTo>
                <a:lnTo>
                  <a:pt x="926" y="328"/>
                </a:lnTo>
                <a:lnTo>
                  <a:pt x="933" y="335"/>
                </a:lnTo>
                <a:lnTo>
                  <a:pt x="939" y="335"/>
                </a:lnTo>
                <a:lnTo>
                  <a:pt x="965" y="328"/>
                </a:lnTo>
                <a:lnTo>
                  <a:pt x="1023" y="328"/>
                </a:lnTo>
                <a:lnTo>
                  <a:pt x="1061" y="328"/>
                </a:lnTo>
                <a:lnTo>
                  <a:pt x="1100" y="328"/>
                </a:lnTo>
                <a:lnTo>
                  <a:pt x="1119" y="335"/>
                </a:lnTo>
                <a:lnTo>
                  <a:pt x="1132" y="335"/>
                </a:lnTo>
                <a:lnTo>
                  <a:pt x="1138" y="341"/>
                </a:lnTo>
                <a:lnTo>
                  <a:pt x="1164" y="367"/>
                </a:lnTo>
                <a:lnTo>
                  <a:pt x="1190" y="373"/>
                </a:lnTo>
                <a:lnTo>
                  <a:pt x="1215" y="373"/>
                </a:lnTo>
                <a:lnTo>
                  <a:pt x="1248" y="386"/>
                </a:lnTo>
                <a:lnTo>
                  <a:pt x="1260" y="393"/>
                </a:lnTo>
                <a:lnTo>
                  <a:pt x="1235" y="393"/>
                </a:lnTo>
                <a:lnTo>
                  <a:pt x="1196" y="380"/>
                </a:lnTo>
                <a:lnTo>
                  <a:pt x="1183" y="386"/>
                </a:lnTo>
                <a:lnTo>
                  <a:pt x="1183" y="393"/>
                </a:lnTo>
                <a:lnTo>
                  <a:pt x="1190" y="393"/>
                </a:lnTo>
                <a:lnTo>
                  <a:pt x="1209" y="399"/>
                </a:lnTo>
                <a:lnTo>
                  <a:pt x="1254" y="405"/>
                </a:lnTo>
                <a:lnTo>
                  <a:pt x="1267" y="412"/>
                </a:lnTo>
                <a:lnTo>
                  <a:pt x="1286" y="412"/>
                </a:lnTo>
                <a:lnTo>
                  <a:pt x="1293" y="412"/>
                </a:lnTo>
                <a:lnTo>
                  <a:pt x="1299" y="418"/>
                </a:lnTo>
                <a:lnTo>
                  <a:pt x="1318" y="425"/>
                </a:lnTo>
                <a:lnTo>
                  <a:pt x="1325" y="425"/>
                </a:lnTo>
                <a:lnTo>
                  <a:pt x="1344" y="431"/>
                </a:lnTo>
                <a:lnTo>
                  <a:pt x="1376" y="438"/>
                </a:lnTo>
                <a:lnTo>
                  <a:pt x="1389" y="444"/>
                </a:lnTo>
                <a:lnTo>
                  <a:pt x="1402" y="457"/>
                </a:lnTo>
                <a:lnTo>
                  <a:pt x="1428" y="470"/>
                </a:lnTo>
                <a:lnTo>
                  <a:pt x="1473" y="495"/>
                </a:lnTo>
                <a:lnTo>
                  <a:pt x="1466" y="502"/>
                </a:lnTo>
                <a:lnTo>
                  <a:pt x="1453" y="515"/>
                </a:lnTo>
                <a:lnTo>
                  <a:pt x="1447" y="521"/>
                </a:lnTo>
                <a:lnTo>
                  <a:pt x="1395" y="553"/>
                </a:lnTo>
                <a:lnTo>
                  <a:pt x="1370" y="547"/>
                </a:lnTo>
                <a:lnTo>
                  <a:pt x="1344" y="547"/>
                </a:lnTo>
                <a:lnTo>
                  <a:pt x="1318" y="547"/>
                </a:lnTo>
                <a:lnTo>
                  <a:pt x="1305" y="540"/>
                </a:lnTo>
                <a:lnTo>
                  <a:pt x="1305" y="534"/>
                </a:lnTo>
                <a:lnTo>
                  <a:pt x="1293" y="534"/>
                </a:lnTo>
                <a:lnTo>
                  <a:pt x="1267" y="528"/>
                </a:lnTo>
                <a:lnTo>
                  <a:pt x="1248" y="521"/>
                </a:lnTo>
                <a:lnTo>
                  <a:pt x="1003" y="425"/>
                </a:lnTo>
                <a:lnTo>
                  <a:pt x="881" y="380"/>
                </a:lnTo>
                <a:lnTo>
                  <a:pt x="843" y="367"/>
                </a:lnTo>
                <a:lnTo>
                  <a:pt x="804" y="348"/>
                </a:lnTo>
                <a:lnTo>
                  <a:pt x="759" y="335"/>
                </a:lnTo>
                <a:lnTo>
                  <a:pt x="733" y="328"/>
                </a:lnTo>
                <a:lnTo>
                  <a:pt x="708" y="322"/>
                </a:lnTo>
                <a:lnTo>
                  <a:pt x="675" y="322"/>
                </a:lnTo>
                <a:lnTo>
                  <a:pt x="605" y="322"/>
                </a:lnTo>
                <a:lnTo>
                  <a:pt x="592" y="322"/>
                </a:lnTo>
                <a:lnTo>
                  <a:pt x="592" y="309"/>
                </a:lnTo>
                <a:lnTo>
                  <a:pt x="566" y="309"/>
                </a:lnTo>
                <a:lnTo>
                  <a:pt x="547" y="309"/>
                </a:lnTo>
                <a:lnTo>
                  <a:pt x="540" y="315"/>
                </a:lnTo>
                <a:lnTo>
                  <a:pt x="540" y="322"/>
                </a:lnTo>
                <a:lnTo>
                  <a:pt x="534" y="322"/>
                </a:lnTo>
                <a:lnTo>
                  <a:pt x="521" y="322"/>
                </a:lnTo>
                <a:lnTo>
                  <a:pt x="515" y="315"/>
                </a:lnTo>
                <a:lnTo>
                  <a:pt x="502" y="315"/>
                </a:lnTo>
                <a:lnTo>
                  <a:pt x="495" y="322"/>
                </a:lnTo>
                <a:lnTo>
                  <a:pt x="483" y="328"/>
                </a:lnTo>
                <a:lnTo>
                  <a:pt x="483" y="335"/>
                </a:lnTo>
                <a:lnTo>
                  <a:pt x="489" y="328"/>
                </a:lnTo>
                <a:lnTo>
                  <a:pt x="495" y="341"/>
                </a:lnTo>
                <a:lnTo>
                  <a:pt x="508" y="348"/>
                </a:lnTo>
                <a:lnTo>
                  <a:pt x="547" y="348"/>
                </a:lnTo>
                <a:lnTo>
                  <a:pt x="566" y="354"/>
                </a:lnTo>
                <a:lnTo>
                  <a:pt x="592" y="367"/>
                </a:lnTo>
                <a:lnTo>
                  <a:pt x="605" y="367"/>
                </a:lnTo>
                <a:lnTo>
                  <a:pt x="618" y="354"/>
                </a:lnTo>
                <a:lnTo>
                  <a:pt x="624" y="367"/>
                </a:lnTo>
                <a:lnTo>
                  <a:pt x="630" y="373"/>
                </a:lnTo>
                <a:lnTo>
                  <a:pt x="637" y="386"/>
                </a:lnTo>
                <a:lnTo>
                  <a:pt x="656" y="386"/>
                </a:lnTo>
                <a:lnTo>
                  <a:pt x="714" y="405"/>
                </a:lnTo>
                <a:lnTo>
                  <a:pt x="733" y="418"/>
                </a:lnTo>
                <a:lnTo>
                  <a:pt x="701" y="418"/>
                </a:lnTo>
                <a:lnTo>
                  <a:pt x="637" y="418"/>
                </a:lnTo>
                <a:lnTo>
                  <a:pt x="598" y="412"/>
                </a:lnTo>
                <a:lnTo>
                  <a:pt x="585" y="412"/>
                </a:lnTo>
                <a:lnTo>
                  <a:pt x="566" y="418"/>
                </a:lnTo>
                <a:lnTo>
                  <a:pt x="540" y="425"/>
                </a:lnTo>
                <a:lnTo>
                  <a:pt x="534" y="425"/>
                </a:lnTo>
                <a:lnTo>
                  <a:pt x="521" y="418"/>
                </a:lnTo>
                <a:lnTo>
                  <a:pt x="515" y="412"/>
                </a:lnTo>
                <a:lnTo>
                  <a:pt x="508" y="412"/>
                </a:lnTo>
                <a:lnTo>
                  <a:pt x="495" y="418"/>
                </a:lnTo>
                <a:lnTo>
                  <a:pt x="489" y="418"/>
                </a:lnTo>
                <a:lnTo>
                  <a:pt x="463" y="418"/>
                </a:lnTo>
                <a:lnTo>
                  <a:pt x="438" y="418"/>
                </a:lnTo>
                <a:lnTo>
                  <a:pt x="418" y="425"/>
                </a:lnTo>
                <a:lnTo>
                  <a:pt x="380" y="438"/>
                </a:lnTo>
                <a:lnTo>
                  <a:pt x="367" y="444"/>
                </a:lnTo>
                <a:lnTo>
                  <a:pt x="348" y="450"/>
                </a:lnTo>
                <a:lnTo>
                  <a:pt x="335" y="450"/>
                </a:lnTo>
                <a:lnTo>
                  <a:pt x="322" y="457"/>
                </a:lnTo>
                <a:lnTo>
                  <a:pt x="322" y="470"/>
                </a:lnTo>
                <a:lnTo>
                  <a:pt x="328" y="470"/>
                </a:lnTo>
                <a:lnTo>
                  <a:pt x="348" y="457"/>
                </a:lnTo>
                <a:lnTo>
                  <a:pt x="360" y="457"/>
                </a:lnTo>
                <a:lnTo>
                  <a:pt x="367" y="470"/>
                </a:lnTo>
                <a:lnTo>
                  <a:pt x="373" y="470"/>
                </a:lnTo>
                <a:lnTo>
                  <a:pt x="380" y="457"/>
                </a:lnTo>
                <a:lnTo>
                  <a:pt x="405" y="457"/>
                </a:lnTo>
                <a:lnTo>
                  <a:pt x="405" y="450"/>
                </a:lnTo>
                <a:lnTo>
                  <a:pt x="386" y="457"/>
                </a:lnTo>
                <a:lnTo>
                  <a:pt x="386" y="450"/>
                </a:lnTo>
                <a:lnTo>
                  <a:pt x="399" y="444"/>
                </a:lnTo>
                <a:lnTo>
                  <a:pt x="431" y="438"/>
                </a:lnTo>
                <a:lnTo>
                  <a:pt x="495" y="438"/>
                </a:lnTo>
                <a:lnTo>
                  <a:pt x="540" y="438"/>
                </a:lnTo>
                <a:lnTo>
                  <a:pt x="585" y="450"/>
                </a:lnTo>
                <a:lnTo>
                  <a:pt x="611" y="470"/>
                </a:lnTo>
                <a:lnTo>
                  <a:pt x="592" y="470"/>
                </a:lnTo>
                <a:lnTo>
                  <a:pt x="573" y="457"/>
                </a:lnTo>
                <a:lnTo>
                  <a:pt x="547" y="457"/>
                </a:lnTo>
                <a:lnTo>
                  <a:pt x="528" y="457"/>
                </a:lnTo>
                <a:lnTo>
                  <a:pt x="515" y="450"/>
                </a:lnTo>
                <a:lnTo>
                  <a:pt x="476" y="457"/>
                </a:lnTo>
                <a:lnTo>
                  <a:pt x="438" y="457"/>
                </a:lnTo>
                <a:lnTo>
                  <a:pt x="483" y="457"/>
                </a:lnTo>
                <a:lnTo>
                  <a:pt x="502" y="470"/>
                </a:lnTo>
                <a:lnTo>
                  <a:pt x="534" y="470"/>
                </a:lnTo>
                <a:lnTo>
                  <a:pt x="553" y="470"/>
                </a:lnTo>
                <a:lnTo>
                  <a:pt x="573" y="476"/>
                </a:lnTo>
                <a:lnTo>
                  <a:pt x="598" y="483"/>
                </a:lnTo>
                <a:lnTo>
                  <a:pt x="643" y="489"/>
                </a:lnTo>
                <a:lnTo>
                  <a:pt x="669" y="495"/>
                </a:lnTo>
                <a:lnTo>
                  <a:pt x="701" y="508"/>
                </a:lnTo>
                <a:lnTo>
                  <a:pt x="746" y="528"/>
                </a:lnTo>
                <a:lnTo>
                  <a:pt x="791" y="540"/>
                </a:lnTo>
                <a:lnTo>
                  <a:pt x="843" y="560"/>
                </a:lnTo>
                <a:lnTo>
                  <a:pt x="888" y="566"/>
                </a:lnTo>
                <a:lnTo>
                  <a:pt x="907" y="579"/>
                </a:lnTo>
                <a:lnTo>
                  <a:pt x="939" y="592"/>
                </a:lnTo>
                <a:lnTo>
                  <a:pt x="965" y="605"/>
                </a:lnTo>
                <a:lnTo>
                  <a:pt x="1003" y="605"/>
                </a:lnTo>
                <a:lnTo>
                  <a:pt x="1042" y="611"/>
                </a:lnTo>
                <a:lnTo>
                  <a:pt x="1080" y="618"/>
                </a:lnTo>
                <a:lnTo>
                  <a:pt x="1119" y="618"/>
                </a:lnTo>
                <a:lnTo>
                  <a:pt x="1113" y="605"/>
                </a:lnTo>
                <a:lnTo>
                  <a:pt x="1068" y="598"/>
                </a:lnTo>
                <a:lnTo>
                  <a:pt x="1023" y="598"/>
                </a:lnTo>
                <a:lnTo>
                  <a:pt x="978" y="592"/>
                </a:lnTo>
                <a:lnTo>
                  <a:pt x="952" y="585"/>
                </a:lnTo>
                <a:lnTo>
                  <a:pt x="926" y="566"/>
                </a:lnTo>
                <a:lnTo>
                  <a:pt x="900" y="560"/>
                </a:lnTo>
                <a:lnTo>
                  <a:pt x="875" y="560"/>
                </a:lnTo>
                <a:lnTo>
                  <a:pt x="798" y="534"/>
                </a:lnTo>
                <a:lnTo>
                  <a:pt x="753" y="521"/>
                </a:lnTo>
                <a:lnTo>
                  <a:pt x="830" y="540"/>
                </a:lnTo>
                <a:lnTo>
                  <a:pt x="759" y="515"/>
                </a:lnTo>
                <a:lnTo>
                  <a:pt x="759" y="508"/>
                </a:lnTo>
                <a:lnTo>
                  <a:pt x="772" y="515"/>
                </a:lnTo>
                <a:lnTo>
                  <a:pt x="791" y="521"/>
                </a:lnTo>
                <a:lnTo>
                  <a:pt x="823" y="521"/>
                </a:lnTo>
                <a:lnTo>
                  <a:pt x="823" y="521"/>
                </a:lnTo>
                <a:lnTo>
                  <a:pt x="823" y="515"/>
                </a:lnTo>
                <a:lnTo>
                  <a:pt x="875" y="521"/>
                </a:lnTo>
                <a:lnTo>
                  <a:pt x="913" y="528"/>
                </a:lnTo>
                <a:lnTo>
                  <a:pt x="945" y="534"/>
                </a:lnTo>
                <a:lnTo>
                  <a:pt x="997" y="534"/>
                </a:lnTo>
                <a:lnTo>
                  <a:pt x="1035" y="540"/>
                </a:lnTo>
                <a:lnTo>
                  <a:pt x="1100" y="560"/>
                </a:lnTo>
                <a:lnTo>
                  <a:pt x="1132" y="560"/>
                </a:lnTo>
                <a:lnTo>
                  <a:pt x="1132" y="566"/>
                </a:lnTo>
                <a:lnTo>
                  <a:pt x="1119" y="579"/>
                </a:lnTo>
                <a:lnTo>
                  <a:pt x="1113" y="585"/>
                </a:lnTo>
                <a:lnTo>
                  <a:pt x="1119" y="592"/>
                </a:lnTo>
                <a:lnTo>
                  <a:pt x="1138" y="585"/>
                </a:lnTo>
                <a:lnTo>
                  <a:pt x="1151" y="579"/>
                </a:lnTo>
                <a:lnTo>
                  <a:pt x="1170" y="566"/>
                </a:lnTo>
                <a:lnTo>
                  <a:pt x="1196" y="560"/>
                </a:lnTo>
                <a:lnTo>
                  <a:pt x="1209" y="553"/>
                </a:lnTo>
                <a:lnTo>
                  <a:pt x="1215" y="553"/>
                </a:lnTo>
                <a:lnTo>
                  <a:pt x="1222" y="560"/>
                </a:lnTo>
                <a:lnTo>
                  <a:pt x="1228" y="566"/>
                </a:lnTo>
                <a:lnTo>
                  <a:pt x="1235" y="560"/>
                </a:lnTo>
                <a:lnTo>
                  <a:pt x="1254" y="553"/>
                </a:lnTo>
                <a:lnTo>
                  <a:pt x="1260" y="553"/>
                </a:lnTo>
                <a:lnTo>
                  <a:pt x="1260" y="560"/>
                </a:lnTo>
                <a:lnTo>
                  <a:pt x="1248" y="566"/>
                </a:lnTo>
                <a:lnTo>
                  <a:pt x="1248" y="579"/>
                </a:lnTo>
                <a:lnTo>
                  <a:pt x="1260" y="579"/>
                </a:lnTo>
                <a:lnTo>
                  <a:pt x="1273" y="579"/>
                </a:lnTo>
                <a:lnTo>
                  <a:pt x="1293" y="592"/>
                </a:lnTo>
                <a:lnTo>
                  <a:pt x="1344" y="605"/>
                </a:lnTo>
                <a:lnTo>
                  <a:pt x="1331" y="618"/>
                </a:lnTo>
                <a:lnTo>
                  <a:pt x="1363" y="618"/>
                </a:lnTo>
                <a:lnTo>
                  <a:pt x="1363" y="611"/>
                </a:lnTo>
                <a:lnTo>
                  <a:pt x="1395" y="618"/>
                </a:lnTo>
                <a:lnTo>
                  <a:pt x="1421" y="618"/>
                </a:lnTo>
                <a:lnTo>
                  <a:pt x="1376" y="605"/>
                </a:lnTo>
                <a:lnTo>
                  <a:pt x="1395" y="598"/>
                </a:lnTo>
                <a:lnTo>
                  <a:pt x="1415" y="605"/>
                </a:lnTo>
                <a:lnTo>
                  <a:pt x="1440" y="605"/>
                </a:lnTo>
                <a:lnTo>
                  <a:pt x="1428" y="598"/>
                </a:lnTo>
                <a:lnTo>
                  <a:pt x="1408" y="592"/>
                </a:lnTo>
                <a:lnTo>
                  <a:pt x="1408" y="585"/>
                </a:lnTo>
                <a:lnTo>
                  <a:pt x="1408" y="579"/>
                </a:lnTo>
                <a:lnTo>
                  <a:pt x="1421" y="560"/>
                </a:lnTo>
                <a:lnTo>
                  <a:pt x="1434" y="560"/>
                </a:lnTo>
                <a:lnTo>
                  <a:pt x="1460" y="566"/>
                </a:lnTo>
                <a:lnTo>
                  <a:pt x="1473" y="566"/>
                </a:lnTo>
                <a:lnTo>
                  <a:pt x="1492" y="560"/>
                </a:lnTo>
                <a:lnTo>
                  <a:pt x="1518" y="560"/>
                </a:lnTo>
                <a:lnTo>
                  <a:pt x="1550" y="566"/>
                </a:lnTo>
                <a:lnTo>
                  <a:pt x="1608" y="566"/>
                </a:lnTo>
                <a:lnTo>
                  <a:pt x="1633" y="579"/>
                </a:lnTo>
                <a:lnTo>
                  <a:pt x="1665" y="579"/>
                </a:lnTo>
                <a:lnTo>
                  <a:pt x="1704" y="579"/>
                </a:lnTo>
                <a:lnTo>
                  <a:pt x="1710" y="585"/>
                </a:lnTo>
                <a:lnTo>
                  <a:pt x="1704" y="592"/>
                </a:lnTo>
                <a:lnTo>
                  <a:pt x="1698" y="598"/>
                </a:lnTo>
                <a:lnTo>
                  <a:pt x="1665" y="618"/>
                </a:lnTo>
                <a:lnTo>
                  <a:pt x="1685" y="618"/>
                </a:lnTo>
                <a:lnTo>
                  <a:pt x="1698" y="611"/>
                </a:lnTo>
                <a:lnTo>
                  <a:pt x="1717" y="598"/>
                </a:lnTo>
                <a:lnTo>
                  <a:pt x="1730" y="585"/>
                </a:lnTo>
                <a:lnTo>
                  <a:pt x="1743" y="592"/>
                </a:lnTo>
                <a:lnTo>
                  <a:pt x="1768" y="598"/>
                </a:lnTo>
                <a:lnTo>
                  <a:pt x="1775" y="598"/>
                </a:lnTo>
                <a:lnTo>
                  <a:pt x="1775" y="592"/>
                </a:lnTo>
                <a:lnTo>
                  <a:pt x="1781" y="592"/>
                </a:lnTo>
                <a:lnTo>
                  <a:pt x="1800" y="598"/>
                </a:lnTo>
                <a:lnTo>
                  <a:pt x="1813" y="598"/>
                </a:lnTo>
                <a:lnTo>
                  <a:pt x="1820" y="598"/>
                </a:lnTo>
                <a:lnTo>
                  <a:pt x="1865" y="611"/>
                </a:lnTo>
                <a:lnTo>
                  <a:pt x="1878" y="611"/>
                </a:lnTo>
                <a:lnTo>
                  <a:pt x="1884" y="618"/>
                </a:lnTo>
                <a:lnTo>
                  <a:pt x="1948" y="618"/>
                </a:lnTo>
                <a:lnTo>
                  <a:pt x="1942" y="611"/>
                </a:lnTo>
                <a:lnTo>
                  <a:pt x="1942" y="598"/>
                </a:lnTo>
                <a:lnTo>
                  <a:pt x="1910" y="598"/>
                </a:lnTo>
                <a:lnTo>
                  <a:pt x="1929" y="592"/>
                </a:lnTo>
                <a:lnTo>
                  <a:pt x="5433" y="495"/>
                </a:lnTo>
                <a:lnTo>
                  <a:pt x="1556" y="348"/>
                </a:lnTo>
                <a:lnTo>
                  <a:pt x="1556" y="341"/>
                </a:lnTo>
                <a:lnTo>
                  <a:pt x="1575" y="341"/>
                </a:lnTo>
                <a:lnTo>
                  <a:pt x="1620" y="354"/>
                </a:lnTo>
                <a:lnTo>
                  <a:pt x="1646" y="380"/>
                </a:lnTo>
                <a:lnTo>
                  <a:pt x="1633" y="380"/>
                </a:lnTo>
                <a:lnTo>
                  <a:pt x="1556" y="348"/>
                </a:lnTo>
                <a:lnTo>
                  <a:pt x="5433" y="495"/>
                </a:lnTo>
                <a:lnTo>
                  <a:pt x="714" y="450"/>
                </a:lnTo>
                <a:lnTo>
                  <a:pt x="733" y="457"/>
                </a:lnTo>
                <a:lnTo>
                  <a:pt x="727" y="470"/>
                </a:lnTo>
                <a:lnTo>
                  <a:pt x="714" y="470"/>
                </a:lnTo>
                <a:lnTo>
                  <a:pt x="708" y="450"/>
                </a:lnTo>
                <a:lnTo>
                  <a:pt x="708" y="444"/>
                </a:lnTo>
                <a:lnTo>
                  <a:pt x="714" y="450"/>
                </a:lnTo>
                <a:lnTo>
                  <a:pt x="5433" y="495"/>
                </a:lnTo>
                <a:lnTo>
                  <a:pt x="746" y="489"/>
                </a:lnTo>
                <a:lnTo>
                  <a:pt x="708" y="483"/>
                </a:lnTo>
                <a:lnTo>
                  <a:pt x="682" y="476"/>
                </a:lnTo>
                <a:lnTo>
                  <a:pt x="656" y="476"/>
                </a:lnTo>
                <a:lnTo>
                  <a:pt x="650" y="470"/>
                </a:lnTo>
                <a:lnTo>
                  <a:pt x="650" y="457"/>
                </a:lnTo>
                <a:lnTo>
                  <a:pt x="643" y="450"/>
                </a:lnTo>
                <a:lnTo>
                  <a:pt x="630" y="444"/>
                </a:lnTo>
                <a:lnTo>
                  <a:pt x="624" y="438"/>
                </a:lnTo>
                <a:lnTo>
                  <a:pt x="637" y="438"/>
                </a:lnTo>
                <a:lnTo>
                  <a:pt x="643" y="438"/>
                </a:lnTo>
                <a:lnTo>
                  <a:pt x="656" y="444"/>
                </a:lnTo>
                <a:lnTo>
                  <a:pt x="688" y="450"/>
                </a:lnTo>
                <a:lnTo>
                  <a:pt x="720" y="476"/>
                </a:lnTo>
                <a:lnTo>
                  <a:pt x="746" y="489"/>
                </a:lnTo>
                <a:lnTo>
                  <a:pt x="5433" y="495"/>
                </a:lnTo>
                <a:lnTo>
                  <a:pt x="907" y="521"/>
                </a:lnTo>
                <a:lnTo>
                  <a:pt x="855" y="508"/>
                </a:lnTo>
                <a:lnTo>
                  <a:pt x="843" y="508"/>
                </a:lnTo>
                <a:lnTo>
                  <a:pt x="823" y="502"/>
                </a:lnTo>
                <a:lnTo>
                  <a:pt x="804" y="502"/>
                </a:lnTo>
                <a:lnTo>
                  <a:pt x="791" y="489"/>
                </a:lnTo>
                <a:lnTo>
                  <a:pt x="759" y="483"/>
                </a:lnTo>
                <a:lnTo>
                  <a:pt x="746" y="476"/>
                </a:lnTo>
                <a:lnTo>
                  <a:pt x="740" y="470"/>
                </a:lnTo>
                <a:lnTo>
                  <a:pt x="746" y="470"/>
                </a:lnTo>
                <a:lnTo>
                  <a:pt x="772" y="457"/>
                </a:lnTo>
                <a:lnTo>
                  <a:pt x="785" y="457"/>
                </a:lnTo>
                <a:lnTo>
                  <a:pt x="798" y="470"/>
                </a:lnTo>
                <a:lnTo>
                  <a:pt x="810" y="476"/>
                </a:lnTo>
                <a:lnTo>
                  <a:pt x="836" y="476"/>
                </a:lnTo>
                <a:lnTo>
                  <a:pt x="855" y="476"/>
                </a:lnTo>
                <a:lnTo>
                  <a:pt x="862" y="483"/>
                </a:lnTo>
                <a:lnTo>
                  <a:pt x="888" y="495"/>
                </a:lnTo>
                <a:lnTo>
                  <a:pt x="907" y="502"/>
                </a:lnTo>
                <a:lnTo>
                  <a:pt x="920" y="508"/>
                </a:lnTo>
                <a:lnTo>
                  <a:pt x="913" y="515"/>
                </a:lnTo>
                <a:lnTo>
                  <a:pt x="907" y="521"/>
                </a:lnTo>
                <a:lnTo>
                  <a:pt x="5433" y="495"/>
                </a:lnTo>
                <a:lnTo>
                  <a:pt x="1241" y="547"/>
                </a:lnTo>
                <a:lnTo>
                  <a:pt x="1222" y="540"/>
                </a:lnTo>
                <a:lnTo>
                  <a:pt x="1209" y="540"/>
                </a:lnTo>
                <a:lnTo>
                  <a:pt x="1203" y="534"/>
                </a:lnTo>
                <a:lnTo>
                  <a:pt x="1196" y="534"/>
                </a:lnTo>
                <a:lnTo>
                  <a:pt x="1196" y="540"/>
                </a:lnTo>
                <a:lnTo>
                  <a:pt x="1170" y="540"/>
                </a:lnTo>
                <a:lnTo>
                  <a:pt x="1170" y="534"/>
                </a:lnTo>
                <a:lnTo>
                  <a:pt x="1170" y="521"/>
                </a:lnTo>
                <a:lnTo>
                  <a:pt x="1170" y="521"/>
                </a:lnTo>
                <a:lnTo>
                  <a:pt x="1164" y="521"/>
                </a:lnTo>
                <a:lnTo>
                  <a:pt x="1145" y="515"/>
                </a:lnTo>
                <a:lnTo>
                  <a:pt x="1100" y="508"/>
                </a:lnTo>
                <a:lnTo>
                  <a:pt x="1068" y="508"/>
                </a:lnTo>
                <a:lnTo>
                  <a:pt x="1042" y="508"/>
                </a:lnTo>
                <a:lnTo>
                  <a:pt x="1003" y="502"/>
                </a:lnTo>
                <a:lnTo>
                  <a:pt x="965" y="489"/>
                </a:lnTo>
                <a:lnTo>
                  <a:pt x="952" y="483"/>
                </a:lnTo>
                <a:lnTo>
                  <a:pt x="939" y="476"/>
                </a:lnTo>
                <a:lnTo>
                  <a:pt x="907" y="457"/>
                </a:lnTo>
                <a:lnTo>
                  <a:pt x="881" y="450"/>
                </a:lnTo>
                <a:lnTo>
                  <a:pt x="843" y="438"/>
                </a:lnTo>
                <a:lnTo>
                  <a:pt x="798" y="425"/>
                </a:lnTo>
                <a:lnTo>
                  <a:pt x="778" y="418"/>
                </a:lnTo>
                <a:lnTo>
                  <a:pt x="720" y="393"/>
                </a:lnTo>
                <a:lnTo>
                  <a:pt x="688" y="373"/>
                </a:lnTo>
                <a:lnTo>
                  <a:pt x="669" y="354"/>
                </a:lnTo>
                <a:lnTo>
                  <a:pt x="669" y="348"/>
                </a:lnTo>
                <a:lnTo>
                  <a:pt x="669" y="341"/>
                </a:lnTo>
                <a:lnTo>
                  <a:pt x="675" y="341"/>
                </a:lnTo>
                <a:lnTo>
                  <a:pt x="682" y="354"/>
                </a:lnTo>
                <a:lnTo>
                  <a:pt x="688" y="354"/>
                </a:lnTo>
                <a:lnTo>
                  <a:pt x="695" y="354"/>
                </a:lnTo>
                <a:lnTo>
                  <a:pt x="701" y="348"/>
                </a:lnTo>
                <a:lnTo>
                  <a:pt x="733" y="354"/>
                </a:lnTo>
                <a:lnTo>
                  <a:pt x="817" y="380"/>
                </a:lnTo>
                <a:lnTo>
                  <a:pt x="855" y="386"/>
                </a:lnTo>
                <a:lnTo>
                  <a:pt x="907" y="399"/>
                </a:lnTo>
                <a:lnTo>
                  <a:pt x="939" y="412"/>
                </a:lnTo>
                <a:lnTo>
                  <a:pt x="952" y="418"/>
                </a:lnTo>
                <a:lnTo>
                  <a:pt x="990" y="438"/>
                </a:lnTo>
                <a:lnTo>
                  <a:pt x="1132" y="495"/>
                </a:lnTo>
                <a:lnTo>
                  <a:pt x="1248" y="534"/>
                </a:lnTo>
                <a:lnTo>
                  <a:pt x="1248" y="540"/>
                </a:lnTo>
                <a:lnTo>
                  <a:pt x="1241" y="547"/>
                </a:lnTo>
                <a:lnTo>
                  <a:pt x="5433" y="495"/>
                </a:lnTo>
                <a:lnTo>
                  <a:pt x="1350" y="598"/>
                </a:lnTo>
                <a:lnTo>
                  <a:pt x="1312" y="585"/>
                </a:lnTo>
                <a:lnTo>
                  <a:pt x="1299" y="579"/>
                </a:lnTo>
                <a:lnTo>
                  <a:pt x="1273" y="560"/>
                </a:lnTo>
                <a:lnTo>
                  <a:pt x="1273" y="553"/>
                </a:lnTo>
                <a:lnTo>
                  <a:pt x="1286" y="553"/>
                </a:lnTo>
                <a:lnTo>
                  <a:pt x="1305" y="560"/>
                </a:lnTo>
                <a:lnTo>
                  <a:pt x="1318" y="560"/>
                </a:lnTo>
                <a:lnTo>
                  <a:pt x="1331" y="566"/>
                </a:lnTo>
                <a:lnTo>
                  <a:pt x="1357" y="585"/>
                </a:lnTo>
                <a:lnTo>
                  <a:pt x="1350" y="598"/>
                </a:lnTo>
                <a:lnTo>
                  <a:pt x="5433" y="495"/>
                </a:lnTo>
                <a:lnTo>
                  <a:pt x="1370" y="566"/>
                </a:lnTo>
                <a:lnTo>
                  <a:pt x="1357" y="566"/>
                </a:lnTo>
                <a:lnTo>
                  <a:pt x="1357" y="560"/>
                </a:lnTo>
                <a:lnTo>
                  <a:pt x="1363" y="560"/>
                </a:lnTo>
                <a:lnTo>
                  <a:pt x="1376" y="560"/>
                </a:lnTo>
                <a:lnTo>
                  <a:pt x="1370" y="566"/>
                </a:lnTo>
                <a:lnTo>
                  <a:pt x="5433" y="495"/>
                </a:lnTo>
                <a:lnTo>
                  <a:pt x="1659" y="560"/>
                </a:lnTo>
                <a:lnTo>
                  <a:pt x="1633" y="560"/>
                </a:lnTo>
                <a:lnTo>
                  <a:pt x="1601" y="553"/>
                </a:lnTo>
                <a:lnTo>
                  <a:pt x="1569" y="553"/>
                </a:lnTo>
                <a:lnTo>
                  <a:pt x="1543" y="553"/>
                </a:lnTo>
                <a:lnTo>
                  <a:pt x="1518" y="547"/>
                </a:lnTo>
                <a:lnTo>
                  <a:pt x="1492" y="553"/>
                </a:lnTo>
                <a:lnTo>
                  <a:pt x="1453" y="553"/>
                </a:lnTo>
                <a:lnTo>
                  <a:pt x="1434" y="547"/>
                </a:lnTo>
                <a:lnTo>
                  <a:pt x="1440" y="540"/>
                </a:lnTo>
                <a:lnTo>
                  <a:pt x="1453" y="521"/>
                </a:lnTo>
                <a:lnTo>
                  <a:pt x="1460" y="521"/>
                </a:lnTo>
                <a:lnTo>
                  <a:pt x="1466" y="521"/>
                </a:lnTo>
                <a:lnTo>
                  <a:pt x="1492" y="521"/>
                </a:lnTo>
                <a:lnTo>
                  <a:pt x="1479" y="515"/>
                </a:lnTo>
                <a:lnTo>
                  <a:pt x="1473" y="508"/>
                </a:lnTo>
                <a:lnTo>
                  <a:pt x="1479" y="502"/>
                </a:lnTo>
                <a:lnTo>
                  <a:pt x="1498" y="495"/>
                </a:lnTo>
                <a:lnTo>
                  <a:pt x="1511" y="495"/>
                </a:lnTo>
                <a:lnTo>
                  <a:pt x="1543" y="508"/>
                </a:lnTo>
                <a:lnTo>
                  <a:pt x="1582" y="521"/>
                </a:lnTo>
                <a:lnTo>
                  <a:pt x="1633" y="534"/>
                </a:lnTo>
                <a:lnTo>
                  <a:pt x="1678" y="560"/>
                </a:lnTo>
                <a:lnTo>
                  <a:pt x="1659" y="560"/>
                </a:lnTo>
                <a:lnTo>
                  <a:pt x="5433" y="495"/>
                </a:lnTo>
                <a:lnTo>
                  <a:pt x="444" y="84"/>
                </a:lnTo>
                <a:lnTo>
                  <a:pt x="444" y="78"/>
                </a:lnTo>
                <a:lnTo>
                  <a:pt x="438" y="84"/>
                </a:lnTo>
                <a:lnTo>
                  <a:pt x="431" y="90"/>
                </a:lnTo>
                <a:lnTo>
                  <a:pt x="438" y="90"/>
                </a:lnTo>
                <a:lnTo>
                  <a:pt x="444" y="84"/>
                </a:lnTo>
                <a:lnTo>
                  <a:pt x="5433" y="495"/>
                </a:lnTo>
                <a:lnTo>
                  <a:pt x="296" y="39"/>
                </a:lnTo>
                <a:lnTo>
                  <a:pt x="315" y="39"/>
                </a:lnTo>
                <a:lnTo>
                  <a:pt x="322" y="39"/>
                </a:lnTo>
                <a:lnTo>
                  <a:pt x="328" y="39"/>
                </a:lnTo>
                <a:lnTo>
                  <a:pt x="322" y="39"/>
                </a:lnTo>
                <a:lnTo>
                  <a:pt x="309" y="39"/>
                </a:lnTo>
                <a:lnTo>
                  <a:pt x="296" y="39"/>
                </a:lnTo>
                <a:lnTo>
                  <a:pt x="290" y="39"/>
                </a:lnTo>
                <a:lnTo>
                  <a:pt x="296" y="39"/>
                </a:lnTo>
                <a:lnTo>
                  <a:pt x="5433" y="495"/>
                </a:lnTo>
                <a:lnTo>
                  <a:pt x="380" y="380"/>
                </a:lnTo>
                <a:lnTo>
                  <a:pt x="386" y="386"/>
                </a:lnTo>
                <a:lnTo>
                  <a:pt x="399" y="380"/>
                </a:lnTo>
                <a:lnTo>
                  <a:pt x="386" y="380"/>
                </a:lnTo>
                <a:lnTo>
                  <a:pt x="380" y="380"/>
                </a:lnTo>
                <a:lnTo>
                  <a:pt x="5433" y="495"/>
                </a:lnTo>
                <a:lnTo>
                  <a:pt x="2527" y="328"/>
                </a:lnTo>
                <a:lnTo>
                  <a:pt x="2559" y="315"/>
                </a:lnTo>
                <a:lnTo>
                  <a:pt x="2572" y="315"/>
                </a:lnTo>
                <a:lnTo>
                  <a:pt x="2578" y="315"/>
                </a:lnTo>
                <a:lnTo>
                  <a:pt x="2585" y="309"/>
                </a:lnTo>
                <a:lnTo>
                  <a:pt x="2598" y="309"/>
                </a:lnTo>
                <a:lnTo>
                  <a:pt x="2610" y="309"/>
                </a:lnTo>
                <a:lnTo>
                  <a:pt x="2610" y="303"/>
                </a:lnTo>
                <a:lnTo>
                  <a:pt x="2604" y="303"/>
                </a:lnTo>
                <a:lnTo>
                  <a:pt x="2559" y="309"/>
                </a:lnTo>
                <a:lnTo>
                  <a:pt x="2546" y="309"/>
                </a:lnTo>
                <a:lnTo>
                  <a:pt x="2527" y="315"/>
                </a:lnTo>
                <a:lnTo>
                  <a:pt x="2482" y="328"/>
                </a:lnTo>
                <a:lnTo>
                  <a:pt x="2418" y="341"/>
                </a:lnTo>
                <a:lnTo>
                  <a:pt x="2385" y="341"/>
                </a:lnTo>
                <a:lnTo>
                  <a:pt x="2360" y="341"/>
                </a:lnTo>
                <a:lnTo>
                  <a:pt x="2347" y="354"/>
                </a:lnTo>
                <a:lnTo>
                  <a:pt x="2328" y="354"/>
                </a:lnTo>
                <a:lnTo>
                  <a:pt x="2295" y="367"/>
                </a:lnTo>
                <a:lnTo>
                  <a:pt x="2283" y="367"/>
                </a:lnTo>
                <a:lnTo>
                  <a:pt x="2276" y="367"/>
                </a:lnTo>
                <a:lnTo>
                  <a:pt x="2270" y="373"/>
                </a:lnTo>
                <a:lnTo>
                  <a:pt x="2270" y="380"/>
                </a:lnTo>
                <a:lnTo>
                  <a:pt x="2283" y="380"/>
                </a:lnTo>
                <a:lnTo>
                  <a:pt x="2295" y="380"/>
                </a:lnTo>
                <a:lnTo>
                  <a:pt x="2302" y="380"/>
                </a:lnTo>
                <a:lnTo>
                  <a:pt x="2321" y="373"/>
                </a:lnTo>
                <a:lnTo>
                  <a:pt x="2340" y="373"/>
                </a:lnTo>
                <a:lnTo>
                  <a:pt x="2366" y="354"/>
                </a:lnTo>
                <a:lnTo>
                  <a:pt x="2373" y="354"/>
                </a:lnTo>
                <a:lnTo>
                  <a:pt x="2379" y="354"/>
                </a:lnTo>
                <a:lnTo>
                  <a:pt x="2424" y="354"/>
                </a:lnTo>
                <a:lnTo>
                  <a:pt x="2437" y="348"/>
                </a:lnTo>
                <a:lnTo>
                  <a:pt x="2450" y="341"/>
                </a:lnTo>
                <a:lnTo>
                  <a:pt x="2475" y="335"/>
                </a:lnTo>
                <a:lnTo>
                  <a:pt x="2527" y="328"/>
                </a:lnTo>
                <a:lnTo>
                  <a:pt x="5433" y="495"/>
                </a:lnTo>
                <a:lnTo>
                  <a:pt x="2302" y="341"/>
                </a:lnTo>
                <a:lnTo>
                  <a:pt x="2295" y="335"/>
                </a:lnTo>
                <a:lnTo>
                  <a:pt x="2283" y="328"/>
                </a:lnTo>
                <a:lnTo>
                  <a:pt x="2289" y="335"/>
                </a:lnTo>
                <a:lnTo>
                  <a:pt x="2302" y="341"/>
                </a:lnTo>
                <a:lnTo>
                  <a:pt x="5433" y="495"/>
                </a:lnTo>
                <a:lnTo>
                  <a:pt x="2347" y="335"/>
                </a:lnTo>
                <a:lnTo>
                  <a:pt x="2328" y="335"/>
                </a:lnTo>
                <a:lnTo>
                  <a:pt x="2328" y="341"/>
                </a:lnTo>
                <a:lnTo>
                  <a:pt x="2340" y="341"/>
                </a:lnTo>
                <a:lnTo>
                  <a:pt x="2347" y="335"/>
                </a:lnTo>
                <a:lnTo>
                  <a:pt x="5433" y="495"/>
                </a:lnTo>
                <a:lnTo>
                  <a:pt x="3099" y="303"/>
                </a:lnTo>
                <a:lnTo>
                  <a:pt x="3118" y="309"/>
                </a:lnTo>
                <a:lnTo>
                  <a:pt x="3144" y="315"/>
                </a:lnTo>
                <a:lnTo>
                  <a:pt x="3183" y="335"/>
                </a:lnTo>
                <a:lnTo>
                  <a:pt x="3189" y="335"/>
                </a:lnTo>
                <a:lnTo>
                  <a:pt x="3195" y="341"/>
                </a:lnTo>
                <a:lnTo>
                  <a:pt x="3202" y="348"/>
                </a:lnTo>
                <a:lnTo>
                  <a:pt x="3163" y="380"/>
                </a:lnTo>
                <a:lnTo>
                  <a:pt x="3150" y="380"/>
                </a:lnTo>
                <a:lnTo>
                  <a:pt x="3144" y="386"/>
                </a:lnTo>
                <a:lnTo>
                  <a:pt x="3150" y="393"/>
                </a:lnTo>
                <a:lnTo>
                  <a:pt x="3144" y="393"/>
                </a:lnTo>
                <a:lnTo>
                  <a:pt x="3150" y="393"/>
                </a:lnTo>
                <a:lnTo>
                  <a:pt x="3189" y="380"/>
                </a:lnTo>
                <a:lnTo>
                  <a:pt x="3195" y="373"/>
                </a:lnTo>
                <a:lnTo>
                  <a:pt x="3208" y="367"/>
                </a:lnTo>
                <a:lnTo>
                  <a:pt x="3215" y="367"/>
                </a:lnTo>
                <a:lnTo>
                  <a:pt x="3234" y="373"/>
                </a:lnTo>
                <a:lnTo>
                  <a:pt x="3247" y="380"/>
                </a:lnTo>
                <a:lnTo>
                  <a:pt x="3253" y="380"/>
                </a:lnTo>
                <a:lnTo>
                  <a:pt x="3253" y="373"/>
                </a:lnTo>
                <a:lnTo>
                  <a:pt x="3247" y="367"/>
                </a:lnTo>
                <a:lnTo>
                  <a:pt x="3247" y="341"/>
                </a:lnTo>
                <a:lnTo>
                  <a:pt x="3234" y="341"/>
                </a:lnTo>
                <a:lnTo>
                  <a:pt x="3228" y="348"/>
                </a:lnTo>
                <a:lnTo>
                  <a:pt x="3228" y="341"/>
                </a:lnTo>
                <a:lnTo>
                  <a:pt x="3215" y="341"/>
                </a:lnTo>
                <a:lnTo>
                  <a:pt x="3202" y="328"/>
                </a:lnTo>
                <a:lnTo>
                  <a:pt x="3189" y="322"/>
                </a:lnTo>
                <a:lnTo>
                  <a:pt x="3183" y="322"/>
                </a:lnTo>
                <a:lnTo>
                  <a:pt x="3183" y="315"/>
                </a:lnTo>
                <a:lnTo>
                  <a:pt x="3163" y="309"/>
                </a:lnTo>
                <a:lnTo>
                  <a:pt x="3131" y="309"/>
                </a:lnTo>
                <a:lnTo>
                  <a:pt x="3118" y="303"/>
                </a:lnTo>
                <a:lnTo>
                  <a:pt x="3105" y="296"/>
                </a:lnTo>
                <a:lnTo>
                  <a:pt x="3099" y="303"/>
                </a:lnTo>
                <a:lnTo>
                  <a:pt x="5433" y="495"/>
                </a:lnTo>
                <a:lnTo>
                  <a:pt x="2520" y="399"/>
                </a:lnTo>
                <a:lnTo>
                  <a:pt x="2565" y="393"/>
                </a:lnTo>
                <a:lnTo>
                  <a:pt x="2604" y="386"/>
                </a:lnTo>
                <a:lnTo>
                  <a:pt x="2643" y="380"/>
                </a:lnTo>
                <a:lnTo>
                  <a:pt x="2662" y="373"/>
                </a:lnTo>
                <a:lnTo>
                  <a:pt x="2681" y="367"/>
                </a:lnTo>
                <a:lnTo>
                  <a:pt x="2694" y="354"/>
                </a:lnTo>
                <a:lnTo>
                  <a:pt x="2726" y="354"/>
                </a:lnTo>
                <a:lnTo>
                  <a:pt x="2758" y="348"/>
                </a:lnTo>
                <a:lnTo>
                  <a:pt x="2784" y="341"/>
                </a:lnTo>
                <a:lnTo>
                  <a:pt x="2790" y="341"/>
                </a:lnTo>
                <a:lnTo>
                  <a:pt x="2784" y="335"/>
                </a:lnTo>
                <a:lnTo>
                  <a:pt x="2707" y="348"/>
                </a:lnTo>
                <a:lnTo>
                  <a:pt x="2662" y="367"/>
                </a:lnTo>
                <a:lnTo>
                  <a:pt x="2630" y="373"/>
                </a:lnTo>
                <a:lnTo>
                  <a:pt x="2578" y="380"/>
                </a:lnTo>
                <a:lnTo>
                  <a:pt x="2546" y="386"/>
                </a:lnTo>
                <a:lnTo>
                  <a:pt x="2495" y="399"/>
                </a:lnTo>
                <a:lnTo>
                  <a:pt x="2520" y="399"/>
                </a:lnTo>
                <a:lnTo>
                  <a:pt x="5433" y="495"/>
                </a:lnTo>
                <a:lnTo>
                  <a:pt x="3015" y="386"/>
                </a:lnTo>
                <a:lnTo>
                  <a:pt x="3067" y="399"/>
                </a:lnTo>
                <a:lnTo>
                  <a:pt x="3067" y="393"/>
                </a:lnTo>
                <a:lnTo>
                  <a:pt x="3041" y="386"/>
                </a:lnTo>
                <a:lnTo>
                  <a:pt x="2990" y="367"/>
                </a:lnTo>
                <a:lnTo>
                  <a:pt x="2964" y="354"/>
                </a:lnTo>
                <a:lnTo>
                  <a:pt x="2951" y="354"/>
                </a:lnTo>
                <a:lnTo>
                  <a:pt x="2951" y="348"/>
                </a:lnTo>
                <a:lnTo>
                  <a:pt x="2970" y="328"/>
                </a:lnTo>
                <a:lnTo>
                  <a:pt x="3003" y="315"/>
                </a:lnTo>
                <a:lnTo>
                  <a:pt x="3060" y="303"/>
                </a:lnTo>
                <a:lnTo>
                  <a:pt x="3080" y="303"/>
                </a:lnTo>
                <a:lnTo>
                  <a:pt x="3080" y="296"/>
                </a:lnTo>
                <a:lnTo>
                  <a:pt x="3080" y="290"/>
                </a:lnTo>
                <a:lnTo>
                  <a:pt x="3086" y="290"/>
                </a:lnTo>
                <a:lnTo>
                  <a:pt x="3099" y="283"/>
                </a:lnTo>
                <a:lnTo>
                  <a:pt x="3086" y="283"/>
                </a:lnTo>
                <a:lnTo>
                  <a:pt x="3067" y="290"/>
                </a:lnTo>
                <a:lnTo>
                  <a:pt x="3028" y="303"/>
                </a:lnTo>
                <a:lnTo>
                  <a:pt x="2951" y="322"/>
                </a:lnTo>
                <a:lnTo>
                  <a:pt x="2906" y="341"/>
                </a:lnTo>
                <a:lnTo>
                  <a:pt x="2835" y="380"/>
                </a:lnTo>
                <a:lnTo>
                  <a:pt x="2758" y="412"/>
                </a:lnTo>
                <a:lnTo>
                  <a:pt x="2655" y="438"/>
                </a:lnTo>
                <a:lnTo>
                  <a:pt x="2565" y="450"/>
                </a:lnTo>
                <a:lnTo>
                  <a:pt x="2553" y="450"/>
                </a:lnTo>
                <a:lnTo>
                  <a:pt x="2527" y="457"/>
                </a:lnTo>
                <a:lnTo>
                  <a:pt x="2508" y="470"/>
                </a:lnTo>
                <a:lnTo>
                  <a:pt x="2495" y="470"/>
                </a:lnTo>
                <a:lnTo>
                  <a:pt x="2469" y="450"/>
                </a:lnTo>
                <a:lnTo>
                  <a:pt x="2463" y="450"/>
                </a:lnTo>
                <a:lnTo>
                  <a:pt x="2469" y="457"/>
                </a:lnTo>
                <a:lnTo>
                  <a:pt x="2469" y="470"/>
                </a:lnTo>
                <a:lnTo>
                  <a:pt x="2463" y="470"/>
                </a:lnTo>
                <a:lnTo>
                  <a:pt x="2418" y="470"/>
                </a:lnTo>
                <a:lnTo>
                  <a:pt x="2373" y="457"/>
                </a:lnTo>
                <a:lnTo>
                  <a:pt x="2321" y="457"/>
                </a:lnTo>
                <a:lnTo>
                  <a:pt x="2283" y="444"/>
                </a:lnTo>
                <a:lnTo>
                  <a:pt x="2218" y="431"/>
                </a:lnTo>
                <a:lnTo>
                  <a:pt x="2135" y="412"/>
                </a:lnTo>
                <a:lnTo>
                  <a:pt x="2141" y="418"/>
                </a:lnTo>
                <a:lnTo>
                  <a:pt x="2167" y="431"/>
                </a:lnTo>
                <a:lnTo>
                  <a:pt x="2199" y="438"/>
                </a:lnTo>
                <a:lnTo>
                  <a:pt x="2212" y="431"/>
                </a:lnTo>
                <a:lnTo>
                  <a:pt x="2231" y="438"/>
                </a:lnTo>
                <a:lnTo>
                  <a:pt x="2238" y="438"/>
                </a:lnTo>
                <a:lnTo>
                  <a:pt x="2238" y="444"/>
                </a:lnTo>
                <a:lnTo>
                  <a:pt x="2238" y="450"/>
                </a:lnTo>
                <a:lnTo>
                  <a:pt x="2231" y="450"/>
                </a:lnTo>
                <a:lnTo>
                  <a:pt x="2212" y="444"/>
                </a:lnTo>
                <a:lnTo>
                  <a:pt x="2180" y="438"/>
                </a:lnTo>
                <a:lnTo>
                  <a:pt x="2141" y="431"/>
                </a:lnTo>
                <a:lnTo>
                  <a:pt x="2180" y="450"/>
                </a:lnTo>
                <a:lnTo>
                  <a:pt x="2096" y="457"/>
                </a:lnTo>
                <a:lnTo>
                  <a:pt x="2058" y="457"/>
                </a:lnTo>
                <a:lnTo>
                  <a:pt x="2019" y="450"/>
                </a:lnTo>
                <a:lnTo>
                  <a:pt x="2013" y="450"/>
                </a:lnTo>
                <a:lnTo>
                  <a:pt x="1993" y="450"/>
                </a:lnTo>
                <a:lnTo>
                  <a:pt x="1968" y="450"/>
                </a:lnTo>
                <a:lnTo>
                  <a:pt x="1942" y="438"/>
                </a:lnTo>
                <a:lnTo>
                  <a:pt x="1923" y="438"/>
                </a:lnTo>
                <a:lnTo>
                  <a:pt x="1903" y="431"/>
                </a:lnTo>
                <a:lnTo>
                  <a:pt x="1878" y="418"/>
                </a:lnTo>
                <a:lnTo>
                  <a:pt x="1865" y="418"/>
                </a:lnTo>
                <a:lnTo>
                  <a:pt x="1865" y="425"/>
                </a:lnTo>
                <a:lnTo>
                  <a:pt x="1865" y="438"/>
                </a:lnTo>
                <a:lnTo>
                  <a:pt x="1884" y="450"/>
                </a:lnTo>
                <a:lnTo>
                  <a:pt x="1916" y="457"/>
                </a:lnTo>
                <a:lnTo>
                  <a:pt x="1961" y="470"/>
                </a:lnTo>
                <a:lnTo>
                  <a:pt x="1993" y="470"/>
                </a:lnTo>
                <a:lnTo>
                  <a:pt x="2006" y="470"/>
                </a:lnTo>
                <a:lnTo>
                  <a:pt x="2032" y="476"/>
                </a:lnTo>
                <a:lnTo>
                  <a:pt x="2058" y="476"/>
                </a:lnTo>
                <a:lnTo>
                  <a:pt x="2083" y="483"/>
                </a:lnTo>
                <a:lnTo>
                  <a:pt x="2109" y="476"/>
                </a:lnTo>
                <a:lnTo>
                  <a:pt x="2135" y="476"/>
                </a:lnTo>
                <a:lnTo>
                  <a:pt x="2180" y="470"/>
                </a:lnTo>
                <a:lnTo>
                  <a:pt x="2225" y="470"/>
                </a:lnTo>
                <a:lnTo>
                  <a:pt x="2238" y="476"/>
                </a:lnTo>
                <a:lnTo>
                  <a:pt x="2257" y="483"/>
                </a:lnTo>
                <a:lnTo>
                  <a:pt x="2283" y="489"/>
                </a:lnTo>
                <a:lnTo>
                  <a:pt x="2315" y="495"/>
                </a:lnTo>
                <a:lnTo>
                  <a:pt x="2321" y="489"/>
                </a:lnTo>
                <a:lnTo>
                  <a:pt x="2334" y="495"/>
                </a:lnTo>
                <a:lnTo>
                  <a:pt x="2360" y="508"/>
                </a:lnTo>
                <a:lnTo>
                  <a:pt x="2360" y="489"/>
                </a:lnTo>
                <a:lnTo>
                  <a:pt x="2366" y="489"/>
                </a:lnTo>
                <a:lnTo>
                  <a:pt x="2385" y="489"/>
                </a:lnTo>
                <a:lnTo>
                  <a:pt x="2405" y="495"/>
                </a:lnTo>
                <a:lnTo>
                  <a:pt x="2405" y="489"/>
                </a:lnTo>
                <a:lnTo>
                  <a:pt x="2424" y="489"/>
                </a:lnTo>
                <a:lnTo>
                  <a:pt x="2437" y="489"/>
                </a:lnTo>
                <a:lnTo>
                  <a:pt x="2450" y="495"/>
                </a:lnTo>
                <a:lnTo>
                  <a:pt x="2469" y="502"/>
                </a:lnTo>
                <a:lnTo>
                  <a:pt x="2456" y="489"/>
                </a:lnTo>
                <a:lnTo>
                  <a:pt x="2482" y="483"/>
                </a:lnTo>
                <a:lnTo>
                  <a:pt x="2488" y="489"/>
                </a:lnTo>
                <a:lnTo>
                  <a:pt x="2520" y="495"/>
                </a:lnTo>
                <a:lnTo>
                  <a:pt x="2546" y="508"/>
                </a:lnTo>
                <a:lnTo>
                  <a:pt x="2565" y="515"/>
                </a:lnTo>
                <a:lnTo>
                  <a:pt x="2578" y="521"/>
                </a:lnTo>
                <a:lnTo>
                  <a:pt x="2598" y="528"/>
                </a:lnTo>
                <a:lnTo>
                  <a:pt x="2623" y="534"/>
                </a:lnTo>
                <a:lnTo>
                  <a:pt x="2630" y="540"/>
                </a:lnTo>
                <a:lnTo>
                  <a:pt x="2636" y="540"/>
                </a:lnTo>
                <a:lnTo>
                  <a:pt x="2623" y="521"/>
                </a:lnTo>
                <a:lnTo>
                  <a:pt x="2604" y="515"/>
                </a:lnTo>
                <a:lnTo>
                  <a:pt x="2578" y="502"/>
                </a:lnTo>
                <a:lnTo>
                  <a:pt x="2546" y="483"/>
                </a:lnTo>
                <a:lnTo>
                  <a:pt x="2630" y="457"/>
                </a:lnTo>
                <a:lnTo>
                  <a:pt x="2675" y="450"/>
                </a:lnTo>
                <a:lnTo>
                  <a:pt x="2700" y="450"/>
                </a:lnTo>
                <a:lnTo>
                  <a:pt x="2733" y="431"/>
                </a:lnTo>
                <a:lnTo>
                  <a:pt x="2745" y="431"/>
                </a:lnTo>
                <a:lnTo>
                  <a:pt x="2771" y="438"/>
                </a:lnTo>
                <a:lnTo>
                  <a:pt x="2816" y="444"/>
                </a:lnTo>
                <a:lnTo>
                  <a:pt x="2784" y="431"/>
                </a:lnTo>
                <a:lnTo>
                  <a:pt x="2771" y="425"/>
                </a:lnTo>
                <a:lnTo>
                  <a:pt x="2765" y="425"/>
                </a:lnTo>
                <a:lnTo>
                  <a:pt x="2771" y="418"/>
                </a:lnTo>
                <a:lnTo>
                  <a:pt x="2887" y="373"/>
                </a:lnTo>
                <a:lnTo>
                  <a:pt x="2919" y="367"/>
                </a:lnTo>
                <a:lnTo>
                  <a:pt x="2964" y="373"/>
                </a:lnTo>
                <a:lnTo>
                  <a:pt x="3015" y="386"/>
                </a:lnTo>
                <a:lnTo>
                  <a:pt x="5433" y="495"/>
                </a:lnTo>
                <a:lnTo>
                  <a:pt x="2283" y="457"/>
                </a:lnTo>
                <a:lnTo>
                  <a:pt x="2270" y="457"/>
                </a:lnTo>
                <a:lnTo>
                  <a:pt x="2270" y="450"/>
                </a:lnTo>
                <a:lnTo>
                  <a:pt x="2283" y="450"/>
                </a:lnTo>
                <a:lnTo>
                  <a:pt x="2289" y="450"/>
                </a:lnTo>
                <a:lnTo>
                  <a:pt x="2315" y="457"/>
                </a:lnTo>
                <a:lnTo>
                  <a:pt x="2315" y="470"/>
                </a:lnTo>
                <a:lnTo>
                  <a:pt x="2302" y="470"/>
                </a:lnTo>
                <a:lnTo>
                  <a:pt x="2283" y="457"/>
                </a:lnTo>
                <a:lnTo>
                  <a:pt x="5433" y="495"/>
                </a:lnTo>
                <a:lnTo>
                  <a:pt x="3067" y="187"/>
                </a:lnTo>
                <a:lnTo>
                  <a:pt x="3080" y="180"/>
                </a:lnTo>
                <a:lnTo>
                  <a:pt x="3086" y="180"/>
                </a:lnTo>
                <a:lnTo>
                  <a:pt x="3086" y="174"/>
                </a:lnTo>
                <a:lnTo>
                  <a:pt x="3067" y="174"/>
                </a:lnTo>
                <a:lnTo>
                  <a:pt x="3060" y="174"/>
                </a:lnTo>
                <a:lnTo>
                  <a:pt x="3060" y="180"/>
                </a:lnTo>
                <a:lnTo>
                  <a:pt x="3060" y="187"/>
                </a:lnTo>
                <a:lnTo>
                  <a:pt x="3067" y="187"/>
                </a:lnTo>
                <a:lnTo>
                  <a:pt x="5433" y="495"/>
                </a:lnTo>
                <a:lnTo>
                  <a:pt x="2495" y="367"/>
                </a:lnTo>
                <a:lnTo>
                  <a:pt x="2501" y="367"/>
                </a:lnTo>
                <a:lnTo>
                  <a:pt x="2508" y="348"/>
                </a:lnTo>
                <a:lnTo>
                  <a:pt x="2501" y="348"/>
                </a:lnTo>
                <a:lnTo>
                  <a:pt x="2495" y="367"/>
                </a:lnTo>
                <a:lnTo>
                  <a:pt x="5433" y="495"/>
                </a:lnTo>
                <a:lnTo>
                  <a:pt x="2469" y="367"/>
                </a:lnTo>
                <a:lnTo>
                  <a:pt x="2469" y="354"/>
                </a:lnTo>
                <a:lnTo>
                  <a:pt x="2450" y="348"/>
                </a:lnTo>
                <a:lnTo>
                  <a:pt x="2456" y="354"/>
                </a:lnTo>
                <a:lnTo>
                  <a:pt x="2469" y="367"/>
                </a:lnTo>
                <a:lnTo>
                  <a:pt x="5433" y="495"/>
                </a:lnTo>
                <a:lnTo>
                  <a:pt x="2565" y="367"/>
                </a:lnTo>
                <a:lnTo>
                  <a:pt x="2572" y="373"/>
                </a:lnTo>
                <a:lnTo>
                  <a:pt x="2578" y="373"/>
                </a:lnTo>
                <a:lnTo>
                  <a:pt x="2578" y="367"/>
                </a:lnTo>
                <a:lnTo>
                  <a:pt x="2565" y="367"/>
                </a:lnTo>
                <a:lnTo>
                  <a:pt x="5433" y="495"/>
                </a:lnTo>
                <a:lnTo>
                  <a:pt x="2598" y="367"/>
                </a:lnTo>
                <a:lnTo>
                  <a:pt x="2610" y="367"/>
                </a:lnTo>
                <a:lnTo>
                  <a:pt x="2610" y="354"/>
                </a:lnTo>
                <a:lnTo>
                  <a:pt x="2598" y="354"/>
                </a:lnTo>
                <a:lnTo>
                  <a:pt x="2598" y="367"/>
                </a:lnTo>
                <a:lnTo>
                  <a:pt x="5433" y="495"/>
                </a:lnTo>
                <a:lnTo>
                  <a:pt x="2373" y="425"/>
                </a:lnTo>
                <a:lnTo>
                  <a:pt x="2379" y="431"/>
                </a:lnTo>
                <a:lnTo>
                  <a:pt x="2392" y="431"/>
                </a:lnTo>
                <a:lnTo>
                  <a:pt x="2373" y="425"/>
                </a:lnTo>
                <a:lnTo>
                  <a:pt x="5433" y="495"/>
                </a:lnTo>
                <a:lnTo>
                  <a:pt x="3581" y="238"/>
                </a:lnTo>
                <a:lnTo>
                  <a:pt x="3607" y="245"/>
                </a:lnTo>
                <a:lnTo>
                  <a:pt x="3639" y="251"/>
                </a:lnTo>
                <a:lnTo>
                  <a:pt x="3658" y="251"/>
                </a:lnTo>
                <a:lnTo>
                  <a:pt x="3665" y="251"/>
                </a:lnTo>
                <a:lnTo>
                  <a:pt x="3658" y="245"/>
                </a:lnTo>
                <a:lnTo>
                  <a:pt x="3626" y="238"/>
                </a:lnTo>
                <a:lnTo>
                  <a:pt x="3594" y="238"/>
                </a:lnTo>
                <a:lnTo>
                  <a:pt x="3581" y="232"/>
                </a:lnTo>
                <a:lnTo>
                  <a:pt x="3568" y="232"/>
                </a:lnTo>
                <a:lnTo>
                  <a:pt x="3568" y="238"/>
                </a:lnTo>
                <a:lnTo>
                  <a:pt x="3581" y="238"/>
                </a:lnTo>
                <a:lnTo>
                  <a:pt x="5433" y="495"/>
                </a:lnTo>
                <a:lnTo>
                  <a:pt x="3523" y="232"/>
                </a:lnTo>
                <a:lnTo>
                  <a:pt x="3536" y="238"/>
                </a:lnTo>
                <a:lnTo>
                  <a:pt x="3543" y="238"/>
                </a:lnTo>
                <a:lnTo>
                  <a:pt x="3562" y="238"/>
                </a:lnTo>
                <a:lnTo>
                  <a:pt x="3562" y="232"/>
                </a:lnTo>
                <a:lnTo>
                  <a:pt x="3555" y="232"/>
                </a:lnTo>
                <a:lnTo>
                  <a:pt x="3543" y="225"/>
                </a:lnTo>
                <a:lnTo>
                  <a:pt x="3517" y="225"/>
                </a:lnTo>
                <a:lnTo>
                  <a:pt x="3517" y="232"/>
                </a:lnTo>
                <a:lnTo>
                  <a:pt x="3523" y="232"/>
                </a:lnTo>
                <a:lnTo>
                  <a:pt x="5433" y="495"/>
                </a:lnTo>
                <a:lnTo>
                  <a:pt x="3491" y="225"/>
                </a:lnTo>
                <a:lnTo>
                  <a:pt x="3491" y="219"/>
                </a:lnTo>
                <a:lnTo>
                  <a:pt x="3485" y="219"/>
                </a:lnTo>
                <a:lnTo>
                  <a:pt x="3465" y="225"/>
                </a:lnTo>
                <a:lnTo>
                  <a:pt x="3440" y="219"/>
                </a:lnTo>
                <a:lnTo>
                  <a:pt x="3427" y="219"/>
                </a:lnTo>
                <a:lnTo>
                  <a:pt x="3420" y="219"/>
                </a:lnTo>
                <a:lnTo>
                  <a:pt x="3440" y="225"/>
                </a:lnTo>
                <a:lnTo>
                  <a:pt x="3472" y="232"/>
                </a:lnTo>
                <a:lnTo>
                  <a:pt x="3491" y="232"/>
                </a:lnTo>
                <a:lnTo>
                  <a:pt x="3491" y="225"/>
                </a:lnTo>
                <a:lnTo>
                  <a:pt x="5433" y="495"/>
                </a:lnTo>
                <a:lnTo>
                  <a:pt x="3787" y="213"/>
                </a:lnTo>
                <a:lnTo>
                  <a:pt x="3761" y="206"/>
                </a:lnTo>
                <a:lnTo>
                  <a:pt x="3735" y="206"/>
                </a:lnTo>
                <a:lnTo>
                  <a:pt x="3768" y="213"/>
                </a:lnTo>
                <a:lnTo>
                  <a:pt x="3787" y="213"/>
                </a:lnTo>
                <a:lnTo>
                  <a:pt x="5433" y="495"/>
                </a:lnTo>
                <a:lnTo>
                  <a:pt x="3735" y="264"/>
                </a:lnTo>
                <a:lnTo>
                  <a:pt x="3723" y="251"/>
                </a:lnTo>
                <a:lnTo>
                  <a:pt x="3716" y="251"/>
                </a:lnTo>
                <a:lnTo>
                  <a:pt x="3716" y="264"/>
                </a:lnTo>
                <a:lnTo>
                  <a:pt x="3723" y="270"/>
                </a:lnTo>
                <a:lnTo>
                  <a:pt x="3729" y="270"/>
                </a:lnTo>
                <a:lnTo>
                  <a:pt x="3735" y="270"/>
                </a:lnTo>
                <a:lnTo>
                  <a:pt x="3735" y="264"/>
                </a:lnTo>
                <a:lnTo>
                  <a:pt x="5433" y="495"/>
                </a:lnTo>
                <a:lnTo>
                  <a:pt x="3273" y="348"/>
                </a:lnTo>
                <a:lnTo>
                  <a:pt x="3292" y="341"/>
                </a:lnTo>
                <a:lnTo>
                  <a:pt x="3298" y="335"/>
                </a:lnTo>
                <a:lnTo>
                  <a:pt x="3318" y="328"/>
                </a:lnTo>
                <a:lnTo>
                  <a:pt x="3305" y="322"/>
                </a:lnTo>
                <a:lnTo>
                  <a:pt x="3292" y="328"/>
                </a:lnTo>
                <a:lnTo>
                  <a:pt x="3285" y="335"/>
                </a:lnTo>
                <a:lnTo>
                  <a:pt x="3260" y="335"/>
                </a:lnTo>
                <a:lnTo>
                  <a:pt x="3253" y="341"/>
                </a:lnTo>
                <a:lnTo>
                  <a:pt x="3253" y="348"/>
                </a:lnTo>
                <a:lnTo>
                  <a:pt x="3273" y="348"/>
                </a:lnTo>
                <a:lnTo>
                  <a:pt x="5433" y="495"/>
                </a:lnTo>
                <a:lnTo>
                  <a:pt x="3292" y="238"/>
                </a:lnTo>
                <a:lnTo>
                  <a:pt x="3292" y="245"/>
                </a:lnTo>
                <a:lnTo>
                  <a:pt x="3305" y="245"/>
                </a:lnTo>
                <a:lnTo>
                  <a:pt x="3305" y="232"/>
                </a:lnTo>
                <a:lnTo>
                  <a:pt x="3298" y="232"/>
                </a:lnTo>
                <a:lnTo>
                  <a:pt x="3292" y="238"/>
                </a:lnTo>
                <a:lnTo>
                  <a:pt x="5433" y="495"/>
                </a:lnTo>
                <a:lnTo>
                  <a:pt x="3125" y="225"/>
                </a:lnTo>
                <a:lnTo>
                  <a:pt x="3163" y="219"/>
                </a:lnTo>
                <a:lnTo>
                  <a:pt x="3195" y="219"/>
                </a:lnTo>
                <a:lnTo>
                  <a:pt x="3215" y="219"/>
                </a:lnTo>
                <a:lnTo>
                  <a:pt x="3215" y="232"/>
                </a:lnTo>
                <a:lnTo>
                  <a:pt x="3221" y="232"/>
                </a:lnTo>
                <a:lnTo>
                  <a:pt x="3234" y="225"/>
                </a:lnTo>
                <a:lnTo>
                  <a:pt x="3247" y="213"/>
                </a:lnTo>
                <a:lnTo>
                  <a:pt x="3247" y="206"/>
                </a:lnTo>
                <a:lnTo>
                  <a:pt x="3234" y="206"/>
                </a:lnTo>
                <a:lnTo>
                  <a:pt x="3189" y="206"/>
                </a:lnTo>
                <a:lnTo>
                  <a:pt x="3163" y="206"/>
                </a:lnTo>
                <a:lnTo>
                  <a:pt x="3144" y="213"/>
                </a:lnTo>
                <a:lnTo>
                  <a:pt x="3125" y="213"/>
                </a:lnTo>
                <a:lnTo>
                  <a:pt x="3112" y="219"/>
                </a:lnTo>
                <a:lnTo>
                  <a:pt x="3105" y="219"/>
                </a:lnTo>
                <a:lnTo>
                  <a:pt x="3112" y="225"/>
                </a:lnTo>
                <a:lnTo>
                  <a:pt x="3125" y="225"/>
                </a:lnTo>
                <a:lnTo>
                  <a:pt x="5433" y="495"/>
                </a:lnTo>
                <a:lnTo>
                  <a:pt x="3388" y="309"/>
                </a:lnTo>
                <a:lnTo>
                  <a:pt x="3363" y="315"/>
                </a:lnTo>
                <a:lnTo>
                  <a:pt x="3337" y="322"/>
                </a:lnTo>
                <a:lnTo>
                  <a:pt x="3330" y="328"/>
                </a:lnTo>
                <a:lnTo>
                  <a:pt x="3337" y="335"/>
                </a:lnTo>
                <a:lnTo>
                  <a:pt x="3350" y="328"/>
                </a:lnTo>
                <a:lnTo>
                  <a:pt x="3356" y="328"/>
                </a:lnTo>
                <a:lnTo>
                  <a:pt x="3375" y="328"/>
                </a:lnTo>
                <a:lnTo>
                  <a:pt x="3382" y="322"/>
                </a:lnTo>
                <a:lnTo>
                  <a:pt x="3408" y="322"/>
                </a:lnTo>
                <a:lnTo>
                  <a:pt x="3395" y="328"/>
                </a:lnTo>
                <a:lnTo>
                  <a:pt x="3382" y="335"/>
                </a:lnTo>
                <a:lnTo>
                  <a:pt x="3375" y="341"/>
                </a:lnTo>
                <a:lnTo>
                  <a:pt x="3363" y="348"/>
                </a:lnTo>
                <a:lnTo>
                  <a:pt x="3356" y="354"/>
                </a:lnTo>
                <a:lnTo>
                  <a:pt x="3363" y="354"/>
                </a:lnTo>
                <a:lnTo>
                  <a:pt x="3375" y="348"/>
                </a:lnTo>
                <a:lnTo>
                  <a:pt x="3395" y="341"/>
                </a:lnTo>
                <a:lnTo>
                  <a:pt x="3408" y="335"/>
                </a:lnTo>
                <a:lnTo>
                  <a:pt x="3433" y="328"/>
                </a:lnTo>
                <a:lnTo>
                  <a:pt x="3459" y="328"/>
                </a:lnTo>
                <a:lnTo>
                  <a:pt x="3472" y="322"/>
                </a:lnTo>
                <a:lnTo>
                  <a:pt x="3498" y="322"/>
                </a:lnTo>
                <a:lnTo>
                  <a:pt x="3510" y="315"/>
                </a:lnTo>
                <a:lnTo>
                  <a:pt x="3536" y="315"/>
                </a:lnTo>
                <a:lnTo>
                  <a:pt x="3562" y="309"/>
                </a:lnTo>
                <a:lnTo>
                  <a:pt x="3607" y="309"/>
                </a:lnTo>
                <a:lnTo>
                  <a:pt x="3626" y="309"/>
                </a:lnTo>
                <a:lnTo>
                  <a:pt x="3639" y="315"/>
                </a:lnTo>
                <a:lnTo>
                  <a:pt x="3665" y="309"/>
                </a:lnTo>
                <a:lnTo>
                  <a:pt x="3735" y="315"/>
                </a:lnTo>
                <a:lnTo>
                  <a:pt x="3761" y="315"/>
                </a:lnTo>
                <a:lnTo>
                  <a:pt x="3774" y="322"/>
                </a:lnTo>
                <a:lnTo>
                  <a:pt x="3774" y="315"/>
                </a:lnTo>
                <a:lnTo>
                  <a:pt x="3774" y="309"/>
                </a:lnTo>
                <a:lnTo>
                  <a:pt x="3735" y="309"/>
                </a:lnTo>
                <a:lnTo>
                  <a:pt x="3716" y="309"/>
                </a:lnTo>
                <a:lnTo>
                  <a:pt x="3703" y="309"/>
                </a:lnTo>
                <a:lnTo>
                  <a:pt x="3645" y="309"/>
                </a:lnTo>
                <a:lnTo>
                  <a:pt x="3633" y="303"/>
                </a:lnTo>
                <a:lnTo>
                  <a:pt x="3613" y="303"/>
                </a:lnTo>
                <a:lnTo>
                  <a:pt x="3600" y="303"/>
                </a:lnTo>
                <a:lnTo>
                  <a:pt x="3588" y="303"/>
                </a:lnTo>
                <a:lnTo>
                  <a:pt x="3594" y="303"/>
                </a:lnTo>
                <a:lnTo>
                  <a:pt x="3568" y="309"/>
                </a:lnTo>
                <a:lnTo>
                  <a:pt x="3555" y="303"/>
                </a:lnTo>
                <a:lnTo>
                  <a:pt x="3530" y="303"/>
                </a:lnTo>
                <a:lnTo>
                  <a:pt x="3530" y="309"/>
                </a:lnTo>
                <a:lnTo>
                  <a:pt x="3510" y="309"/>
                </a:lnTo>
                <a:lnTo>
                  <a:pt x="3465" y="309"/>
                </a:lnTo>
                <a:lnTo>
                  <a:pt x="3433" y="309"/>
                </a:lnTo>
                <a:lnTo>
                  <a:pt x="3408" y="309"/>
                </a:lnTo>
                <a:lnTo>
                  <a:pt x="3388" y="309"/>
                </a:lnTo>
                <a:lnTo>
                  <a:pt x="5433" y="495"/>
                </a:lnTo>
                <a:lnTo>
                  <a:pt x="3337" y="213"/>
                </a:lnTo>
                <a:lnTo>
                  <a:pt x="3356" y="219"/>
                </a:lnTo>
                <a:lnTo>
                  <a:pt x="3382" y="219"/>
                </a:lnTo>
                <a:lnTo>
                  <a:pt x="3388" y="219"/>
                </a:lnTo>
                <a:lnTo>
                  <a:pt x="3395" y="213"/>
                </a:lnTo>
                <a:lnTo>
                  <a:pt x="3388" y="213"/>
                </a:lnTo>
                <a:lnTo>
                  <a:pt x="3375" y="206"/>
                </a:lnTo>
                <a:lnTo>
                  <a:pt x="3356" y="206"/>
                </a:lnTo>
                <a:lnTo>
                  <a:pt x="3337" y="206"/>
                </a:lnTo>
                <a:lnTo>
                  <a:pt x="3324" y="206"/>
                </a:lnTo>
                <a:lnTo>
                  <a:pt x="3324" y="213"/>
                </a:lnTo>
                <a:lnTo>
                  <a:pt x="3337" y="213"/>
                </a:lnTo>
                <a:lnTo>
                  <a:pt x="5433" y="495"/>
                </a:lnTo>
                <a:lnTo>
                  <a:pt x="3285" y="219"/>
                </a:lnTo>
                <a:lnTo>
                  <a:pt x="3318" y="213"/>
                </a:lnTo>
                <a:lnTo>
                  <a:pt x="3324" y="213"/>
                </a:lnTo>
                <a:lnTo>
                  <a:pt x="3318" y="206"/>
                </a:lnTo>
                <a:lnTo>
                  <a:pt x="3305" y="206"/>
                </a:lnTo>
                <a:lnTo>
                  <a:pt x="3285" y="206"/>
                </a:lnTo>
                <a:lnTo>
                  <a:pt x="3273" y="206"/>
                </a:lnTo>
                <a:lnTo>
                  <a:pt x="3266" y="213"/>
                </a:lnTo>
                <a:lnTo>
                  <a:pt x="3273" y="219"/>
                </a:lnTo>
                <a:lnTo>
                  <a:pt x="3285" y="219"/>
                </a:lnTo>
                <a:lnTo>
                  <a:pt x="5433" y="495"/>
                </a:lnTo>
                <a:lnTo>
                  <a:pt x="2900" y="264"/>
                </a:lnTo>
                <a:lnTo>
                  <a:pt x="2906" y="251"/>
                </a:lnTo>
                <a:lnTo>
                  <a:pt x="2919" y="251"/>
                </a:lnTo>
                <a:lnTo>
                  <a:pt x="2925" y="264"/>
                </a:lnTo>
                <a:lnTo>
                  <a:pt x="2938" y="264"/>
                </a:lnTo>
                <a:lnTo>
                  <a:pt x="2945" y="264"/>
                </a:lnTo>
                <a:lnTo>
                  <a:pt x="2938" y="251"/>
                </a:lnTo>
                <a:lnTo>
                  <a:pt x="2925" y="245"/>
                </a:lnTo>
                <a:lnTo>
                  <a:pt x="2938" y="238"/>
                </a:lnTo>
                <a:lnTo>
                  <a:pt x="2951" y="238"/>
                </a:lnTo>
                <a:lnTo>
                  <a:pt x="2958" y="238"/>
                </a:lnTo>
                <a:lnTo>
                  <a:pt x="2951" y="232"/>
                </a:lnTo>
                <a:lnTo>
                  <a:pt x="2925" y="232"/>
                </a:lnTo>
                <a:lnTo>
                  <a:pt x="2906" y="245"/>
                </a:lnTo>
                <a:lnTo>
                  <a:pt x="2887" y="251"/>
                </a:lnTo>
                <a:lnTo>
                  <a:pt x="2880" y="264"/>
                </a:lnTo>
                <a:lnTo>
                  <a:pt x="2887" y="270"/>
                </a:lnTo>
                <a:lnTo>
                  <a:pt x="2893" y="270"/>
                </a:lnTo>
                <a:lnTo>
                  <a:pt x="2900" y="264"/>
                </a:lnTo>
                <a:lnTo>
                  <a:pt x="5433" y="495"/>
                </a:lnTo>
                <a:lnTo>
                  <a:pt x="1723" y="270"/>
                </a:lnTo>
                <a:lnTo>
                  <a:pt x="1723" y="264"/>
                </a:lnTo>
                <a:lnTo>
                  <a:pt x="1717" y="264"/>
                </a:lnTo>
                <a:lnTo>
                  <a:pt x="1710" y="264"/>
                </a:lnTo>
                <a:lnTo>
                  <a:pt x="1704" y="270"/>
                </a:lnTo>
                <a:lnTo>
                  <a:pt x="1717" y="277"/>
                </a:lnTo>
                <a:lnTo>
                  <a:pt x="1723" y="277"/>
                </a:lnTo>
                <a:lnTo>
                  <a:pt x="1723" y="270"/>
                </a:lnTo>
                <a:lnTo>
                  <a:pt x="5433" y="495"/>
                </a:lnTo>
                <a:lnTo>
                  <a:pt x="1762" y="341"/>
                </a:lnTo>
                <a:lnTo>
                  <a:pt x="1768" y="341"/>
                </a:lnTo>
                <a:lnTo>
                  <a:pt x="1775" y="348"/>
                </a:lnTo>
                <a:lnTo>
                  <a:pt x="1788" y="348"/>
                </a:lnTo>
                <a:lnTo>
                  <a:pt x="1800" y="341"/>
                </a:lnTo>
                <a:lnTo>
                  <a:pt x="1781" y="341"/>
                </a:lnTo>
                <a:lnTo>
                  <a:pt x="1775" y="335"/>
                </a:lnTo>
                <a:lnTo>
                  <a:pt x="1768" y="328"/>
                </a:lnTo>
                <a:lnTo>
                  <a:pt x="1781" y="315"/>
                </a:lnTo>
                <a:lnTo>
                  <a:pt x="1788" y="315"/>
                </a:lnTo>
                <a:lnTo>
                  <a:pt x="1800" y="315"/>
                </a:lnTo>
                <a:lnTo>
                  <a:pt x="1813" y="315"/>
                </a:lnTo>
                <a:lnTo>
                  <a:pt x="1820" y="328"/>
                </a:lnTo>
                <a:lnTo>
                  <a:pt x="1820" y="335"/>
                </a:lnTo>
                <a:lnTo>
                  <a:pt x="1826" y="328"/>
                </a:lnTo>
                <a:lnTo>
                  <a:pt x="1826" y="315"/>
                </a:lnTo>
                <a:lnTo>
                  <a:pt x="1820" y="309"/>
                </a:lnTo>
                <a:lnTo>
                  <a:pt x="1807" y="309"/>
                </a:lnTo>
                <a:lnTo>
                  <a:pt x="1800" y="303"/>
                </a:lnTo>
                <a:lnTo>
                  <a:pt x="1781" y="296"/>
                </a:lnTo>
                <a:lnTo>
                  <a:pt x="1775" y="296"/>
                </a:lnTo>
                <a:lnTo>
                  <a:pt x="1775" y="303"/>
                </a:lnTo>
                <a:lnTo>
                  <a:pt x="1755" y="315"/>
                </a:lnTo>
                <a:lnTo>
                  <a:pt x="1743" y="322"/>
                </a:lnTo>
                <a:lnTo>
                  <a:pt x="1730" y="328"/>
                </a:lnTo>
                <a:lnTo>
                  <a:pt x="1730" y="335"/>
                </a:lnTo>
                <a:lnTo>
                  <a:pt x="1749" y="335"/>
                </a:lnTo>
                <a:lnTo>
                  <a:pt x="1755" y="335"/>
                </a:lnTo>
                <a:lnTo>
                  <a:pt x="1762" y="341"/>
                </a:lnTo>
                <a:lnTo>
                  <a:pt x="5433" y="495"/>
                </a:lnTo>
                <a:lnTo>
                  <a:pt x="1839" y="303"/>
                </a:lnTo>
                <a:lnTo>
                  <a:pt x="1839" y="296"/>
                </a:lnTo>
                <a:lnTo>
                  <a:pt x="1833" y="309"/>
                </a:lnTo>
                <a:lnTo>
                  <a:pt x="1833" y="309"/>
                </a:lnTo>
                <a:lnTo>
                  <a:pt x="1839" y="309"/>
                </a:lnTo>
                <a:lnTo>
                  <a:pt x="1839" y="303"/>
                </a:lnTo>
                <a:lnTo>
                  <a:pt x="5433" y="495"/>
                </a:lnTo>
                <a:lnTo>
                  <a:pt x="1755" y="296"/>
                </a:lnTo>
                <a:lnTo>
                  <a:pt x="1762" y="296"/>
                </a:lnTo>
                <a:lnTo>
                  <a:pt x="1755" y="290"/>
                </a:lnTo>
                <a:lnTo>
                  <a:pt x="1743" y="277"/>
                </a:lnTo>
                <a:lnTo>
                  <a:pt x="1736" y="277"/>
                </a:lnTo>
                <a:lnTo>
                  <a:pt x="1736" y="283"/>
                </a:lnTo>
                <a:lnTo>
                  <a:pt x="1743" y="290"/>
                </a:lnTo>
                <a:lnTo>
                  <a:pt x="1755" y="296"/>
                </a:lnTo>
                <a:lnTo>
                  <a:pt x="5433" y="495"/>
                </a:lnTo>
                <a:lnTo>
                  <a:pt x="1717" y="309"/>
                </a:lnTo>
                <a:lnTo>
                  <a:pt x="1717" y="315"/>
                </a:lnTo>
                <a:lnTo>
                  <a:pt x="1723" y="322"/>
                </a:lnTo>
                <a:lnTo>
                  <a:pt x="1723" y="315"/>
                </a:lnTo>
                <a:lnTo>
                  <a:pt x="1723" y="309"/>
                </a:lnTo>
                <a:lnTo>
                  <a:pt x="1723" y="309"/>
                </a:lnTo>
                <a:lnTo>
                  <a:pt x="1717" y="309"/>
                </a:lnTo>
                <a:lnTo>
                  <a:pt x="5433" y="495"/>
                </a:lnTo>
                <a:lnTo>
                  <a:pt x="1833" y="431"/>
                </a:lnTo>
                <a:lnTo>
                  <a:pt x="1833" y="438"/>
                </a:lnTo>
                <a:lnTo>
                  <a:pt x="1839" y="444"/>
                </a:lnTo>
                <a:lnTo>
                  <a:pt x="1852" y="450"/>
                </a:lnTo>
                <a:lnTo>
                  <a:pt x="1858" y="444"/>
                </a:lnTo>
                <a:lnTo>
                  <a:pt x="1852" y="438"/>
                </a:lnTo>
                <a:lnTo>
                  <a:pt x="1839" y="431"/>
                </a:lnTo>
                <a:lnTo>
                  <a:pt x="1833" y="431"/>
                </a:lnTo>
                <a:lnTo>
                  <a:pt x="5433" y="495"/>
                </a:lnTo>
                <a:lnTo>
                  <a:pt x="1601" y="225"/>
                </a:lnTo>
                <a:lnTo>
                  <a:pt x="1608" y="238"/>
                </a:lnTo>
                <a:lnTo>
                  <a:pt x="1620" y="238"/>
                </a:lnTo>
                <a:lnTo>
                  <a:pt x="1608" y="219"/>
                </a:lnTo>
                <a:lnTo>
                  <a:pt x="1601" y="219"/>
                </a:lnTo>
                <a:lnTo>
                  <a:pt x="1601" y="225"/>
                </a:lnTo>
                <a:lnTo>
                  <a:pt x="5433" y="495"/>
                </a:lnTo>
                <a:lnTo>
                  <a:pt x="1698" y="373"/>
                </a:lnTo>
                <a:lnTo>
                  <a:pt x="1704" y="373"/>
                </a:lnTo>
                <a:lnTo>
                  <a:pt x="1710" y="354"/>
                </a:lnTo>
                <a:lnTo>
                  <a:pt x="1710" y="341"/>
                </a:lnTo>
                <a:lnTo>
                  <a:pt x="1710" y="335"/>
                </a:lnTo>
                <a:lnTo>
                  <a:pt x="1704" y="341"/>
                </a:lnTo>
                <a:lnTo>
                  <a:pt x="1685" y="367"/>
                </a:lnTo>
                <a:lnTo>
                  <a:pt x="1685" y="373"/>
                </a:lnTo>
                <a:lnTo>
                  <a:pt x="1698" y="373"/>
                </a:lnTo>
                <a:lnTo>
                  <a:pt x="5433" y="495"/>
                </a:lnTo>
                <a:lnTo>
                  <a:pt x="1672" y="264"/>
                </a:lnTo>
                <a:lnTo>
                  <a:pt x="1672" y="251"/>
                </a:lnTo>
                <a:lnTo>
                  <a:pt x="1665" y="245"/>
                </a:lnTo>
                <a:lnTo>
                  <a:pt x="1653" y="238"/>
                </a:lnTo>
                <a:lnTo>
                  <a:pt x="1646" y="238"/>
                </a:lnTo>
                <a:lnTo>
                  <a:pt x="1646" y="245"/>
                </a:lnTo>
                <a:lnTo>
                  <a:pt x="1659" y="264"/>
                </a:lnTo>
                <a:lnTo>
                  <a:pt x="1665" y="264"/>
                </a:lnTo>
                <a:lnTo>
                  <a:pt x="1672" y="264"/>
                </a:lnTo>
                <a:lnTo>
                  <a:pt x="5433" y="495"/>
                </a:lnTo>
                <a:lnTo>
                  <a:pt x="3009" y="213"/>
                </a:lnTo>
                <a:lnTo>
                  <a:pt x="3022" y="213"/>
                </a:lnTo>
                <a:lnTo>
                  <a:pt x="3022" y="206"/>
                </a:lnTo>
                <a:lnTo>
                  <a:pt x="3048" y="200"/>
                </a:lnTo>
                <a:lnTo>
                  <a:pt x="3048" y="193"/>
                </a:lnTo>
                <a:lnTo>
                  <a:pt x="3041" y="193"/>
                </a:lnTo>
                <a:lnTo>
                  <a:pt x="3015" y="193"/>
                </a:lnTo>
                <a:lnTo>
                  <a:pt x="3009" y="193"/>
                </a:lnTo>
                <a:lnTo>
                  <a:pt x="3009" y="200"/>
                </a:lnTo>
                <a:lnTo>
                  <a:pt x="3003" y="213"/>
                </a:lnTo>
                <a:lnTo>
                  <a:pt x="3009" y="213"/>
                </a:lnTo>
                <a:lnTo>
                  <a:pt x="5433" y="495"/>
                </a:lnTo>
                <a:lnTo>
                  <a:pt x="2855" y="283"/>
                </a:lnTo>
                <a:lnTo>
                  <a:pt x="2835" y="290"/>
                </a:lnTo>
                <a:lnTo>
                  <a:pt x="2835" y="296"/>
                </a:lnTo>
                <a:lnTo>
                  <a:pt x="2848" y="290"/>
                </a:lnTo>
                <a:lnTo>
                  <a:pt x="2868" y="283"/>
                </a:lnTo>
                <a:lnTo>
                  <a:pt x="2874" y="277"/>
                </a:lnTo>
                <a:lnTo>
                  <a:pt x="2868" y="270"/>
                </a:lnTo>
                <a:lnTo>
                  <a:pt x="2855" y="283"/>
                </a:lnTo>
                <a:lnTo>
                  <a:pt x="5433" y="495"/>
                </a:lnTo>
                <a:lnTo>
                  <a:pt x="1820" y="348"/>
                </a:lnTo>
                <a:lnTo>
                  <a:pt x="1813" y="341"/>
                </a:lnTo>
                <a:lnTo>
                  <a:pt x="1807" y="341"/>
                </a:lnTo>
                <a:lnTo>
                  <a:pt x="1813" y="354"/>
                </a:lnTo>
                <a:lnTo>
                  <a:pt x="1826" y="367"/>
                </a:lnTo>
                <a:lnTo>
                  <a:pt x="1826" y="354"/>
                </a:lnTo>
                <a:lnTo>
                  <a:pt x="1833" y="367"/>
                </a:lnTo>
                <a:lnTo>
                  <a:pt x="1845" y="373"/>
                </a:lnTo>
                <a:lnTo>
                  <a:pt x="1858" y="373"/>
                </a:lnTo>
                <a:lnTo>
                  <a:pt x="1865" y="380"/>
                </a:lnTo>
                <a:lnTo>
                  <a:pt x="1865" y="373"/>
                </a:lnTo>
                <a:lnTo>
                  <a:pt x="1858" y="367"/>
                </a:lnTo>
                <a:lnTo>
                  <a:pt x="1845" y="354"/>
                </a:lnTo>
                <a:lnTo>
                  <a:pt x="1826" y="354"/>
                </a:lnTo>
                <a:lnTo>
                  <a:pt x="1820" y="348"/>
                </a:lnTo>
                <a:lnTo>
                  <a:pt x="5433" y="495"/>
                </a:lnTo>
                <a:lnTo>
                  <a:pt x="2829" y="335"/>
                </a:lnTo>
                <a:lnTo>
                  <a:pt x="2848" y="335"/>
                </a:lnTo>
                <a:lnTo>
                  <a:pt x="2861" y="335"/>
                </a:lnTo>
                <a:lnTo>
                  <a:pt x="2880" y="341"/>
                </a:lnTo>
                <a:lnTo>
                  <a:pt x="2880" y="341"/>
                </a:lnTo>
                <a:lnTo>
                  <a:pt x="2868" y="328"/>
                </a:lnTo>
                <a:lnTo>
                  <a:pt x="2855" y="322"/>
                </a:lnTo>
                <a:lnTo>
                  <a:pt x="2835" y="328"/>
                </a:lnTo>
                <a:lnTo>
                  <a:pt x="2816" y="328"/>
                </a:lnTo>
                <a:lnTo>
                  <a:pt x="2829" y="335"/>
                </a:lnTo>
                <a:lnTo>
                  <a:pt x="5433" y="495"/>
                </a:lnTo>
                <a:lnTo>
                  <a:pt x="3009" y="232"/>
                </a:lnTo>
                <a:lnTo>
                  <a:pt x="3067" y="225"/>
                </a:lnTo>
                <a:lnTo>
                  <a:pt x="3093" y="225"/>
                </a:lnTo>
                <a:lnTo>
                  <a:pt x="3093" y="219"/>
                </a:lnTo>
                <a:lnTo>
                  <a:pt x="3060" y="219"/>
                </a:lnTo>
                <a:lnTo>
                  <a:pt x="3041" y="219"/>
                </a:lnTo>
                <a:lnTo>
                  <a:pt x="3003" y="225"/>
                </a:lnTo>
                <a:lnTo>
                  <a:pt x="2977" y="232"/>
                </a:lnTo>
                <a:lnTo>
                  <a:pt x="2970" y="232"/>
                </a:lnTo>
                <a:lnTo>
                  <a:pt x="3009" y="232"/>
                </a:lnTo>
                <a:lnTo>
                  <a:pt x="5433" y="495"/>
                </a:lnTo>
                <a:lnTo>
                  <a:pt x="2848" y="270"/>
                </a:lnTo>
                <a:lnTo>
                  <a:pt x="2868" y="264"/>
                </a:lnTo>
                <a:lnTo>
                  <a:pt x="2868" y="251"/>
                </a:lnTo>
                <a:lnTo>
                  <a:pt x="2861" y="251"/>
                </a:lnTo>
                <a:lnTo>
                  <a:pt x="2848" y="251"/>
                </a:lnTo>
                <a:lnTo>
                  <a:pt x="2835" y="251"/>
                </a:lnTo>
                <a:lnTo>
                  <a:pt x="2835" y="270"/>
                </a:lnTo>
                <a:lnTo>
                  <a:pt x="2842" y="270"/>
                </a:lnTo>
                <a:lnTo>
                  <a:pt x="2848" y="270"/>
                </a:lnTo>
                <a:lnTo>
                  <a:pt x="5433" y="495"/>
                </a:lnTo>
                <a:lnTo>
                  <a:pt x="1878" y="373"/>
                </a:lnTo>
                <a:lnTo>
                  <a:pt x="1903" y="386"/>
                </a:lnTo>
                <a:lnTo>
                  <a:pt x="1929" y="393"/>
                </a:lnTo>
                <a:lnTo>
                  <a:pt x="1980" y="393"/>
                </a:lnTo>
                <a:lnTo>
                  <a:pt x="1993" y="393"/>
                </a:lnTo>
                <a:lnTo>
                  <a:pt x="2019" y="393"/>
                </a:lnTo>
                <a:lnTo>
                  <a:pt x="2070" y="399"/>
                </a:lnTo>
                <a:lnTo>
                  <a:pt x="2128" y="399"/>
                </a:lnTo>
                <a:lnTo>
                  <a:pt x="2212" y="393"/>
                </a:lnTo>
                <a:lnTo>
                  <a:pt x="2244" y="386"/>
                </a:lnTo>
                <a:lnTo>
                  <a:pt x="2263" y="380"/>
                </a:lnTo>
                <a:lnTo>
                  <a:pt x="2225" y="380"/>
                </a:lnTo>
                <a:lnTo>
                  <a:pt x="2186" y="386"/>
                </a:lnTo>
                <a:lnTo>
                  <a:pt x="2148" y="386"/>
                </a:lnTo>
                <a:lnTo>
                  <a:pt x="2141" y="386"/>
                </a:lnTo>
                <a:lnTo>
                  <a:pt x="2135" y="386"/>
                </a:lnTo>
                <a:lnTo>
                  <a:pt x="2109" y="386"/>
                </a:lnTo>
                <a:lnTo>
                  <a:pt x="2051" y="386"/>
                </a:lnTo>
                <a:lnTo>
                  <a:pt x="2025" y="380"/>
                </a:lnTo>
                <a:lnTo>
                  <a:pt x="2006" y="373"/>
                </a:lnTo>
                <a:lnTo>
                  <a:pt x="1974" y="348"/>
                </a:lnTo>
                <a:lnTo>
                  <a:pt x="1968" y="341"/>
                </a:lnTo>
                <a:lnTo>
                  <a:pt x="1961" y="341"/>
                </a:lnTo>
                <a:lnTo>
                  <a:pt x="1968" y="354"/>
                </a:lnTo>
                <a:lnTo>
                  <a:pt x="1974" y="367"/>
                </a:lnTo>
                <a:lnTo>
                  <a:pt x="1980" y="367"/>
                </a:lnTo>
                <a:lnTo>
                  <a:pt x="1980" y="373"/>
                </a:lnTo>
                <a:lnTo>
                  <a:pt x="1980" y="380"/>
                </a:lnTo>
                <a:lnTo>
                  <a:pt x="1961" y="380"/>
                </a:lnTo>
                <a:lnTo>
                  <a:pt x="1955" y="380"/>
                </a:lnTo>
                <a:lnTo>
                  <a:pt x="1935" y="380"/>
                </a:lnTo>
                <a:lnTo>
                  <a:pt x="1923" y="380"/>
                </a:lnTo>
                <a:lnTo>
                  <a:pt x="1910" y="380"/>
                </a:lnTo>
                <a:lnTo>
                  <a:pt x="1884" y="367"/>
                </a:lnTo>
                <a:lnTo>
                  <a:pt x="1878" y="373"/>
                </a:lnTo>
                <a:lnTo>
                  <a:pt x="5433" y="495"/>
                </a:lnTo>
                <a:lnTo>
                  <a:pt x="1871" y="341"/>
                </a:lnTo>
                <a:lnTo>
                  <a:pt x="1890" y="354"/>
                </a:lnTo>
                <a:lnTo>
                  <a:pt x="1903" y="354"/>
                </a:lnTo>
                <a:lnTo>
                  <a:pt x="1903" y="348"/>
                </a:lnTo>
                <a:lnTo>
                  <a:pt x="1884" y="341"/>
                </a:lnTo>
                <a:lnTo>
                  <a:pt x="1878" y="335"/>
                </a:lnTo>
                <a:lnTo>
                  <a:pt x="1871" y="328"/>
                </a:lnTo>
                <a:lnTo>
                  <a:pt x="1865" y="328"/>
                </a:lnTo>
                <a:lnTo>
                  <a:pt x="1865" y="335"/>
                </a:lnTo>
                <a:lnTo>
                  <a:pt x="1871" y="341"/>
                </a:lnTo>
                <a:lnTo>
                  <a:pt x="5433" y="495"/>
                </a:lnTo>
                <a:lnTo>
                  <a:pt x="2784" y="277"/>
                </a:lnTo>
                <a:lnTo>
                  <a:pt x="2784" y="270"/>
                </a:lnTo>
                <a:lnTo>
                  <a:pt x="2778" y="270"/>
                </a:lnTo>
                <a:lnTo>
                  <a:pt x="2765" y="283"/>
                </a:lnTo>
                <a:lnTo>
                  <a:pt x="2771" y="283"/>
                </a:lnTo>
                <a:lnTo>
                  <a:pt x="2784" y="277"/>
                </a:lnTo>
                <a:lnTo>
                  <a:pt x="5433" y="495"/>
                </a:lnTo>
                <a:lnTo>
                  <a:pt x="2816" y="270"/>
                </a:lnTo>
                <a:lnTo>
                  <a:pt x="2816" y="264"/>
                </a:lnTo>
                <a:lnTo>
                  <a:pt x="2797" y="270"/>
                </a:lnTo>
                <a:lnTo>
                  <a:pt x="2803" y="277"/>
                </a:lnTo>
                <a:lnTo>
                  <a:pt x="2816" y="270"/>
                </a:lnTo>
                <a:lnTo>
                  <a:pt x="5433" y="495"/>
                </a:lnTo>
                <a:lnTo>
                  <a:pt x="2289" y="168"/>
                </a:lnTo>
                <a:lnTo>
                  <a:pt x="2328" y="168"/>
                </a:lnTo>
                <a:lnTo>
                  <a:pt x="2366" y="180"/>
                </a:lnTo>
                <a:lnTo>
                  <a:pt x="2405" y="187"/>
                </a:lnTo>
                <a:lnTo>
                  <a:pt x="2437" y="200"/>
                </a:lnTo>
                <a:lnTo>
                  <a:pt x="2450" y="206"/>
                </a:lnTo>
                <a:lnTo>
                  <a:pt x="2469" y="206"/>
                </a:lnTo>
                <a:lnTo>
                  <a:pt x="2482" y="219"/>
                </a:lnTo>
                <a:lnTo>
                  <a:pt x="2501" y="219"/>
                </a:lnTo>
                <a:lnTo>
                  <a:pt x="2527" y="225"/>
                </a:lnTo>
                <a:lnTo>
                  <a:pt x="2553" y="238"/>
                </a:lnTo>
                <a:lnTo>
                  <a:pt x="2565" y="245"/>
                </a:lnTo>
                <a:lnTo>
                  <a:pt x="2585" y="264"/>
                </a:lnTo>
                <a:lnTo>
                  <a:pt x="2610" y="270"/>
                </a:lnTo>
                <a:lnTo>
                  <a:pt x="2675" y="283"/>
                </a:lnTo>
                <a:lnTo>
                  <a:pt x="2681" y="290"/>
                </a:lnTo>
                <a:lnTo>
                  <a:pt x="2675" y="296"/>
                </a:lnTo>
                <a:lnTo>
                  <a:pt x="2630" y="303"/>
                </a:lnTo>
                <a:lnTo>
                  <a:pt x="2668" y="303"/>
                </a:lnTo>
                <a:lnTo>
                  <a:pt x="2694" y="303"/>
                </a:lnTo>
                <a:lnTo>
                  <a:pt x="2713" y="303"/>
                </a:lnTo>
                <a:lnTo>
                  <a:pt x="2733" y="303"/>
                </a:lnTo>
                <a:lnTo>
                  <a:pt x="2739" y="309"/>
                </a:lnTo>
                <a:lnTo>
                  <a:pt x="2778" y="315"/>
                </a:lnTo>
                <a:lnTo>
                  <a:pt x="2797" y="315"/>
                </a:lnTo>
                <a:lnTo>
                  <a:pt x="2810" y="309"/>
                </a:lnTo>
                <a:lnTo>
                  <a:pt x="2803" y="309"/>
                </a:lnTo>
                <a:lnTo>
                  <a:pt x="2784" y="309"/>
                </a:lnTo>
                <a:lnTo>
                  <a:pt x="2758" y="296"/>
                </a:lnTo>
                <a:lnTo>
                  <a:pt x="2745" y="290"/>
                </a:lnTo>
                <a:lnTo>
                  <a:pt x="2739" y="290"/>
                </a:lnTo>
                <a:lnTo>
                  <a:pt x="2707" y="290"/>
                </a:lnTo>
                <a:lnTo>
                  <a:pt x="2688" y="277"/>
                </a:lnTo>
                <a:lnTo>
                  <a:pt x="2655" y="270"/>
                </a:lnTo>
                <a:lnTo>
                  <a:pt x="2623" y="251"/>
                </a:lnTo>
                <a:lnTo>
                  <a:pt x="2578" y="238"/>
                </a:lnTo>
                <a:lnTo>
                  <a:pt x="2520" y="213"/>
                </a:lnTo>
                <a:lnTo>
                  <a:pt x="2437" y="187"/>
                </a:lnTo>
                <a:lnTo>
                  <a:pt x="2321" y="161"/>
                </a:lnTo>
                <a:lnTo>
                  <a:pt x="2270" y="155"/>
                </a:lnTo>
                <a:lnTo>
                  <a:pt x="2250" y="155"/>
                </a:lnTo>
                <a:lnTo>
                  <a:pt x="2250" y="161"/>
                </a:lnTo>
                <a:lnTo>
                  <a:pt x="2263" y="161"/>
                </a:lnTo>
                <a:lnTo>
                  <a:pt x="2289" y="168"/>
                </a:lnTo>
                <a:lnTo>
                  <a:pt x="5433" y="495"/>
                </a:lnTo>
                <a:close/>
              </a:path>
            </a:pathLst>
          </a:custGeom>
          <a:solidFill>
            <a:schemeClr val="bg1"/>
          </a:solidFill>
          <a:ln w="9525" cap="flat" cmpd="sng" algn="ctr">
            <a:noFill/>
            <a:prstDash val="solid"/>
            <a:round/>
            <a:headEnd type="none" w="med" len="med"/>
            <a:tailEnd type="none" w="med" len="med"/>
          </a:ln>
          <a:effectLst>
            <a:outerShdw blurRad="38100" algn="tl" rotWithShape="0">
              <a:schemeClr val="bg1">
                <a:alpha val="60000"/>
              </a:schemeClr>
            </a:outerShdw>
          </a:effectLst>
        </p:spPr>
        <p:txBody>
          <a:bodyPr vert="horz" wrap="square" lIns="91440" tIns="45720" rIns="91440" bIns="45720" anchor="t" compatLnSpc="1"/>
          <a:lstStyle/>
          <a:p>
            <a:endParaRPr kumimoji="0" lang="ja-JP" altLang="en-US"/>
          </a:p>
        </p:txBody>
      </p:sp>
      <p:grpSp>
        <p:nvGrpSpPr>
          <p:cNvPr id="7" name="グループ化 6"/>
          <p:cNvGrpSpPr/>
          <p:nvPr/>
        </p:nvGrpSpPr>
        <p:grpSpPr>
          <a:xfrm>
            <a:off x="-3461" y="0"/>
            <a:ext cx="9147461" cy="6858000"/>
            <a:chOff x="-3461" y="0"/>
            <a:chExt cx="9147461" cy="6858000"/>
          </a:xfrm>
        </p:grpSpPr>
        <p:sp>
          <p:nvSpPr>
            <p:cNvPr id="8" name="フリーフォーム 7"/>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9" name="フリーフォーム 8"/>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0" name="フリーフォーム 9"/>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1" name="フリーフォーム 10"/>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sp>
        <p:nvSpPr>
          <p:cNvPr id="12" name="フリーフォーム 11"/>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4" name="正方形/長方形 13"/>
          <p:cNvSpPr/>
          <p:nvPr/>
        </p:nvSpPr>
        <p:spPr bwMode="auto">
          <a:xfrm flipV="1">
            <a:off x="0" y="-24"/>
            <a:ext cx="9144000" cy="5143464"/>
          </a:xfrm>
          <a:prstGeom prst="rect">
            <a:avLst/>
          </a:prstGeom>
          <a:gradFill>
            <a:gsLst>
              <a:gs pos="0">
                <a:srgbClr val="FFFFFF">
                  <a:alpha val="0"/>
                </a:srgbClr>
              </a:gs>
              <a:gs pos="7000">
                <a:srgbClr val="FFFFFF"/>
              </a:gs>
            </a:gsLst>
            <a:lin ang="5400000" scaled="1"/>
          </a:gradFill>
          <a:ln w="9525" cap="flat" cmpd="sng" algn="ctr">
            <a:noFill/>
            <a:prstDash val="solid"/>
            <a:round/>
            <a:headEnd type="none" w="med" len="med"/>
            <a:tailEnd type="none" w="med" len="med"/>
          </a:ln>
          <a:effectLst/>
        </p:spPr>
        <p:txBody>
          <a:bodyPr vert="horz" wrap="square" lIns="91440" tIns="45720" rIns="91440" bIns="45720" rtlCol="0" anchor="t" compatLnSpc="1"/>
          <a:lstStyle/>
          <a:p>
            <a:pPr algn="ctr" eaLnBrk="1" latinLnBrk="0" hangingPunct="1"/>
            <a:endParaRPr kumimoji="0" lang="ja-JP" altLang="en-US"/>
          </a:p>
        </p:txBody>
      </p:sp>
      <p:sp>
        <p:nvSpPr>
          <p:cNvPr id="2" name="タイトル 1"/>
          <p:cNvSpPr>
            <a:spLocks noGrp="1"/>
          </p:cNvSpPr>
          <p:nvPr>
            <p:ph type="title"/>
          </p:nvPr>
        </p:nvSpPr>
        <p:spPr>
          <a:xfrm>
            <a:off x="722313" y="5286388"/>
            <a:ext cx="7772400" cy="808050"/>
          </a:xfrm>
        </p:spPr>
        <p:txBody>
          <a:bodyPr anchor="t"/>
          <a:lstStyle>
            <a:lvl1pPr algn="ctr">
              <a:defRPr sz="4000" b="1" cap="all"/>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1"/>
          </p:nvPr>
        </p:nvSpPr>
        <p:spPr>
          <a:xfrm>
            <a:off x="722313" y="3286124"/>
            <a:ext cx="7772400" cy="1500187"/>
          </a:xfrm>
        </p:spPr>
        <p:txBody>
          <a:bodyPr anchor="b"/>
          <a:lstStyle>
            <a:lvl1pPr marL="0" indent="0">
              <a:buNone/>
              <a:defRPr sz="2000" baseline="0">
                <a:solidFill>
                  <a:schemeClr val="tx2">
                    <a:tint val="90000"/>
                  </a:schemeClr>
                </a:solidFill>
              </a:defRPr>
            </a:lvl1pPr>
            <a:lvl2pPr marL="457200" indent="0">
              <a:buNone/>
              <a:defRPr sz="1800">
                <a:solidFill>
                  <a:schemeClr val="tx2">
                    <a:tint val="90000"/>
                  </a:schemeClr>
                </a:solidFill>
              </a:defRPr>
            </a:lvl2pPr>
            <a:lvl3pPr marL="914400" indent="0">
              <a:buNone/>
              <a:defRPr sz="1600">
                <a:solidFill>
                  <a:schemeClr val="tx2">
                    <a:tint val="90000"/>
                  </a:schemeClr>
                </a:solidFill>
              </a:defRPr>
            </a:lvl3pPr>
            <a:lvl4pPr marL="1371600" indent="0">
              <a:buNone/>
              <a:defRPr sz="1400">
                <a:solidFill>
                  <a:schemeClr val="tx2">
                    <a:tint val="90000"/>
                  </a:schemeClr>
                </a:solidFill>
              </a:defRPr>
            </a:lvl4pPr>
            <a:lvl5pPr marL="1828800" indent="0">
              <a:buNone/>
              <a:defRPr sz="1400">
                <a:solidFill>
                  <a:schemeClr val="tx2">
                    <a:tint val="90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lvl1pPr>
              <a:defRPr>
                <a:solidFill>
                  <a:schemeClr val="tx1"/>
                </a:solidFill>
              </a:defRPr>
            </a:lvl1pPr>
          </a:lstStyle>
          <a:p>
            <a:fld id="{2EC84AA1-8837-4B32-8855-FAEC1FDABB19}" type="datetime1">
              <a:rPr kumimoji="1" lang="ja-JP" altLang="en-US" smtClean="0"/>
              <a:pPr/>
              <a:t>2013/6/1</a:t>
            </a:fld>
            <a:endParaRPr kumimoji="1" lang="ja-JP" altLang="en-US"/>
          </a:p>
        </p:txBody>
      </p:sp>
      <p:sp>
        <p:nvSpPr>
          <p:cNvPr id="5" name="フッター プレースホルダ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6" name="スライド番号プレースホルダ 5"/>
          <p:cNvSpPr>
            <a:spLocks noGrp="1"/>
          </p:cNvSpPr>
          <p:nvPr>
            <p:ph type="sldNum" sz="quarter" idx="12"/>
          </p:nvPr>
        </p:nvSpPr>
        <p:spPr/>
        <p:txBody>
          <a:bodyPr/>
          <a:lstStyle>
            <a:lvl1pPr>
              <a:defRPr>
                <a:solidFill>
                  <a:schemeClr val="tx1"/>
                </a:solidFill>
              </a:defRPr>
            </a:lvl1p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536D6B3D-6BCF-4A16-8D40-80391397EDB9}" type="datetime1">
              <a:rPr kumimoji="1" lang="ja-JP" altLang="en-US" smtClean="0"/>
              <a:pPr/>
              <a:t>2013/6/1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7" name="日付プレースホルダ 6"/>
          <p:cNvSpPr>
            <a:spLocks noGrp="1"/>
          </p:cNvSpPr>
          <p:nvPr>
            <p:ph type="dt" sz="half" idx="10"/>
          </p:nvPr>
        </p:nvSpPr>
        <p:spPr/>
        <p:txBody>
          <a:bodyPr/>
          <a:lstStyle/>
          <a:p>
            <a:fld id="{AD130934-3B9A-4CAE-BF67-4BCF76A3D401}" type="datetime1">
              <a:rPr kumimoji="1" lang="ja-JP" altLang="en-US" smtClean="0"/>
              <a:pPr/>
              <a:t>2013/6/1</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日付プレースホルダ 2"/>
          <p:cNvSpPr>
            <a:spLocks noGrp="1"/>
          </p:cNvSpPr>
          <p:nvPr>
            <p:ph type="dt" sz="half" idx="10"/>
          </p:nvPr>
        </p:nvSpPr>
        <p:spPr/>
        <p:txBody>
          <a:bodyPr/>
          <a:lstStyle/>
          <a:p>
            <a:fld id="{66E5C75A-36CC-4223-AEA2-C8E5106CBB76}" type="datetime1">
              <a:rPr kumimoji="1" lang="ja-JP" altLang="en-US" smtClean="0"/>
              <a:pPr/>
              <a:t>2013/6/1</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01EBC462-1C24-4FDB-9736-15FB0043F786}" type="datetime1">
              <a:rPr kumimoji="1" lang="ja-JP" altLang="en-US" smtClean="0"/>
              <a:pPr/>
              <a:t>2013/6/1</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8258202" cy="798496"/>
          </a:xfrm>
        </p:spPr>
        <p:txBody>
          <a:bodyPr anchor="b">
            <a:normAutofit/>
          </a:bodyPr>
          <a:lstStyle>
            <a:lvl1pPr algn="l">
              <a:defRPr sz="3600" b="1"/>
            </a:lvl1pPr>
          </a:lstStyle>
          <a:p>
            <a:r>
              <a:rPr kumimoji="0" lang="ja-JP" altLang="en-US" smtClean="0"/>
              <a:t>マスタ タイトルの書式設定</a:t>
            </a:r>
            <a:endParaRPr kumimoji="0" lang="en-US"/>
          </a:p>
        </p:txBody>
      </p:sp>
      <p:sp>
        <p:nvSpPr>
          <p:cNvPr id="3" name="コンテンツ プレースホルダ 2"/>
          <p:cNvSpPr>
            <a:spLocks noGrp="1"/>
          </p:cNvSpPr>
          <p:nvPr>
            <p:ph idx="1"/>
          </p:nvPr>
        </p:nvSpPr>
        <p:spPr>
          <a:xfrm>
            <a:off x="3575050" y="1571613"/>
            <a:ext cx="5111750" cy="45545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テキスト プレースホルダ 3"/>
          <p:cNvSpPr>
            <a:spLocks noGrp="1"/>
          </p:cNvSpPr>
          <p:nvPr>
            <p:ph type="body" sz="half" idx="2"/>
          </p:nvPr>
        </p:nvSpPr>
        <p:spPr>
          <a:xfrm>
            <a:off x="457202" y="1571613"/>
            <a:ext cx="3008313" cy="45545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3294B6F8-6F81-4D8B-911C-B00D7A6FE397}" type="datetime1">
              <a:rPr kumimoji="1" lang="ja-JP" altLang="en-US" smtClean="0"/>
              <a:pPr/>
              <a:t>2013/6/1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13" name="フリーフォーム 12"/>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nvGrpSpPr>
          <p:cNvPr id="8" name="グループ化 7"/>
          <p:cNvGrpSpPr/>
          <p:nvPr/>
        </p:nvGrpSpPr>
        <p:grpSpPr>
          <a:xfrm>
            <a:off x="-3461" y="0"/>
            <a:ext cx="9147461" cy="6858000"/>
            <a:chOff x="-3461" y="0"/>
            <a:chExt cx="9147461" cy="6858000"/>
          </a:xfrm>
        </p:grpSpPr>
        <p:sp>
          <p:nvSpPr>
            <p:cNvPr id="9" name="フリーフォーム 8"/>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0" name="フリーフォーム 9"/>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1" name="フリーフォーム 10"/>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2" name="フリーフォーム 11"/>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pic>
        <p:nvPicPr>
          <p:cNvPr id="14" name="図 13"/>
          <p:cNvPicPr>
            <a:picLocks noChangeAspect="1"/>
          </p:cNvPicPr>
          <p:nvPr/>
        </p:nvPicPr>
        <p:blipFill>
          <a:blip r:embed="rId2" cstate="print"/>
          <a:stretch>
            <a:fillRect/>
          </a:stretch>
        </p:blipFill>
        <p:spPr>
          <a:xfrm>
            <a:off x="0" y="3143248"/>
            <a:ext cx="9144000" cy="1430123"/>
          </a:xfrm>
          <a:prstGeom prst="rect">
            <a:avLst/>
          </a:prstGeom>
          <a:noFill/>
          <a:ln>
            <a:noFill/>
          </a:ln>
        </p:spPr>
      </p:pic>
      <p:sp>
        <p:nvSpPr>
          <p:cNvPr id="15" name="正方形/長方形 14"/>
          <p:cNvSpPr/>
          <p:nvPr/>
        </p:nvSpPr>
        <p:spPr bwMode="auto">
          <a:xfrm>
            <a:off x="0" y="3857628"/>
            <a:ext cx="9144000" cy="3000372"/>
          </a:xfrm>
          <a:prstGeom prst="rect">
            <a:avLst/>
          </a:prstGeom>
          <a:gradFill>
            <a:gsLst>
              <a:gs pos="0">
                <a:schemeClr val="bg1">
                  <a:alpha val="0"/>
                </a:schemeClr>
              </a:gs>
              <a:gs pos="15000">
                <a:schemeClr val="bg1"/>
              </a:gs>
            </a:gsLst>
            <a:lin ang="5400000" scaled="1"/>
          </a:gradFill>
          <a:ln w="9525" cap="flat" cmpd="sng" algn="ctr">
            <a:noFill/>
            <a:prstDash val="solid"/>
            <a:round/>
            <a:headEnd type="none" w="med" len="med"/>
            <a:tailEnd type="none" w="med" len="med"/>
          </a:ln>
          <a:effectLst/>
        </p:spPr>
        <p:txBody>
          <a:bodyPr vert="horz" wrap="square" lIns="91440" tIns="45720" rIns="91440" bIns="45720" rtlCol="0" anchor="t" compatLnSpc="1"/>
          <a:lstStyle/>
          <a:p>
            <a:pPr algn="ctr" eaLnBrk="1" latinLnBrk="0" hangingPunct="1"/>
            <a:endParaRPr kumimoji="0" lang="ja-JP" altLang="en-US"/>
          </a:p>
        </p:txBody>
      </p:sp>
      <p:sp>
        <p:nvSpPr>
          <p:cNvPr id="2" name="タイトル 1"/>
          <p:cNvSpPr>
            <a:spLocks noGrp="1"/>
          </p:cNvSpPr>
          <p:nvPr>
            <p:ph type="title"/>
          </p:nvPr>
        </p:nvSpPr>
        <p:spPr>
          <a:xfrm>
            <a:off x="1792288" y="4800600"/>
            <a:ext cx="5486400" cy="566738"/>
          </a:xfrm>
        </p:spPr>
        <p:txBody>
          <a:bodyPr anchor="b"/>
          <a:lstStyle>
            <a:lvl1pPr algn="l">
              <a:defRPr sz="2000" b="1">
                <a:gradFill>
                  <a:gsLst>
                    <a:gs pos="20000">
                      <a:schemeClr val="accent4"/>
                    </a:gs>
                    <a:gs pos="100000">
                      <a:schemeClr val="bg2"/>
                    </a:gs>
                  </a:gsLst>
                  <a:lin ang="5400000" scaled="1"/>
                </a:gradFill>
                <a:effectLst/>
              </a:defRPr>
            </a:lvl1pPr>
          </a:lstStyle>
          <a:p>
            <a:r>
              <a:rPr kumimoji="0" lang="ja-JP" altLang="en-US" smtClean="0"/>
              <a:t>マスタ タイトルの書式設定</a:t>
            </a:r>
            <a:endParaRPr kumimoji="0" lang="en-US"/>
          </a:p>
        </p:txBody>
      </p:sp>
      <p:sp>
        <p:nvSpPr>
          <p:cNvPr id="3" name="図プレースホルダ 2"/>
          <p:cNvSpPr>
            <a:spLocks noGrp="1"/>
          </p:cNvSpPr>
          <p:nvPr>
            <p:ph type="pic" idx="1"/>
          </p:nvPr>
        </p:nvSpPr>
        <p:spPr>
          <a:xfrm>
            <a:off x="1792288" y="612775"/>
            <a:ext cx="5486400" cy="4114800"/>
          </a:xfrm>
          <a:solidFill>
            <a:schemeClr val="bg1"/>
          </a:solidFill>
          <a:ln w="76200" cap="sq">
            <a:solidFill>
              <a:srgbClr val="FFFFFF"/>
            </a:solidFill>
            <a:miter lim="800000"/>
          </a:ln>
          <a:effectLst>
            <a:outerShdw blurRad="76200" dist="76200" dir="27000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ja-JP" altLang="en-US" smtClean="0"/>
              <a:t>アイコンをクリックして図を追加</a:t>
            </a:r>
            <a:endParaRPr kumimoji="0" 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80A9925E-4878-44BC-991A-DD127D783588}" type="datetime1">
              <a:rPr kumimoji="1" lang="ja-JP" altLang="en-US" smtClean="0"/>
              <a:pPr/>
              <a:t>2013/6/1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5" name="フリーフォーム 14"/>
          <p:cNvSpPr>
            <a:spLocks/>
          </p:cNvSpPr>
          <p:nvPr/>
        </p:nvSpPr>
        <p:spPr bwMode="auto">
          <a:xfrm>
            <a:off x="2" y="714356"/>
            <a:ext cx="9143999" cy="1133459"/>
          </a:xfrm>
          <a:custGeom>
            <a:avLst/>
            <a:gdLst/>
            <a:ahLst/>
            <a:cxnLst>
              <a:cxn ang="0">
                <a:pos x="5407" y="367"/>
              </a:cxn>
              <a:cxn ang="0">
                <a:pos x="3948" y="348"/>
              </a:cxn>
              <a:cxn ang="0">
                <a:pos x="4719" y="566"/>
              </a:cxn>
              <a:cxn ang="0">
                <a:pos x="5452" y="560"/>
              </a:cxn>
              <a:cxn ang="0">
                <a:pos x="3864" y="341"/>
              </a:cxn>
              <a:cxn ang="0">
                <a:pos x="3735" y="335"/>
              </a:cxn>
              <a:cxn ang="0">
                <a:pos x="5220" y="296"/>
              </a:cxn>
              <a:cxn ang="0">
                <a:pos x="4873" y="142"/>
              </a:cxn>
              <a:cxn ang="0">
                <a:pos x="3465" y="405"/>
              </a:cxn>
              <a:cxn ang="0">
                <a:pos x="4494" y="566"/>
              </a:cxn>
              <a:cxn ang="0">
                <a:pos x="4481" y="354"/>
              </a:cxn>
              <a:cxn ang="0">
                <a:pos x="3176" y="476"/>
              </a:cxn>
              <a:cxn ang="0">
                <a:pos x="3408" y="457"/>
              </a:cxn>
              <a:cxn ang="0">
                <a:pos x="4526" y="618"/>
              </a:cxn>
              <a:cxn ang="0">
                <a:pos x="4070" y="560"/>
              </a:cxn>
              <a:cxn ang="0">
                <a:pos x="2469" y="592"/>
              </a:cxn>
              <a:cxn ang="0">
                <a:pos x="2880" y="521"/>
              </a:cxn>
              <a:cxn ang="0">
                <a:pos x="1453" y="618"/>
              </a:cxn>
              <a:cxn ang="0">
                <a:pos x="2610" y="585"/>
              </a:cxn>
              <a:cxn ang="0">
                <a:pos x="4738" y="457"/>
              </a:cxn>
              <a:cxn ang="0">
                <a:pos x="5085" y="508"/>
              </a:cxn>
              <a:cxn ang="0">
                <a:pos x="4500" y="431"/>
              </a:cxn>
              <a:cxn ang="0">
                <a:pos x="3093" y="560"/>
              </a:cxn>
              <a:cxn ang="0">
                <a:pos x="3607" y="592"/>
              </a:cxn>
              <a:cxn ang="0">
                <a:pos x="4880" y="547"/>
              </a:cxn>
              <a:cxn ang="0">
                <a:pos x="2983" y="502"/>
              </a:cxn>
              <a:cxn ang="0">
                <a:pos x="4635" y="444"/>
              </a:cxn>
              <a:cxn ang="0">
                <a:pos x="5433" y="495"/>
              </a:cxn>
              <a:cxn ang="0">
                <a:pos x="1511" y="65"/>
              </a:cxn>
              <a:cxn ang="0">
                <a:pos x="515" y="521"/>
              </a:cxn>
              <a:cxn ang="0">
                <a:pos x="875" y="328"/>
              </a:cxn>
              <a:cxn ang="0">
                <a:pos x="566" y="193"/>
              </a:cxn>
              <a:cxn ang="0">
                <a:pos x="225" y="380"/>
              </a:cxn>
              <a:cxn ang="0">
                <a:pos x="65" y="219"/>
              </a:cxn>
              <a:cxn ang="0">
                <a:pos x="296" y="521"/>
              </a:cxn>
              <a:cxn ang="0">
                <a:pos x="110" y="515"/>
              </a:cxn>
              <a:cxn ang="0">
                <a:pos x="515" y="598"/>
              </a:cxn>
              <a:cxn ang="0">
                <a:pos x="187" y="380"/>
              </a:cxn>
              <a:cxn ang="0">
                <a:pos x="1428" y="168"/>
              </a:cxn>
              <a:cxn ang="0">
                <a:pos x="5433" y="495"/>
              </a:cxn>
              <a:cxn ang="0">
                <a:pos x="1852" y="489"/>
              </a:cxn>
              <a:cxn ang="0">
                <a:pos x="1543" y="412"/>
              </a:cxn>
              <a:cxn ang="0">
                <a:pos x="933" y="335"/>
              </a:cxn>
              <a:cxn ang="0">
                <a:pos x="547" y="309"/>
              </a:cxn>
              <a:cxn ang="0">
                <a:pos x="495" y="438"/>
              </a:cxn>
              <a:cxn ang="0">
                <a:pos x="1119" y="579"/>
              </a:cxn>
              <a:cxn ang="0">
                <a:pos x="1781" y="592"/>
              </a:cxn>
              <a:cxn ang="0">
                <a:pos x="798" y="470"/>
              </a:cxn>
              <a:cxn ang="0">
                <a:pos x="1350" y="598"/>
              </a:cxn>
              <a:cxn ang="0">
                <a:pos x="296" y="39"/>
              </a:cxn>
              <a:cxn ang="0">
                <a:pos x="2347" y="335"/>
              </a:cxn>
              <a:cxn ang="0">
                <a:pos x="2520" y="399"/>
              </a:cxn>
              <a:cxn ang="0">
                <a:pos x="2019" y="450"/>
              </a:cxn>
              <a:cxn ang="0">
                <a:pos x="2733" y="431"/>
              </a:cxn>
              <a:cxn ang="0">
                <a:pos x="2373" y="425"/>
              </a:cxn>
              <a:cxn ang="0">
                <a:pos x="3292" y="341"/>
              </a:cxn>
              <a:cxn ang="0">
                <a:pos x="3459" y="328"/>
              </a:cxn>
              <a:cxn ang="0">
                <a:pos x="5433" y="495"/>
              </a:cxn>
              <a:cxn ang="0">
                <a:pos x="1755" y="335"/>
              </a:cxn>
              <a:cxn ang="0">
                <a:pos x="1646" y="238"/>
              </a:cxn>
              <a:cxn ang="0">
                <a:pos x="3093" y="219"/>
              </a:cxn>
              <a:cxn ang="0">
                <a:pos x="1903" y="348"/>
              </a:cxn>
              <a:cxn ang="0">
                <a:pos x="2520" y="213"/>
              </a:cxn>
            </a:cxnLst>
            <a:rect l="0" t="0" r="0" b="0"/>
            <a:pathLst>
              <a:path w="5754" h="618">
                <a:moveTo>
                  <a:pt x="5433" y="495"/>
                </a:moveTo>
                <a:lnTo>
                  <a:pt x="5433" y="489"/>
                </a:lnTo>
                <a:lnTo>
                  <a:pt x="5426" y="489"/>
                </a:lnTo>
                <a:lnTo>
                  <a:pt x="5420" y="495"/>
                </a:lnTo>
                <a:lnTo>
                  <a:pt x="5426" y="495"/>
                </a:lnTo>
                <a:lnTo>
                  <a:pt x="5433" y="495"/>
                </a:lnTo>
                <a:lnTo>
                  <a:pt x="5510" y="470"/>
                </a:lnTo>
                <a:lnTo>
                  <a:pt x="5510" y="457"/>
                </a:lnTo>
                <a:lnTo>
                  <a:pt x="5484" y="457"/>
                </a:lnTo>
                <a:lnTo>
                  <a:pt x="5484" y="470"/>
                </a:lnTo>
                <a:lnTo>
                  <a:pt x="5490" y="476"/>
                </a:lnTo>
                <a:lnTo>
                  <a:pt x="5510" y="470"/>
                </a:lnTo>
                <a:lnTo>
                  <a:pt x="5433" y="495"/>
                </a:lnTo>
                <a:lnTo>
                  <a:pt x="5542" y="470"/>
                </a:lnTo>
                <a:lnTo>
                  <a:pt x="5535" y="470"/>
                </a:lnTo>
                <a:lnTo>
                  <a:pt x="5529" y="476"/>
                </a:lnTo>
                <a:lnTo>
                  <a:pt x="5529" y="483"/>
                </a:lnTo>
                <a:lnTo>
                  <a:pt x="5542" y="470"/>
                </a:lnTo>
                <a:lnTo>
                  <a:pt x="5433" y="495"/>
                </a:lnTo>
                <a:lnTo>
                  <a:pt x="5523" y="270"/>
                </a:lnTo>
                <a:lnTo>
                  <a:pt x="5523" y="277"/>
                </a:lnTo>
                <a:lnTo>
                  <a:pt x="5529" y="283"/>
                </a:lnTo>
                <a:lnTo>
                  <a:pt x="5542" y="283"/>
                </a:lnTo>
                <a:lnTo>
                  <a:pt x="5535" y="270"/>
                </a:lnTo>
                <a:lnTo>
                  <a:pt x="5523" y="270"/>
                </a:lnTo>
                <a:lnTo>
                  <a:pt x="5433" y="495"/>
                </a:lnTo>
                <a:lnTo>
                  <a:pt x="5670" y="348"/>
                </a:lnTo>
                <a:lnTo>
                  <a:pt x="5645" y="354"/>
                </a:lnTo>
                <a:lnTo>
                  <a:pt x="5625" y="354"/>
                </a:lnTo>
                <a:lnTo>
                  <a:pt x="5600" y="373"/>
                </a:lnTo>
                <a:lnTo>
                  <a:pt x="5593" y="373"/>
                </a:lnTo>
                <a:lnTo>
                  <a:pt x="5587" y="367"/>
                </a:lnTo>
                <a:lnTo>
                  <a:pt x="5587" y="354"/>
                </a:lnTo>
                <a:lnTo>
                  <a:pt x="5593" y="354"/>
                </a:lnTo>
                <a:lnTo>
                  <a:pt x="5600" y="354"/>
                </a:lnTo>
                <a:lnTo>
                  <a:pt x="5580" y="348"/>
                </a:lnTo>
                <a:lnTo>
                  <a:pt x="5568" y="341"/>
                </a:lnTo>
                <a:lnTo>
                  <a:pt x="5754" y="264"/>
                </a:lnTo>
                <a:lnTo>
                  <a:pt x="5555" y="335"/>
                </a:lnTo>
                <a:lnTo>
                  <a:pt x="5535" y="315"/>
                </a:lnTo>
                <a:lnTo>
                  <a:pt x="5510" y="309"/>
                </a:lnTo>
                <a:lnTo>
                  <a:pt x="5478" y="309"/>
                </a:lnTo>
                <a:lnTo>
                  <a:pt x="5465" y="309"/>
                </a:lnTo>
                <a:lnTo>
                  <a:pt x="5433" y="303"/>
                </a:lnTo>
                <a:lnTo>
                  <a:pt x="5426" y="303"/>
                </a:lnTo>
                <a:lnTo>
                  <a:pt x="5426" y="309"/>
                </a:lnTo>
                <a:lnTo>
                  <a:pt x="5439" y="309"/>
                </a:lnTo>
                <a:lnTo>
                  <a:pt x="5484" y="315"/>
                </a:lnTo>
                <a:lnTo>
                  <a:pt x="5529" y="328"/>
                </a:lnTo>
                <a:lnTo>
                  <a:pt x="5535" y="335"/>
                </a:lnTo>
                <a:lnTo>
                  <a:pt x="5535" y="341"/>
                </a:lnTo>
                <a:lnTo>
                  <a:pt x="5529" y="348"/>
                </a:lnTo>
                <a:lnTo>
                  <a:pt x="5523" y="348"/>
                </a:lnTo>
                <a:lnTo>
                  <a:pt x="5510" y="348"/>
                </a:lnTo>
                <a:lnTo>
                  <a:pt x="5484" y="348"/>
                </a:lnTo>
                <a:lnTo>
                  <a:pt x="5445" y="354"/>
                </a:lnTo>
                <a:lnTo>
                  <a:pt x="5407" y="367"/>
                </a:lnTo>
                <a:lnTo>
                  <a:pt x="5368" y="380"/>
                </a:lnTo>
                <a:lnTo>
                  <a:pt x="5317" y="405"/>
                </a:lnTo>
                <a:lnTo>
                  <a:pt x="5310" y="412"/>
                </a:lnTo>
                <a:lnTo>
                  <a:pt x="5310" y="418"/>
                </a:lnTo>
                <a:lnTo>
                  <a:pt x="5317" y="418"/>
                </a:lnTo>
                <a:lnTo>
                  <a:pt x="5310" y="425"/>
                </a:lnTo>
                <a:lnTo>
                  <a:pt x="5291" y="431"/>
                </a:lnTo>
                <a:lnTo>
                  <a:pt x="5291" y="438"/>
                </a:lnTo>
                <a:lnTo>
                  <a:pt x="5304" y="438"/>
                </a:lnTo>
                <a:lnTo>
                  <a:pt x="5323" y="431"/>
                </a:lnTo>
                <a:lnTo>
                  <a:pt x="5349" y="418"/>
                </a:lnTo>
                <a:lnTo>
                  <a:pt x="5375" y="405"/>
                </a:lnTo>
                <a:lnTo>
                  <a:pt x="5439" y="386"/>
                </a:lnTo>
                <a:lnTo>
                  <a:pt x="5471" y="380"/>
                </a:lnTo>
                <a:lnTo>
                  <a:pt x="5490" y="380"/>
                </a:lnTo>
                <a:lnTo>
                  <a:pt x="5529" y="386"/>
                </a:lnTo>
                <a:lnTo>
                  <a:pt x="5587" y="399"/>
                </a:lnTo>
                <a:lnTo>
                  <a:pt x="5638" y="412"/>
                </a:lnTo>
                <a:lnTo>
                  <a:pt x="5664" y="425"/>
                </a:lnTo>
                <a:lnTo>
                  <a:pt x="5658" y="412"/>
                </a:lnTo>
                <a:lnTo>
                  <a:pt x="5645" y="405"/>
                </a:lnTo>
                <a:lnTo>
                  <a:pt x="5664" y="393"/>
                </a:lnTo>
                <a:lnTo>
                  <a:pt x="5664" y="386"/>
                </a:lnTo>
                <a:lnTo>
                  <a:pt x="5658" y="386"/>
                </a:lnTo>
                <a:lnTo>
                  <a:pt x="5651" y="380"/>
                </a:lnTo>
                <a:lnTo>
                  <a:pt x="5670" y="380"/>
                </a:lnTo>
                <a:lnTo>
                  <a:pt x="5664" y="373"/>
                </a:lnTo>
                <a:lnTo>
                  <a:pt x="5670" y="367"/>
                </a:lnTo>
                <a:lnTo>
                  <a:pt x="5703" y="341"/>
                </a:lnTo>
                <a:lnTo>
                  <a:pt x="5754" y="328"/>
                </a:lnTo>
                <a:lnTo>
                  <a:pt x="5754" y="315"/>
                </a:lnTo>
                <a:lnTo>
                  <a:pt x="5715" y="328"/>
                </a:lnTo>
                <a:lnTo>
                  <a:pt x="5670" y="348"/>
                </a:lnTo>
                <a:lnTo>
                  <a:pt x="5433" y="495"/>
                </a:lnTo>
                <a:lnTo>
                  <a:pt x="5465" y="367"/>
                </a:lnTo>
                <a:lnTo>
                  <a:pt x="5445" y="380"/>
                </a:lnTo>
                <a:lnTo>
                  <a:pt x="5439" y="380"/>
                </a:lnTo>
                <a:lnTo>
                  <a:pt x="5439" y="373"/>
                </a:lnTo>
                <a:lnTo>
                  <a:pt x="5445" y="354"/>
                </a:lnTo>
                <a:lnTo>
                  <a:pt x="5458" y="354"/>
                </a:lnTo>
                <a:lnTo>
                  <a:pt x="5471" y="354"/>
                </a:lnTo>
                <a:lnTo>
                  <a:pt x="5465" y="367"/>
                </a:lnTo>
                <a:lnTo>
                  <a:pt x="5433" y="495"/>
                </a:lnTo>
                <a:lnTo>
                  <a:pt x="3877" y="348"/>
                </a:lnTo>
                <a:lnTo>
                  <a:pt x="3896" y="348"/>
                </a:lnTo>
                <a:lnTo>
                  <a:pt x="3909" y="354"/>
                </a:lnTo>
                <a:lnTo>
                  <a:pt x="3922" y="354"/>
                </a:lnTo>
                <a:lnTo>
                  <a:pt x="3922" y="367"/>
                </a:lnTo>
                <a:lnTo>
                  <a:pt x="3928" y="367"/>
                </a:lnTo>
                <a:lnTo>
                  <a:pt x="3941" y="367"/>
                </a:lnTo>
                <a:lnTo>
                  <a:pt x="3941" y="354"/>
                </a:lnTo>
                <a:lnTo>
                  <a:pt x="3941" y="367"/>
                </a:lnTo>
                <a:lnTo>
                  <a:pt x="3948" y="373"/>
                </a:lnTo>
                <a:lnTo>
                  <a:pt x="3967" y="354"/>
                </a:lnTo>
                <a:lnTo>
                  <a:pt x="3954" y="354"/>
                </a:lnTo>
                <a:lnTo>
                  <a:pt x="3948" y="354"/>
                </a:lnTo>
                <a:lnTo>
                  <a:pt x="3948" y="348"/>
                </a:lnTo>
                <a:lnTo>
                  <a:pt x="3941" y="348"/>
                </a:lnTo>
                <a:lnTo>
                  <a:pt x="3928" y="348"/>
                </a:lnTo>
                <a:lnTo>
                  <a:pt x="3922" y="348"/>
                </a:lnTo>
                <a:lnTo>
                  <a:pt x="3915" y="341"/>
                </a:lnTo>
                <a:lnTo>
                  <a:pt x="3903" y="348"/>
                </a:lnTo>
                <a:lnTo>
                  <a:pt x="3903" y="341"/>
                </a:lnTo>
                <a:lnTo>
                  <a:pt x="3896" y="335"/>
                </a:lnTo>
                <a:lnTo>
                  <a:pt x="3883" y="341"/>
                </a:lnTo>
                <a:lnTo>
                  <a:pt x="3877" y="341"/>
                </a:lnTo>
                <a:lnTo>
                  <a:pt x="3877" y="348"/>
                </a:lnTo>
                <a:lnTo>
                  <a:pt x="5433" y="495"/>
                </a:lnTo>
                <a:lnTo>
                  <a:pt x="4095" y="341"/>
                </a:lnTo>
                <a:lnTo>
                  <a:pt x="4095" y="348"/>
                </a:lnTo>
                <a:lnTo>
                  <a:pt x="4102" y="335"/>
                </a:lnTo>
                <a:lnTo>
                  <a:pt x="4095" y="335"/>
                </a:lnTo>
                <a:lnTo>
                  <a:pt x="4095" y="341"/>
                </a:lnTo>
                <a:lnTo>
                  <a:pt x="5433" y="495"/>
                </a:lnTo>
                <a:lnTo>
                  <a:pt x="5413" y="502"/>
                </a:lnTo>
                <a:lnTo>
                  <a:pt x="5394" y="502"/>
                </a:lnTo>
                <a:lnTo>
                  <a:pt x="5413" y="508"/>
                </a:lnTo>
                <a:lnTo>
                  <a:pt x="5413" y="502"/>
                </a:lnTo>
                <a:lnTo>
                  <a:pt x="5433" y="495"/>
                </a:lnTo>
                <a:lnTo>
                  <a:pt x="5722" y="618"/>
                </a:lnTo>
                <a:lnTo>
                  <a:pt x="5754" y="605"/>
                </a:lnTo>
                <a:lnTo>
                  <a:pt x="5754" y="560"/>
                </a:lnTo>
                <a:lnTo>
                  <a:pt x="5625" y="618"/>
                </a:lnTo>
                <a:lnTo>
                  <a:pt x="5722" y="618"/>
                </a:lnTo>
                <a:lnTo>
                  <a:pt x="5433" y="495"/>
                </a:lnTo>
                <a:lnTo>
                  <a:pt x="3832" y="219"/>
                </a:lnTo>
                <a:lnTo>
                  <a:pt x="3819" y="219"/>
                </a:lnTo>
                <a:lnTo>
                  <a:pt x="3825" y="225"/>
                </a:lnTo>
                <a:lnTo>
                  <a:pt x="3832" y="219"/>
                </a:lnTo>
                <a:lnTo>
                  <a:pt x="5433" y="495"/>
                </a:lnTo>
                <a:lnTo>
                  <a:pt x="4822" y="476"/>
                </a:lnTo>
                <a:lnTo>
                  <a:pt x="4828" y="476"/>
                </a:lnTo>
                <a:lnTo>
                  <a:pt x="4828" y="470"/>
                </a:lnTo>
                <a:lnTo>
                  <a:pt x="4822" y="470"/>
                </a:lnTo>
                <a:lnTo>
                  <a:pt x="4809" y="470"/>
                </a:lnTo>
                <a:lnTo>
                  <a:pt x="4803" y="470"/>
                </a:lnTo>
                <a:lnTo>
                  <a:pt x="4803" y="476"/>
                </a:lnTo>
                <a:lnTo>
                  <a:pt x="4809" y="476"/>
                </a:lnTo>
                <a:lnTo>
                  <a:pt x="4822" y="476"/>
                </a:lnTo>
                <a:lnTo>
                  <a:pt x="5433" y="495"/>
                </a:lnTo>
                <a:lnTo>
                  <a:pt x="3787" y="322"/>
                </a:lnTo>
                <a:lnTo>
                  <a:pt x="3793" y="328"/>
                </a:lnTo>
                <a:lnTo>
                  <a:pt x="3800" y="328"/>
                </a:lnTo>
                <a:lnTo>
                  <a:pt x="3800" y="315"/>
                </a:lnTo>
                <a:lnTo>
                  <a:pt x="3793" y="315"/>
                </a:lnTo>
                <a:lnTo>
                  <a:pt x="3787" y="315"/>
                </a:lnTo>
                <a:lnTo>
                  <a:pt x="3787" y="322"/>
                </a:lnTo>
                <a:lnTo>
                  <a:pt x="5433" y="495"/>
                </a:lnTo>
                <a:lnTo>
                  <a:pt x="4713" y="560"/>
                </a:lnTo>
                <a:lnTo>
                  <a:pt x="4693" y="560"/>
                </a:lnTo>
                <a:lnTo>
                  <a:pt x="4674" y="560"/>
                </a:lnTo>
                <a:lnTo>
                  <a:pt x="4674" y="579"/>
                </a:lnTo>
                <a:lnTo>
                  <a:pt x="4693" y="579"/>
                </a:lnTo>
                <a:lnTo>
                  <a:pt x="4719" y="566"/>
                </a:lnTo>
                <a:lnTo>
                  <a:pt x="4745" y="566"/>
                </a:lnTo>
                <a:lnTo>
                  <a:pt x="4751" y="566"/>
                </a:lnTo>
                <a:lnTo>
                  <a:pt x="4758" y="560"/>
                </a:lnTo>
                <a:lnTo>
                  <a:pt x="4732" y="560"/>
                </a:lnTo>
                <a:lnTo>
                  <a:pt x="4713" y="560"/>
                </a:lnTo>
                <a:lnTo>
                  <a:pt x="5433" y="495"/>
                </a:lnTo>
                <a:lnTo>
                  <a:pt x="5715" y="470"/>
                </a:lnTo>
                <a:lnTo>
                  <a:pt x="5696" y="470"/>
                </a:lnTo>
                <a:lnTo>
                  <a:pt x="5690" y="470"/>
                </a:lnTo>
                <a:lnTo>
                  <a:pt x="5677" y="470"/>
                </a:lnTo>
                <a:lnTo>
                  <a:pt x="5638" y="483"/>
                </a:lnTo>
                <a:lnTo>
                  <a:pt x="5587" y="495"/>
                </a:lnTo>
                <a:lnTo>
                  <a:pt x="5561" y="508"/>
                </a:lnTo>
                <a:lnTo>
                  <a:pt x="5548" y="502"/>
                </a:lnTo>
                <a:lnTo>
                  <a:pt x="5529" y="508"/>
                </a:lnTo>
                <a:lnTo>
                  <a:pt x="5478" y="508"/>
                </a:lnTo>
                <a:lnTo>
                  <a:pt x="5452" y="515"/>
                </a:lnTo>
                <a:lnTo>
                  <a:pt x="5433" y="521"/>
                </a:lnTo>
                <a:lnTo>
                  <a:pt x="5394" y="521"/>
                </a:lnTo>
                <a:lnTo>
                  <a:pt x="5381" y="534"/>
                </a:lnTo>
                <a:lnTo>
                  <a:pt x="5355" y="540"/>
                </a:lnTo>
                <a:lnTo>
                  <a:pt x="5330" y="553"/>
                </a:lnTo>
                <a:lnTo>
                  <a:pt x="5317" y="553"/>
                </a:lnTo>
                <a:lnTo>
                  <a:pt x="5291" y="566"/>
                </a:lnTo>
                <a:lnTo>
                  <a:pt x="5259" y="585"/>
                </a:lnTo>
                <a:lnTo>
                  <a:pt x="5182" y="618"/>
                </a:lnTo>
                <a:lnTo>
                  <a:pt x="5208" y="618"/>
                </a:lnTo>
                <a:lnTo>
                  <a:pt x="5214" y="618"/>
                </a:lnTo>
                <a:lnTo>
                  <a:pt x="5233" y="611"/>
                </a:lnTo>
                <a:lnTo>
                  <a:pt x="5246" y="598"/>
                </a:lnTo>
                <a:lnTo>
                  <a:pt x="5265" y="592"/>
                </a:lnTo>
                <a:lnTo>
                  <a:pt x="5304" y="585"/>
                </a:lnTo>
                <a:lnTo>
                  <a:pt x="5330" y="579"/>
                </a:lnTo>
                <a:lnTo>
                  <a:pt x="5336" y="579"/>
                </a:lnTo>
                <a:lnTo>
                  <a:pt x="5349" y="566"/>
                </a:lnTo>
                <a:lnTo>
                  <a:pt x="5362" y="560"/>
                </a:lnTo>
                <a:lnTo>
                  <a:pt x="5368" y="553"/>
                </a:lnTo>
                <a:lnTo>
                  <a:pt x="5388" y="553"/>
                </a:lnTo>
                <a:lnTo>
                  <a:pt x="5407" y="560"/>
                </a:lnTo>
                <a:lnTo>
                  <a:pt x="5407" y="566"/>
                </a:lnTo>
                <a:lnTo>
                  <a:pt x="5394" y="566"/>
                </a:lnTo>
                <a:lnTo>
                  <a:pt x="5381" y="566"/>
                </a:lnTo>
                <a:lnTo>
                  <a:pt x="5362" y="585"/>
                </a:lnTo>
                <a:lnTo>
                  <a:pt x="5336" y="592"/>
                </a:lnTo>
                <a:lnTo>
                  <a:pt x="5304" y="598"/>
                </a:lnTo>
                <a:lnTo>
                  <a:pt x="5246" y="618"/>
                </a:lnTo>
                <a:lnTo>
                  <a:pt x="5317" y="618"/>
                </a:lnTo>
                <a:lnTo>
                  <a:pt x="5330" y="618"/>
                </a:lnTo>
                <a:lnTo>
                  <a:pt x="5349" y="611"/>
                </a:lnTo>
                <a:lnTo>
                  <a:pt x="5362" y="605"/>
                </a:lnTo>
                <a:lnTo>
                  <a:pt x="5375" y="605"/>
                </a:lnTo>
                <a:lnTo>
                  <a:pt x="5394" y="598"/>
                </a:lnTo>
                <a:lnTo>
                  <a:pt x="5407" y="585"/>
                </a:lnTo>
                <a:lnTo>
                  <a:pt x="5413" y="579"/>
                </a:lnTo>
                <a:lnTo>
                  <a:pt x="5426" y="566"/>
                </a:lnTo>
                <a:lnTo>
                  <a:pt x="5445" y="560"/>
                </a:lnTo>
                <a:lnTo>
                  <a:pt x="5452" y="560"/>
                </a:lnTo>
                <a:lnTo>
                  <a:pt x="5445" y="579"/>
                </a:lnTo>
                <a:lnTo>
                  <a:pt x="5471" y="560"/>
                </a:lnTo>
                <a:lnTo>
                  <a:pt x="5490" y="553"/>
                </a:lnTo>
                <a:lnTo>
                  <a:pt x="5510" y="540"/>
                </a:lnTo>
                <a:lnTo>
                  <a:pt x="5516" y="547"/>
                </a:lnTo>
                <a:lnTo>
                  <a:pt x="5516" y="553"/>
                </a:lnTo>
                <a:lnTo>
                  <a:pt x="5555" y="534"/>
                </a:lnTo>
                <a:lnTo>
                  <a:pt x="5580" y="528"/>
                </a:lnTo>
                <a:lnTo>
                  <a:pt x="5593" y="534"/>
                </a:lnTo>
                <a:lnTo>
                  <a:pt x="5613" y="540"/>
                </a:lnTo>
                <a:lnTo>
                  <a:pt x="5632" y="540"/>
                </a:lnTo>
                <a:lnTo>
                  <a:pt x="5645" y="534"/>
                </a:lnTo>
                <a:lnTo>
                  <a:pt x="5632" y="528"/>
                </a:lnTo>
                <a:lnTo>
                  <a:pt x="5638" y="521"/>
                </a:lnTo>
                <a:lnTo>
                  <a:pt x="5645" y="521"/>
                </a:lnTo>
                <a:lnTo>
                  <a:pt x="5658" y="521"/>
                </a:lnTo>
                <a:lnTo>
                  <a:pt x="5670" y="521"/>
                </a:lnTo>
                <a:lnTo>
                  <a:pt x="5683" y="528"/>
                </a:lnTo>
                <a:lnTo>
                  <a:pt x="5690" y="528"/>
                </a:lnTo>
                <a:lnTo>
                  <a:pt x="5690" y="521"/>
                </a:lnTo>
                <a:lnTo>
                  <a:pt x="5683" y="515"/>
                </a:lnTo>
                <a:lnTo>
                  <a:pt x="5677" y="515"/>
                </a:lnTo>
                <a:lnTo>
                  <a:pt x="5670" y="515"/>
                </a:lnTo>
                <a:lnTo>
                  <a:pt x="5658" y="508"/>
                </a:lnTo>
                <a:lnTo>
                  <a:pt x="5664" y="502"/>
                </a:lnTo>
                <a:lnTo>
                  <a:pt x="5690" y="489"/>
                </a:lnTo>
                <a:lnTo>
                  <a:pt x="5754" y="476"/>
                </a:lnTo>
                <a:lnTo>
                  <a:pt x="5754" y="444"/>
                </a:lnTo>
                <a:lnTo>
                  <a:pt x="5741" y="450"/>
                </a:lnTo>
                <a:lnTo>
                  <a:pt x="5715" y="470"/>
                </a:lnTo>
                <a:lnTo>
                  <a:pt x="5433" y="495"/>
                </a:lnTo>
                <a:lnTo>
                  <a:pt x="5484" y="534"/>
                </a:lnTo>
                <a:lnTo>
                  <a:pt x="5452" y="540"/>
                </a:lnTo>
                <a:lnTo>
                  <a:pt x="5426" y="553"/>
                </a:lnTo>
                <a:lnTo>
                  <a:pt x="5420" y="553"/>
                </a:lnTo>
                <a:lnTo>
                  <a:pt x="5420" y="547"/>
                </a:lnTo>
                <a:lnTo>
                  <a:pt x="5439" y="534"/>
                </a:lnTo>
                <a:lnTo>
                  <a:pt x="5465" y="528"/>
                </a:lnTo>
                <a:lnTo>
                  <a:pt x="5490" y="521"/>
                </a:lnTo>
                <a:lnTo>
                  <a:pt x="5497" y="528"/>
                </a:lnTo>
                <a:lnTo>
                  <a:pt x="5484" y="534"/>
                </a:lnTo>
                <a:lnTo>
                  <a:pt x="5433" y="495"/>
                </a:lnTo>
                <a:lnTo>
                  <a:pt x="4751" y="540"/>
                </a:lnTo>
                <a:lnTo>
                  <a:pt x="4725" y="534"/>
                </a:lnTo>
                <a:lnTo>
                  <a:pt x="4700" y="534"/>
                </a:lnTo>
                <a:lnTo>
                  <a:pt x="4700" y="540"/>
                </a:lnTo>
                <a:lnTo>
                  <a:pt x="4706" y="540"/>
                </a:lnTo>
                <a:lnTo>
                  <a:pt x="4732" y="547"/>
                </a:lnTo>
                <a:lnTo>
                  <a:pt x="4777" y="540"/>
                </a:lnTo>
                <a:lnTo>
                  <a:pt x="4803" y="534"/>
                </a:lnTo>
                <a:lnTo>
                  <a:pt x="4803" y="534"/>
                </a:lnTo>
                <a:lnTo>
                  <a:pt x="4777" y="534"/>
                </a:lnTo>
                <a:lnTo>
                  <a:pt x="4751" y="540"/>
                </a:lnTo>
                <a:lnTo>
                  <a:pt x="5433" y="495"/>
                </a:lnTo>
                <a:lnTo>
                  <a:pt x="3819" y="335"/>
                </a:lnTo>
                <a:lnTo>
                  <a:pt x="3838" y="341"/>
                </a:lnTo>
                <a:lnTo>
                  <a:pt x="3864" y="341"/>
                </a:lnTo>
                <a:lnTo>
                  <a:pt x="3877" y="335"/>
                </a:lnTo>
                <a:lnTo>
                  <a:pt x="3870" y="328"/>
                </a:lnTo>
                <a:lnTo>
                  <a:pt x="3851" y="328"/>
                </a:lnTo>
                <a:lnTo>
                  <a:pt x="3845" y="328"/>
                </a:lnTo>
                <a:lnTo>
                  <a:pt x="3838" y="328"/>
                </a:lnTo>
                <a:lnTo>
                  <a:pt x="3819" y="328"/>
                </a:lnTo>
                <a:lnTo>
                  <a:pt x="3819" y="335"/>
                </a:lnTo>
                <a:lnTo>
                  <a:pt x="5433" y="495"/>
                </a:lnTo>
                <a:lnTo>
                  <a:pt x="3813" y="328"/>
                </a:lnTo>
                <a:lnTo>
                  <a:pt x="3819" y="328"/>
                </a:lnTo>
                <a:lnTo>
                  <a:pt x="3825" y="322"/>
                </a:lnTo>
                <a:lnTo>
                  <a:pt x="3819" y="322"/>
                </a:lnTo>
                <a:lnTo>
                  <a:pt x="3806" y="328"/>
                </a:lnTo>
                <a:lnTo>
                  <a:pt x="3813" y="328"/>
                </a:lnTo>
                <a:lnTo>
                  <a:pt x="5433" y="495"/>
                </a:lnTo>
                <a:lnTo>
                  <a:pt x="3825" y="290"/>
                </a:lnTo>
                <a:lnTo>
                  <a:pt x="3825" y="296"/>
                </a:lnTo>
                <a:lnTo>
                  <a:pt x="3832" y="296"/>
                </a:lnTo>
                <a:lnTo>
                  <a:pt x="3838" y="290"/>
                </a:lnTo>
                <a:lnTo>
                  <a:pt x="3838" y="283"/>
                </a:lnTo>
                <a:lnTo>
                  <a:pt x="3832" y="283"/>
                </a:lnTo>
                <a:lnTo>
                  <a:pt x="3825" y="290"/>
                </a:lnTo>
                <a:lnTo>
                  <a:pt x="5433" y="495"/>
                </a:lnTo>
                <a:lnTo>
                  <a:pt x="5413" y="309"/>
                </a:lnTo>
                <a:lnTo>
                  <a:pt x="5407" y="303"/>
                </a:lnTo>
                <a:lnTo>
                  <a:pt x="5394" y="303"/>
                </a:lnTo>
                <a:lnTo>
                  <a:pt x="5388" y="296"/>
                </a:lnTo>
                <a:lnTo>
                  <a:pt x="5388" y="303"/>
                </a:lnTo>
                <a:lnTo>
                  <a:pt x="5394" y="309"/>
                </a:lnTo>
                <a:lnTo>
                  <a:pt x="5407" y="309"/>
                </a:lnTo>
                <a:lnTo>
                  <a:pt x="5413" y="309"/>
                </a:lnTo>
                <a:lnTo>
                  <a:pt x="5433" y="495"/>
                </a:lnTo>
                <a:lnTo>
                  <a:pt x="5458" y="168"/>
                </a:lnTo>
                <a:lnTo>
                  <a:pt x="5484" y="174"/>
                </a:lnTo>
                <a:lnTo>
                  <a:pt x="5529" y="180"/>
                </a:lnTo>
                <a:lnTo>
                  <a:pt x="5548" y="187"/>
                </a:lnTo>
                <a:lnTo>
                  <a:pt x="5574" y="187"/>
                </a:lnTo>
                <a:lnTo>
                  <a:pt x="5574" y="193"/>
                </a:lnTo>
                <a:lnTo>
                  <a:pt x="5587" y="200"/>
                </a:lnTo>
                <a:lnTo>
                  <a:pt x="5613" y="206"/>
                </a:lnTo>
                <a:lnTo>
                  <a:pt x="5632" y="213"/>
                </a:lnTo>
                <a:lnTo>
                  <a:pt x="5638" y="213"/>
                </a:lnTo>
                <a:lnTo>
                  <a:pt x="5638" y="206"/>
                </a:lnTo>
                <a:lnTo>
                  <a:pt x="5625" y="200"/>
                </a:lnTo>
                <a:lnTo>
                  <a:pt x="5593" y="187"/>
                </a:lnTo>
                <a:lnTo>
                  <a:pt x="5555" y="180"/>
                </a:lnTo>
                <a:lnTo>
                  <a:pt x="5529" y="174"/>
                </a:lnTo>
                <a:lnTo>
                  <a:pt x="5478" y="168"/>
                </a:lnTo>
                <a:lnTo>
                  <a:pt x="5458" y="168"/>
                </a:lnTo>
                <a:lnTo>
                  <a:pt x="5452" y="168"/>
                </a:lnTo>
                <a:lnTo>
                  <a:pt x="5458" y="168"/>
                </a:lnTo>
                <a:lnTo>
                  <a:pt x="5433" y="495"/>
                </a:lnTo>
                <a:lnTo>
                  <a:pt x="3735" y="335"/>
                </a:lnTo>
                <a:lnTo>
                  <a:pt x="3742" y="335"/>
                </a:lnTo>
                <a:lnTo>
                  <a:pt x="3735" y="328"/>
                </a:lnTo>
                <a:lnTo>
                  <a:pt x="3729" y="335"/>
                </a:lnTo>
                <a:lnTo>
                  <a:pt x="3735" y="335"/>
                </a:lnTo>
                <a:lnTo>
                  <a:pt x="5433" y="495"/>
                </a:lnTo>
                <a:lnTo>
                  <a:pt x="3748" y="341"/>
                </a:lnTo>
                <a:lnTo>
                  <a:pt x="3761" y="341"/>
                </a:lnTo>
                <a:lnTo>
                  <a:pt x="3768" y="341"/>
                </a:lnTo>
                <a:lnTo>
                  <a:pt x="3761" y="335"/>
                </a:lnTo>
                <a:lnTo>
                  <a:pt x="3748" y="341"/>
                </a:lnTo>
                <a:lnTo>
                  <a:pt x="5433" y="495"/>
                </a:lnTo>
                <a:lnTo>
                  <a:pt x="3716" y="335"/>
                </a:lnTo>
                <a:lnTo>
                  <a:pt x="3723" y="328"/>
                </a:lnTo>
                <a:lnTo>
                  <a:pt x="3716" y="328"/>
                </a:lnTo>
                <a:lnTo>
                  <a:pt x="3710" y="328"/>
                </a:lnTo>
                <a:lnTo>
                  <a:pt x="3703" y="335"/>
                </a:lnTo>
                <a:lnTo>
                  <a:pt x="3716" y="335"/>
                </a:lnTo>
                <a:lnTo>
                  <a:pt x="5433" y="495"/>
                </a:lnTo>
                <a:lnTo>
                  <a:pt x="3825" y="354"/>
                </a:lnTo>
                <a:lnTo>
                  <a:pt x="3838" y="367"/>
                </a:lnTo>
                <a:lnTo>
                  <a:pt x="3845" y="367"/>
                </a:lnTo>
                <a:lnTo>
                  <a:pt x="3845" y="354"/>
                </a:lnTo>
                <a:lnTo>
                  <a:pt x="3838" y="354"/>
                </a:lnTo>
                <a:lnTo>
                  <a:pt x="3825" y="354"/>
                </a:lnTo>
                <a:lnTo>
                  <a:pt x="5433" y="495"/>
                </a:lnTo>
                <a:lnTo>
                  <a:pt x="4089" y="277"/>
                </a:lnTo>
                <a:lnTo>
                  <a:pt x="4089" y="270"/>
                </a:lnTo>
                <a:lnTo>
                  <a:pt x="4083" y="270"/>
                </a:lnTo>
                <a:lnTo>
                  <a:pt x="4076" y="270"/>
                </a:lnTo>
                <a:lnTo>
                  <a:pt x="4076" y="277"/>
                </a:lnTo>
                <a:lnTo>
                  <a:pt x="4089" y="277"/>
                </a:lnTo>
                <a:lnTo>
                  <a:pt x="5433" y="495"/>
                </a:lnTo>
                <a:lnTo>
                  <a:pt x="4044" y="412"/>
                </a:lnTo>
                <a:lnTo>
                  <a:pt x="4038" y="412"/>
                </a:lnTo>
                <a:lnTo>
                  <a:pt x="4044" y="418"/>
                </a:lnTo>
                <a:lnTo>
                  <a:pt x="4057" y="425"/>
                </a:lnTo>
                <a:lnTo>
                  <a:pt x="4070" y="431"/>
                </a:lnTo>
                <a:lnTo>
                  <a:pt x="4076" y="431"/>
                </a:lnTo>
                <a:lnTo>
                  <a:pt x="4076" y="425"/>
                </a:lnTo>
                <a:lnTo>
                  <a:pt x="4057" y="418"/>
                </a:lnTo>
                <a:lnTo>
                  <a:pt x="4044" y="412"/>
                </a:lnTo>
                <a:lnTo>
                  <a:pt x="5433" y="495"/>
                </a:lnTo>
                <a:lnTo>
                  <a:pt x="4044" y="270"/>
                </a:lnTo>
                <a:lnTo>
                  <a:pt x="4044" y="264"/>
                </a:lnTo>
                <a:lnTo>
                  <a:pt x="4044" y="251"/>
                </a:lnTo>
                <a:lnTo>
                  <a:pt x="4038" y="251"/>
                </a:lnTo>
                <a:lnTo>
                  <a:pt x="4031" y="251"/>
                </a:lnTo>
                <a:lnTo>
                  <a:pt x="4044" y="270"/>
                </a:lnTo>
                <a:lnTo>
                  <a:pt x="5433" y="495"/>
                </a:lnTo>
                <a:lnTo>
                  <a:pt x="5220" y="296"/>
                </a:lnTo>
                <a:lnTo>
                  <a:pt x="5246" y="296"/>
                </a:lnTo>
                <a:lnTo>
                  <a:pt x="5291" y="296"/>
                </a:lnTo>
                <a:lnTo>
                  <a:pt x="5343" y="303"/>
                </a:lnTo>
                <a:lnTo>
                  <a:pt x="5368" y="303"/>
                </a:lnTo>
                <a:lnTo>
                  <a:pt x="5375" y="303"/>
                </a:lnTo>
                <a:lnTo>
                  <a:pt x="5368" y="303"/>
                </a:lnTo>
                <a:lnTo>
                  <a:pt x="5349" y="290"/>
                </a:lnTo>
                <a:lnTo>
                  <a:pt x="5323" y="290"/>
                </a:lnTo>
                <a:lnTo>
                  <a:pt x="5278" y="290"/>
                </a:lnTo>
                <a:lnTo>
                  <a:pt x="5233" y="290"/>
                </a:lnTo>
                <a:lnTo>
                  <a:pt x="5220" y="296"/>
                </a:lnTo>
                <a:lnTo>
                  <a:pt x="5214" y="296"/>
                </a:lnTo>
                <a:lnTo>
                  <a:pt x="5220" y="296"/>
                </a:lnTo>
                <a:lnTo>
                  <a:pt x="5433" y="495"/>
                </a:lnTo>
                <a:lnTo>
                  <a:pt x="3935" y="393"/>
                </a:lnTo>
                <a:lnTo>
                  <a:pt x="3928" y="386"/>
                </a:lnTo>
                <a:lnTo>
                  <a:pt x="3922" y="380"/>
                </a:lnTo>
                <a:lnTo>
                  <a:pt x="3903" y="373"/>
                </a:lnTo>
                <a:lnTo>
                  <a:pt x="3890" y="373"/>
                </a:lnTo>
                <a:lnTo>
                  <a:pt x="3903" y="380"/>
                </a:lnTo>
                <a:lnTo>
                  <a:pt x="3903" y="386"/>
                </a:lnTo>
                <a:lnTo>
                  <a:pt x="3922" y="393"/>
                </a:lnTo>
                <a:lnTo>
                  <a:pt x="3935" y="393"/>
                </a:lnTo>
                <a:lnTo>
                  <a:pt x="5433" y="495"/>
                </a:lnTo>
                <a:lnTo>
                  <a:pt x="3851" y="373"/>
                </a:lnTo>
                <a:lnTo>
                  <a:pt x="3864" y="373"/>
                </a:lnTo>
                <a:lnTo>
                  <a:pt x="3864" y="367"/>
                </a:lnTo>
                <a:lnTo>
                  <a:pt x="3851" y="373"/>
                </a:lnTo>
                <a:lnTo>
                  <a:pt x="5433" y="495"/>
                </a:lnTo>
                <a:lnTo>
                  <a:pt x="4211" y="373"/>
                </a:lnTo>
                <a:lnTo>
                  <a:pt x="4218" y="380"/>
                </a:lnTo>
                <a:lnTo>
                  <a:pt x="4224" y="380"/>
                </a:lnTo>
                <a:lnTo>
                  <a:pt x="4218" y="367"/>
                </a:lnTo>
                <a:lnTo>
                  <a:pt x="4205" y="367"/>
                </a:lnTo>
                <a:lnTo>
                  <a:pt x="4198" y="367"/>
                </a:lnTo>
                <a:lnTo>
                  <a:pt x="4198" y="373"/>
                </a:lnTo>
                <a:lnTo>
                  <a:pt x="4211" y="373"/>
                </a:lnTo>
                <a:lnTo>
                  <a:pt x="5433" y="495"/>
                </a:lnTo>
                <a:lnTo>
                  <a:pt x="4031" y="328"/>
                </a:lnTo>
                <a:lnTo>
                  <a:pt x="4038" y="328"/>
                </a:lnTo>
                <a:lnTo>
                  <a:pt x="4044" y="328"/>
                </a:lnTo>
                <a:lnTo>
                  <a:pt x="4050" y="335"/>
                </a:lnTo>
                <a:lnTo>
                  <a:pt x="4050" y="328"/>
                </a:lnTo>
                <a:lnTo>
                  <a:pt x="4044" y="322"/>
                </a:lnTo>
                <a:lnTo>
                  <a:pt x="4031" y="315"/>
                </a:lnTo>
                <a:lnTo>
                  <a:pt x="4025" y="315"/>
                </a:lnTo>
                <a:lnTo>
                  <a:pt x="4025" y="328"/>
                </a:lnTo>
                <a:lnTo>
                  <a:pt x="4031" y="328"/>
                </a:lnTo>
                <a:lnTo>
                  <a:pt x="5433" y="495"/>
                </a:lnTo>
                <a:lnTo>
                  <a:pt x="3922" y="309"/>
                </a:lnTo>
                <a:lnTo>
                  <a:pt x="3922" y="303"/>
                </a:lnTo>
                <a:lnTo>
                  <a:pt x="3915" y="296"/>
                </a:lnTo>
                <a:lnTo>
                  <a:pt x="3909" y="296"/>
                </a:lnTo>
                <a:lnTo>
                  <a:pt x="3903" y="303"/>
                </a:lnTo>
                <a:lnTo>
                  <a:pt x="3922" y="309"/>
                </a:lnTo>
                <a:lnTo>
                  <a:pt x="5433" y="495"/>
                </a:lnTo>
                <a:lnTo>
                  <a:pt x="4237" y="380"/>
                </a:lnTo>
                <a:lnTo>
                  <a:pt x="4301" y="354"/>
                </a:lnTo>
                <a:lnTo>
                  <a:pt x="4365" y="322"/>
                </a:lnTo>
                <a:lnTo>
                  <a:pt x="4443" y="296"/>
                </a:lnTo>
                <a:lnTo>
                  <a:pt x="4520" y="251"/>
                </a:lnTo>
                <a:lnTo>
                  <a:pt x="4533" y="245"/>
                </a:lnTo>
                <a:lnTo>
                  <a:pt x="4545" y="245"/>
                </a:lnTo>
                <a:lnTo>
                  <a:pt x="4584" y="232"/>
                </a:lnTo>
                <a:lnTo>
                  <a:pt x="4668" y="193"/>
                </a:lnTo>
                <a:lnTo>
                  <a:pt x="4732" y="174"/>
                </a:lnTo>
                <a:lnTo>
                  <a:pt x="4777" y="155"/>
                </a:lnTo>
                <a:lnTo>
                  <a:pt x="4873" y="142"/>
                </a:lnTo>
                <a:lnTo>
                  <a:pt x="4931" y="142"/>
                </a:lnTo>
                <a:lnTo>
                  <a:pt x="4970" y="155"/>
                </a:lnTo>
                <a:lnTo>
                  <a:pt x="5040" y="161"/>
                </a:lnTo>
                <a:lnTo>
                  <a:pt x="5079" y="168"/>
                </a:lnTo>
                <a:lnTo>
                  <a:pt x="5118" y="174"/>
                </a:lnTo>
                <a:lnTo>
                  <a:pt x="5143" y="180"/>
                </a:lnTo>
                <a:lnTo>
                  <a:pt x="5188" y="187"/>
                </a:lnTo>
                <a:lnTo>
                  <a:pt x="5214" y="193"/>
                </a:lnTo>
                <a:lnTo>
                  <a:pt x="5227" y="193"/>
                </a:lnTo>
                <a:lnTo>
                  <a:pt x="5246" y="187"/>
                </a:lnTo>
                <a:lnTo>
                  <a:pt x="5265" y="187"/>
                </a:lnTo>
                <a:lnTo>
                  <a:pt x="5073" y="155"/>
                </a:lnTo>
                <a:lnTo>
                  <a:pt x="4983" y="135"/>
                </a:lnTo>
                <a:lnTo>
                  <a:pt x="4918" y="129"/>
                </a:lnTo>
                <a:lnTo>
                  <a:pt x="4848" y="129"/>
                </a:lnTo>
                <a:lnTo>
                  <a:pt x="4770" y="142"/>
                </a:lnTo>
                <a:lnTo>
                  <a:pt x="4687" y="174"/>
                </a:lnTo>
                <a:lnTo>
                  <a:pt x="4565" y="213"/>
                </a:lnTo>
                <a:lnTo>
                  <a:pt x="4545" y="225"/>
                </a:lnTo>
                <a:lnTo>
                  <a:pt x="4539" y="232"/>
                </a:lnTo>
                <a:lnTo>
                  <a:pt x="4507" y="245"/>
                </a:lnTo>
                <a:lnTo>
                  <a:pt x="4481" y="264"/>
                </a:lnTo>
                <a:lnTo>
                  <a:pt x="4455" y="283"/>
                </a:lnTo>
                <a:lnTo>
                  <a:pt x="4378" y="309"/>
                </a:lnTo>
                <a:lnTo>
                  <a:pt x="4295" y="341"/>
                </a:lnTo>
                <a:lnTo>
                  <a:pt x="4288" y="341"/>
                </a:lnTo>
                <a:lnTo>
                  <a:pt x="4275" y="348"/>
                </a:lnTo>
                <a:lnTo>
                  <a:pt x="4243" y="373"/>
                </a:lnTo>
                <a:lnTo>
                  <a:pt x="4237" y="380"/>
                </a:lnTo>
                <a:lnTo>
                  <a:pt x="5433" y="495"/>
                </a:lnTo>
                <a:lnTo>
                  <a:pt x="4301" y="386"/>
                </a:lnTo>
                <a:lnTo>
                  <a:pt x="4288" y="380"/>
                </a:lnTo>
                <a:lnTo>
                  <a:pt x="4275" y="380"/>
                </a:lnTo>
                <a:lnTo>
                  <a:pt x="4275" y="386"/>
                </a:lnTo>
                <a:lnTo>
                  <a:pt x="4275" y="393"/>
                </a:lnTo>
                <a:lnTo>
                  <a:pt x="4282" y="393"/>
                </a:lnTo>
                <a:lnTo>
                  <a:pt x="4295" y="393"/>
                </a:lnTo>
                <a:lnTo>
                  <a:pt x="4308" y="399"/>
                </a:lnTo>
                <a:lnTo>
                  <a:pt x="4314" y="399"/>
                </a:lnTo>
                <a:lnTo>
                  <a:pt x="4314" y="393"/>
                </a:lnTo>
                <a:lnTo>
                  <a:pt x="4308" y="393"/>
                </a:lnTo>
                <a:lnTo>
                  <a:pt x="4308" y="386"/>
                </a:lnTo>
                <a:lnTo>
                  <a:pt x="4301" y="386"/>
                </a:lnTo>
                <a:lnTo>
                  <a:pt x="5433" y="495"/>
                </a:lnTo>
                <a:lnTo>
                  <a:pt x="3787" y="283"/>
                </a:lnTo>
                <a:lnTo>
                  <a:pt x="3793" y="290"/>
                </a:lnTo>
                <a:lnTo>
                  <a:pt x="3793" y="277"/>
                </a:lnTo>
                <a:lnTo>
                  <a:pt x="3787" y="277"/>
                </a:lnTo>
                <a:lnTo>
                  <a:pt x="3787" y="283"/>
                </a:lnTo>
                <a:lnTo>
                  <a:pt x="5433" y="495"/>
                </a:lnTo>
                <a:lnTo>
                  <a:pt x="3543" y="386"/>
                </a:lnTo>
                <a:lnTo>
                  <a:pt x="3498" y="386"/>
                </a:lnTo>
                <a:lnTo>
                  <a:pt x="3485" y="386"/>
                </a:lnTo>
                <a:lnTo>
                  <a:pt x="3478" y="393"/>
                </a:lnTo>
                <a:lnTo>
                  <a:pt x="3465" y="405"/>
                </a:lnTo>
                <a:lnTo>
                  <a:pt x="3459" y="405"/>
                </a:lnTo>
                <a:lnTo>
                  <a:pt x="3465" y="405"/>
                </a:lnTo>
                <a:lnTo>
                  <a:pt x="3491" y="399"/>
                </a:lnTo>
                <a:lnTo>
                  <a:pt x="3517" y="399"/>
                </a:lnTo>
                <a:lnTo>
                  <a:pt x="3568" y="399"/>
                </a:lnTo>
                <a:lnTo>
                  <a:pt x="3626" y="405"/>
                </a:lnTo>
                <a:lnTo>
                  <a:pt x="3703" y="412"/>
                </a:lnTo>
                <a:lnTo>
                  <a:pt x="3665" y="405"/>
                </a:lnTo>
                <a:lnTo>
                  <a:pt x="3620" y="399"/>
                </a:lnTo>
                <a:lnTo>
                  <a:pt x="3543" y="386"/>
                </a:lnTo>
                <a:lnTo>
                  <a:pt x="5433" y="495"/>
                </a:lnTo>
                <a:lnTo>
                  <a:pt x="4005" y="251"/>
                </a:lnTo>
                <a:lnTo>
                  <a:pt x="4012" y="245"/>
                </a:lnTo>
                <a:lnTo>
                  <a:pt x="4012" y="238"/>
                </a:lnTo>
                <a:lnTo>
                  <a:pt x="3999" y="245"/>
                </a:lnTo>
                <a:lnTo>
                  <a:pt x="3999" y="251"/>
                </a:lnTo>
                <a:lnTo>
                  <a:pt x="4005" y="251"/>
                </a:lnTo>
                <a:lnTo>
                  <a:pt x="5433" y="495"/>
                </a:lnTo>
                <a:lnTo>
                  <a:pt x="4790" y="495"/>
                </a:lnTo>
                <a:lnTo>
                  <a:pt x="4803" y="489"/>
                </a:lnTo>
                <a:lnTo>
                  <a:pt x="4796" y="489"/>
                </a:lnTo>
                <a:lnTo>
                  <a:pt x="4777" y="483"/>
                </a:lnTo>
                <a:lnTo>
                  <a:pt x="4764" y="483"/>
                </a:lnTo>
                <a:lnTo>
                  <a:pt x="4738" y="495"/>
                </a:lnTo>
                <a:lnTo>
                  <a:pt x="4687" y="515"/>
                </a:lnTo>
                <a:lnTo>
                  <a:pt x="4668" y="521"/>
                </a:lnTo>
                <a:lnTo>
                  <a:pt x="4655" y="528"/>
                </a:lnTo>
                <a:lnTo>
                  <a:pt x="4635" y="528"/>
                </a:lnTo>
                <a:lnTo>
                  <a:pt x="4623" y="521"/>
                </a:lnTo>
                <a:lnTo>
                  <a:pt x="4545" y="515"/>
                </a:lnTo>
                <a:lnTo>
                  <a:pt x="4500" y="502"/>
                </a:lnTo>
                <a:lnTo>
                  <a:pt x="4436" y="489"/>
                </a:lnTo>
                <a:lnTo>
                  <a:pt x="4398" y="476"/>
                </a:lnTo>
                <a:lnTo>
                  <a:pt x="4378" y="470"/>
                </a:lnTo>
                <a:lnTo>
                  <a:pt x="4365" y="470"/>
                </a:lnTo>
                <a:lnTo>
                  <a:pt x="4365" y="483"/>
                </a:lnTo>
                <a:lnTo>
                  <a:pt x="4378" y="489"/>
                </a:lnTo>
                <a:lnTo>
                  <a:pt x="4398" y="489"/>
                </a:lnTo>
                <a:lnTo>
                  <a:pt x="4410" y="489"/>
                </a:lnTo>
                <a:lnTo>
                  <a:pt x="4417" y="495"/>
                </a:lnTo>
                <a:lnTo>
                  <a:pt x="4423" y="502"/>
                </a:lnTo>
                <a:lnTo>
                  <a:pt x="4449" y="502"/>
                </a:lnTo>
                <a:lnTo>
                  <a:pt x="4468" y="508"/>
                </a:lnTo>
                <a:lnTo>
                  <a:pt x="4507" y="521"/>
                </a:lnTo>
                <a:lnTo>
                  <a:pt x="4552" y="521"/>
                </a:lnTo>
                <a:lnTo>
                  <a:pt x="4590" y="528"/>
                </a:lnTo>
                <a:lnTo>
                  <a:pt x="4616" y="528"/>
                </a:lnTo>
                <a:lnTo>
                  <a:pt x="4603" y="540"/>
                </a:lnTo>
                <a:lnTo>
                  <a:pt x="4590" y="540"/>
                </a:lnTo>
                <a:lnTo>
                  <a:pt x="4552" y="553"/>
                </a:lnTo>
                <a:lnTo>
                  <a:pt x="4526" y="560"/>
                </a:lnTo>
                <a:lnTo>
                  <a:pt x="4520" y="566"/>
                </a:lnTo>
                <a:lnTo>
                  <a:pt x="4513" y="566"/>
                </a:lnTo>
                <a:lnTo>
                  <a:pt x="4488" y="553"/>
                </a:lnTo>
                <a:lnTo>
                  <a:pt x="4468" y="547"/>
                </a:lnTo>
                <a:lnTo>
                  <a:pt x="4462" y="547"/>
                </a:lnTo>
                <a:lnTo>
                  <a:pt x="4462" y="553"/>
                </a:lnTo>
                <a:lnTo>
                  <a:pt x="4481" y="560"/>
                </a:lnTo>
                <a:lnTo>
                  <a:pt x="4494" y="566"/>
                </a:lnTo>
                <a:lnTo>
                  <a:pt x="4494" y="579"/>
                </a:lnTo>
                <a:lnTo>
                  <a:pt x="4488" y="585"/>
                </a:lnTo>
                <a:lnTo>
                  <a:pt x="4481" y="592"/>
                </a:lnTo>
                <a:lnTo>
                  <a:pt x="4462" y="598"/>
                </a:lnTo>
                <a:lnTo>
                  <a:pt x="4449" y="598"/>
                </a:lnTo>
                <a:lnTo>
                  <a:pt x="4436" y="598"/>
                </a:lnTo>
                <a:lnTo>
                  <a:pt x="4423" y="592"/>
                </a:lnTo>
                <a:lnTo>
                  <a:pt x="4410" y="585"/>
                </a:lnTo>
                <a:lnTo>
                  <a:pt x="4404" y="579"/>
                </a:lnTo>
                <a:lnTo>
                  <a:pt x="4398" y="566"/>
                </a:lnTo>
                <a:lnTo>
                  <a:pt x="4385" y="566"/>
                </a:lnTo>
                <a:lnTo>
                  <a:pt x="4346" y="566"/>
                </a:lnTo>
                <a:lnTo>
                  <a:pt x="4314" y="560"/>
                </a:lnTo>
                <a:lnTo>
                  <a:pt x="4250" y="547"/>
                </a:lnTo>
                <a:lnTo>
                  <a:pt x="4205" y="540"/>
                </a:lnTo>
                <a:lnTo>
                  <a:pt x="4179" y="534"/>
                </a:lnTo>
                <a:lnTo>
                  <a:pt x="4153" y="528"/>
                </a:lnTo>
                <a:lnTo>
                  <a:pt x="4147" y="521"/>
                </a:lnTo>
                <a:lnTo>
                  <a:pt x="4160" y="521"/>
                </a:lnTo>
                <a:lnTo>
                  <a:pt x="4205" y="521"/>
                </a:lnTo>
                <a:lnTo>
                  <a:pt x="4237" y="521"/>
                </a:lnTo>
                <a:lnTo>
                  <a:pt x="4288" y="521"/>
                </a:lnTo>
                <a:lnTo>
                  <a:pt x="4333" y="528"/>
                </a:lnTo>
                <a:lnTo>
                  <a:pt x="4359" y="534"/>
                </a:lnTo>
                <a:lnTo>
                  <a:pt x="4404" y="547"/>
                </a:lnTo>
                <a:lnTo>
                  <a:pt x="4423" y="547"/>
                </a:lnTo>
                <a:lnTo>
                  <a:pt x="4443" y="553"/>
                </a:lnTo>
                <a:lnTo>
                  <a:pt x="4449" y="560"/>
                </a:lnTo>
                <a:lnTo>
                  <a:pt x="4449" y="553"/>
                </a:lnTo>
                <a:lnTo>
                  <a:pt x="4449" y="547"/>
                </a:lnTo>
                <a:lnTo>
                  <a:pt x="4423" y="534"/>
                </a:lnTo>
                <a:lnTo>
                  <a:pt x="4398" y="528"/>
                </a:lnTo>
                <a:lnTo>
                  <a:pt x="4353" y="521"/>
                </a:lnTo>
                <a:lnTo>
                  <a:pt x="4320" y="521"/>
                </a:lnTo>
                <a:lnTo>
                  <a:pt x="4288" y="521"/>
                </a:lnTo>
                <a:lnTo>
                  <a:pt x="4275" y="521"/>
                </a:lnTo>
                <a:lnTo>
                  <a:pt x="4256" y="521"/>
                </a:lnTo>
                <a:lnTo>
                  <a:pt x="4250" y="515"/>
                </a:lnTo>
                <a:lnTo>
                  <a:pt x="4243" y="515"/>
                </a:lnTo>
                <a:lnTo>
                  <a:pt x="4218" y="515"/>
                </a:lnTo>
                <a:lnTo>
                  <a:pt x="4198" y="521"/>
                </a:lnTo>
                <a:lnTo>
                  <a:pt x="4192" y="521"/>
                </a:lnTo>
                <a:lnTo>
                  <a:pt x="4192" y="515"/>
                </a:lnTo>
                <a:lnTo>
                  <a:pt x="4205" y="502"/>
                </a:lnTo>
                <a:lnTo>
                  <a:pt x="4224" y="489"/>
                </a:lnTo>
                <a:lnTo>
                  <a:pt x="4256" y="476"/>
                </a:lnTo>
                <a:lnTo>
                  <a:pt x="4301" y="457"/>
                </a:lnTo>
                <a:lnTo>
                  <a:pt x="4320" y="450"/>
                </a:lnTo>
                <a:lnTo>
                  <a:pt x="4333" y="438"/>
                </a:lnTo>
                <a:lnTo>
                  <a:pt x="4359" y="425"/>
                </a:lnTo>
                <a:lnTo>
                  <a:pt x="4398" y="405"/>
                </a:lnTo>
                <a:lnTo>
                  <a:pt x="4404" y="405"/>
                </a:lnTo>
                <a:lnTo>
                  <a:pt x="4410" y="412"/>
                </a:lnTo>
                <a:lnTo>
                  <a:pt x="4417" y="412"/>
                </a:lnTo>
                <a:lnTo>
                  <a:pt x="4417" y="405"/>
                </a:lnTo>
                <a:lnTo>
                  <a:pt x="4423" y="399"/>
                </a:lnTo>
                <a:lnTo>
                  <a:pt x="4481" y="354"/>
                </a:lnTo>
                <a:lnTo>
                  <a:pt x="4391" y="399"/>
                </a:lnTo>
                <a:lnTo>
                  <a:pt x="4333" y="418"/>
                </a:lnTo>
                <a:lnTo>
                  <a:pt x="4301" y="438"/>
                </a:lnTo>
                <a:lnTo>
                  <a:pt x="4263" y="450"/>
                </a:lnTo>
                <a:lnTo>
                  <a:pt x="4160" y="502"/>
                </a:lnTo>
                <a:lnTo>
                  <a:pt x="4173" y="483"/>
                </a:lnTo>
                <a:lnTo>
                  <a:pt x="4147" y="495"/>
                </a:lnTo>
                <a:lnTo>
                  <a:pt x="4108" y="515"/>
                </a:lnTo>
                <a:lnTo>
                  <a:pt x="4076" y="515"/>
                </a:lnTo>
                <a:lnTo>
                  <a:pt x="4038" y="508"/>
                </a:lnTo>
                <a:lnTo>
                  <a:pt x="3973" y="483"/>
                </a:lnTo>
                <a:lnTo>
                  <a:pt x="3915" y="476"/>
                </a:lnTo>
                <a:lnTo>
                  <a:pt x="3890" y="470"/>
                </a:lnTo>
                <a:lnTo>
                  <a:pt x="3864" y="457"/>
                </a:lnTo>
                <a:lnTo>
                  <a:pt x="3774" y="438"/>
                </a:lnTo>
                <a:lnTo>
                  <a:pt x="3684" y="425"/>
                </a:lnTo>
                <a:lnTo>
                  <a:pt x="3639" y="418"/>
                </a:lnTo>
                <a:lnTo>
                  <a:pt x="3588" y="418"/>
                </a:lnTo>
                <a:lnTo>
                  <a:pt x="3504" y="418"/>
                </a:lnTo>
                <a:lnTo>
                  <a:pt x="3472" y="418"/>
                </a:lnTo>
                <a:lnTo>
                  <a:pt x="3453" y="425"/>
                </a:lnTo>
                <a:lnTo>
                  <a:pt x="3427" y="418"/>
                </a:lnTo>
                <a:lnTo>
                  <a:pt x="3401" y="425"/>
                </a:lnTo>
                <a:lnTo>
                  <a:pt x="3388" y="425"/>
                </a:lnTo>
                <a:lnTo>
                  <a:pt x="3369" y="425"/>
                </a:lnTo>
                <a:lnTo>
                  <a:pt x="3363" y="418"/>
                </a:lnTo>
                <a:lnTo>
                  <a:pt x="3350" y="418"/>
                </a:lnTo>
                <a:lnTo>
                  <a:pt x="3324" y="418"/>
                </a:lnTo>
                <a:lnTo>
                  <a:pt x="3330" y="412"/>
                </a:lnTo>
                <a:lnTo>
                  <a:pt x="3350" y="405"/>
                </a:lnTo>
                <a:lnTo>
                  <a:pt x="3369" y="399"/>
                </a:lnTo>
                <a:lnTo>
                  <a:pt x="3388" y="399"/>
                </a:lnTo>
                <a:lnTo>
                  <a:pt x="3408" y="405"/>
                </a:lnTo>
                <a:lnTo>
                  <a:pt x="3395" y="399"/>
                </a:lnTo>
                <a:lnTo>
                  <a:pt x="3375" y="393"/>
                </a:lnTo>
                <a:lnTo>
                  <a:pt x="3356" y="393"/>
                </a:lnTo>
                <a:lnTo>
                  <a:pt x="3330" y="399"/>
                </a:lnTo>
                <a:lnTo>
                  <a:pt x="3318" y="399"/>
                </a:lnTo>
                <a:lnTo>
                  <a:pt x="3318" y="412"/>
                </a:lnTo>
                <a:lnTo>
                  <a:pt x="3311" y="412"/>
                </a:lnTo>
                <a:lnTo>
                  <a:pt x="3311" y="418"/>
                </a:lnTo>
                <a:lnTo>
                  <a:pt x="3298" y="412"/>
                </a:lnTo>
                <a:lnTo>
                  <a:pt x="3292" y="412"/>
                </a:lnTo>
                <a:lnTo>
                  <a:pt x="3273" y="418"/>
                </a:lnTo>
                <a:lnTo>
                  <a:pt x="3260" y="418"/>
                </a:lnTo>
                <a:lnTo>
                  <a:pt x="3266" y="425"/>
                </a:lnTo>
                <a:lnTo>
                  <a:pt x="3279" y="431"/>
                </a:lnTo>
                <a:lnTo>
                  <a:pt x="3305" y="431"/>
                </a:lnTo>
                <a:lnTo>
                  <a:pt x="3318" y="431"/>
                </a:lnTo>
                <a:lnTo>
                  <a:pt x="3318" y="438"/>
                </a:lnTo>
                <a:lnTo>
                  <a:pt x="3292" y="438"/>
                </a:lnTo>
                <a:lnTo>
                  <a:pt x="3273" y="450"/>
                </a:lnTo>
                <a:lnTo>
                  <a:pt x="3234" y="457"/>
                </a:lnTo>
                <a:lnTo>
                  <a:pt x="3228" y="457"/>
                </a:lnTo>
                <a:lnTo>
                  <a:pt x="3208" y="470"/>
                </a:lnTo>
                <a:lnTo>
                  <a:pt x="3183" y="476"/>
                </a:lnTo>
                <a:lnTo>
                  <a:pt x="3176" y="476"/>
                </a:lnTo>
                <a:lnTo>
                  <a:pt x="3131" y="489"/>
                </a:lnTo>
                <a:lnTo>
                  <a:pt x="3105" y="508"/>
                </a:lnTo>
                <a:lnTo>
                  <a:pt x="3144" y="495"/>
                </a:lnTo>
                <a:lnTo>
                  <a:pt x="3189" y="483"/>
                </a:lnTo>
                <a:lnTo>
                  <a:pt x="3234" y="476"/>
                </a:lnTo>
                <a:lnTo>
                  <a:pt x="3266" y="470"/>
                </a:lnTo>
                <a:lnTo>
                  <a:pt x="3285" y="470"/>
                </a:lnTo>
                <a:lnTo>
                  <a:pt x="3292" y="476"/>
                </a:lnTo>
                <a:lnTo>
                  <a:pt x="3311" y="476"/>
                </a:lnTo>
                <a:lnTo>
                  <a:pt x="3363" y="483"/>
                </a:lnTo>
                <a:lnTo>
                  <a:pt x="3395" y="489"/>
                </a:lnTo>
                <a:lnTo>
                  <a:pt x="3427" y="495"/>
                </a:lnTo>
                <a:lnTo>
                  <a:pt x="3440" y="502"/>
                </a:lnTo>
                <a:lnTo>
                  <a:pt x="3453" y="502"/>
                </a:lnTo>
                <a:lnTo>
                  <a:pt x="3440" y="502"/>
                </a:lnTo>
                <a:lnTo>
                  <a:pt x="3395" y="502"/>
                </a:lnTo>
                <a:lnTo>
                  <a:pt x="3356" y="508"/>
                </a:lnTo>
                <a:lnTo>
                  <a:pt x="3330" y="515"/>
                </a:lnTo>
                <a:lnTo>
                  <a:pt x="3318" y="521"/>
                </a:lnTo>
                <a:lnTo>
                  <a:pt x="3311" y="521"/>
                </a:lnTo>
                <a:lnTo>
                  <a:pt x="3337" y="521"/>
                </a:lnTo>
                <a:lnTo>
                  <a:pt x="3382" y="515"/>
                </a:lnTo>
                <a:lnTo>
                  <a:pt x="3427" y="515"/>
                </a:lnTo>
                <a:lnTo>
                  <a:pt x="3472" y="515"/>
                </a:lnTo>
                <a:lnTo>
                  <a:pt x="3485" y="521"/>
                </a:lnTo>
                <a:lnTo>
                  <a:pt x="3491" y="521"/>
                </a:lnTo>
                <a:lnTo>
                  <a:pt x="3517" y="528"/>
                </a:lnTo>
                <a:lnTo>
                  <a:pt x="3523" y="534"/>
                </a:lnTo>
                <a:lnTo>
                  <a:pt x="3510" y="521"/>
                </a:lnTo>
                <a:lnTo>
                  <a:pt x="3498" y="515"/>
                </a:lnTo>
                <a:lnTo>
                  <a:pt x="3530" y="515"/>
                </a:lnTo>
                <a:lnTo>
                  <a:pt x="3536" y="508"/>
                </a:lnTo>
                <a:lnTo>
                  <a:pt x="3594" y="508"/>
                </a:lnTo>
                <a:lnTo>
                  <a:pt x="3620" y="515"/>
                </a:lnTo>
                <a:lnTo>
                  <a:pt x="3658" y="515"/>
                </a:lnTo>
                <a:lnTo>
                  <a:pt x="3626" y="502"/>
                </a:lnTo>
                <a:lnTo>
                  <a:pt x="3633" y="495"/>
                </a:lnTo>
                <a:lnTo>
                  <a:pt x="3633" y="489"/>
                </a:lnTo>
                <a:lnTo>
                  <a:pt x="3626" y="489"/>
                </a:lnTo>
                <a:lnTo>
                  <a:pt x="3613" y="495"/>
                </a:lnTo>
                <a:lnTo>
                  <a:pt x="3607" y="495"/>
                </a:lnTo>
                <a:lnTo>
                  <a:pt x="3530" y="495"/>
                </a:lnTo>
                <a:lnTo>
                  <a:pt x="3498" y="495"/>
                </a:lnTo>
                <a:lnTo>
                  <a:pt x="3485" y="502"/>
                </a:lnTo>
                <a:lnTo>
                  <a:pt x="3478" y="502"/>
                </a:lnTo>
                <a:lnTo>
                  <a:pt x="3472" y="495"/>
                </a:lnTo>
                <a:lnTo>
                  <a:pt x="3465" y="489"/>
                </a:lnTo>
                <a:lnTo>
                  <a:pt x="3459" y="483"/>
                </a:lnTo>
                <a:lnTo>
                  <a:pt x="3453" y="476"/>
                </a:lnTo>
                <a:lnTo>
                  <a:pt x="3420" y="476"/>
                </a:lnTo>
                <a:lnTo>
                  <a:pt x="3401" y="476"/>
                </a:lnTo>
                <a:lnTo>
                  <a:pt x="3388" y="476"/>
                </a:lnTo>
                <a:lnTo>
                  <a:pt x="3388" y="470"/>
                </a:lnTo>
                <a:lnTo>
                  <a:pt x="3388" y="457"/>
                </a:lnTo>
                <a:lnTo>
                  <a:pt x="3388" y="450"/>
                </a:lnTo>
                <a:lnTo>
                  <a:pt x="3401" y="450"/>
                </a:lnTo>
                <a:lnTo>
                  <a:pt x="3408" y="457"/>
                </a:lnTo>
                <a:lnTo>
                  <a:pt x="3420" y="450"/>
                </a:lnTo>
                <a:lnTo>
                  <a:pt x="3427" y="444"/>
                </a:lnTo>
                <a:lnTo>
                  <a:pt x="3440" y="444"/>
                </a:lnTo>
                <a:lnTo>
                  <a:pt x="3491" y="444"/>
                </a:lnTo>
                <a:lnTo>
                  <a:pt x="3504" y="450"/>
                </a:lnTo>
                <a:lnTo>
                  <a:pt x="3530" y="450"/>
                </a:lnTo>
                <a:lnTo>
                  <a:pt x="3581" y="457"/>
                </a:lnTo>
                <a:lnTo>
                  <a:pt x="3613" y="470"/>
                </a:lnTo>
                <a:lnTo>
                  <a:pt x="3665" y="483"/>
                </a:lnTo>
                <a:lnTo>
                  <a:pt x="3690" y="495"/>
                </a:lnTo>
                <a:lnTo>
                  <a:pt x="3723" y="502"/>
                </a:lnTo>
                <a:lnTo>
                  <a:pt x="3742" y="502"/>
                </a:lnTo>
                <a:lnTo>
                  <a:pt x="3774" y="521"/>
                </a:lnTo>
                <a:lnTo>
                  <a:pt x="3793" y="521"/>
                </a:lnTo>
                <a:lnTo>
                  <a:pt x="3793" y="508"/>
                </a:lnTo>
                <a:lnTo>
                  <a:pt x="3838" y="528"/>
                </a:lnTo>
                <a:lnTo>
                  <a:pt x="3877" y="540"/>
                </a:lnTo>
                <a:lnTo>
                  <a:pt x="3896" y="547"/>
                </a:lnTo>
                <a:lnTo>
                  <a:pt x="3800" y="585"/>
                </a:lnTo>
                <a:lnTo>
                  <a:pt x="3761" y="605"/>
                </a:lnTo>
                <a:lnTo>
                  <a:pt x="3735" y="605"/>
                </a:lnTo>
                <a:lnTo>
                  <a:pt x="3716" y="611"/>
                </a:lnTo>
                <a:lnTo>
                  <a:pt x="3710" y="618"/>
                </a:lnTo>
                <a:lnTo>
                  <a:pt x="3748" y="618"/>
                </a:lnTo>
                <a:lnTo>
                  <a:pt x="3768" y="618"/>
                </a:lnTo>
                <a:lnTo>
                  <a:pt x="3780" y="605"/>
                </a:lnTo>
                <a:lnTo>
                  <a:pt x="3800" y="592"/>
                </a:lnTo>
                <a:lnTo>
                  <a:pt x="3832" y="579"/>
                </a:lnTo>
                <a:lnTo>
                  <a:pt x="3909" y="553"/>
                </a:lnTo>
                <a:lnTo>
                  <a:pt x="3948" y="566"/>
                </a:lnTo>
                <a:lnTo>
                  <a:pt x="3967" y="579"/>
                </a:lnTo>
                <a:lnTo>
                  <a:pt x="3948" y="585"/>
                </a:lnTo>
                <a:lnTo>
                  <a:pt x="3928" y="592"/>
                </a:lnTo>
                <a:lnTo>
                  <a:pt x="3909" y="598"/>
                </a:lnTo>
                <a:lnTo>
                  <a:pt x="3845" y="605"/>
                </a:lnTo>
                <a:lnTo>
                  <a:pt x="3813" y="618"/>
                </a:lnTo>
                <a:lnTo>
                  <a:pt x="3870" y="618"/>
                </a:lnTo>
                <a:lnTo>
                  <a:pt x="3928" y="598"/>
                </a:lnTo>
                <a:lnTo>
                  <a:pt x="3954" y="585"/>
                </a:lnTo>
                <a:lnTo>
                  <a:pt x="3980" y="579"/>
                </a:lnTo>
                <a:lnTo>
                  <a:pt x="3993" y="579"/>
                </a:lnTo>
                <a:lnTo>
                  <a:pt x="4005" y="579"/>
                </a:lnTo>
                <a:lnTo>
                  <a:pt x="4018" y="566"/>
                </a:lnTo>
                <a:lnTo>
                  <a:pt x="4025" y="579"/>
                </a:lnTo>
                <a:lnTo>
                  <a:pt x="4076" y="585"/>
                </a:lnTo>
                <a:lnTo>
                  <a:pt x="4102" y="592"/>
                </a:lnTo>
                <a:lnTo>
                  <a:pt x="4128" y="598"/>
                </a:lnTo>
                <a:lnTo>
                  <a:pt x="4134" y="592"/>
                </a:lnTo>
                <a:lnTo>
                  <a:pt x="4179" y="598"/>
                </a:lnTo>
                <a:lnTo>
                  <a:pt x="4211" y="605"/>
                </a:lnTo>
                <a:lnTo>
                  <a:pt x="4224" y="605"/>
                </a:lnTo>
                <a:lnTo>
                  <a:pt x="4243" y="611"/>
                </a:lnTo>
                <a:lnTo>
                  <a:pt x="4275" y="618"/>
                </a:lnTo>
                <a:lnTo>
                  <a:pt x="4391" y="618"/>
                </a:lnTo>
                <a:lnTo>
                  <a:pt x="4398" y="605"/>
                </a:lnTo>
                <a:lnTo>
                  <a:pt x="4404" y="618"/>
                </a:lnTo>
                <a:lnTo>
                  <a:pt x="4526" y="618"/>
                </a:lnTo>
                <a:lnTo>
                  <a:pt x="4526" y="611"/>
                </a:lnTo>
                <a:lnTo>
                  <a:pt x="4526" y="605"/>
                </a:lnTo>
                <a:lnTo>
                  <a:pt x="4513" y="611"/>
                </a:lnTo>
                <a:lnTo>
                  <a:pt x="4513" y="605"/>
                </a:lnTo>
                <a:lnTo>
                  <a:pt x="4513" y="598"/>
                </a:lnTo>
                <a:lnTo>
                  <a:pt x="4520" y="592"/>
                </a:lnTo>
                <a:lnTo>
                  <a:pt x="4539" y="592"/>
                </a:lnTo>
                <a:lnTo>
                  <a:pt x="4584" y="618"/>
                </a:lnTo>
                <a:lnTo>
                  <a:pt x="4603" y="618"/>
                </a:lnTo>
                <a:lnTo>
                  <a:pt x="4545" y="585"/>
                </a:lnTo>
                <a:lnTo>
                  <a:pt x="4571" y="566"/>
                </a:lnTo>
                <a:lnTo>
                  <a:pt x="4616" y="547"/>
                </a:lnTo>
                <a:lnTo>
                  <a:pt x="4623" y="540"/>
                </a:lnTo>
                <a:lnTo>
                  <a:pt x="4635" y="534"/>
                </a:lnTo>
                <a:lnTo>
                  <a:pt x="4648" y="534"/>
                </a:lnTo>
                <a:lnTo>
                  <a:pt x="4668" y="534"/>
                </a:lnTo>
                <a:lnTo>
                  <a:pt x="4693" y="521"/>
                </a:lnTo>
                <a:lnTo>
                  <a:pt x="4790" y="495"/>
                </a:lnTo>
                <a:lnTo>
                  <a:pt x="5433" y="495"/>
                </a:lnTo>
                <a:lnTo>
                  <a:pt x="3999" y="534"/>
                </a:lnTo>
                <a:lnTo>
                  <a:pt x="3980" y="540"/>
                </a:lnTo>
                <a:lnTo>
                  <a:pt x="3967" y="540"/>
                </a:lnTo>
                <a:lnTo>
                  <a:pt x="3941" y="534"/>
                </a:lnTo>
                <a:lnTo>
                  <a:pt x="3915" y="521"/>
                </a:lnTo>
                <a:lnTo>
                  <a:pt x="3838" y="508"/>
                </a:lnTo>
                <a:lnTo>
                  <a:pt x="3806" y="495"/>
                </a:lnTo>
                <a:lnTo>
                  <a:pt x="3793" y="495"/>
                </a:lnTo>
                <a:lnTo>
                  <a:pt x="3742" y="483"/>
                </a:lnTo>
                <a:lnTo>
                  <a:pt x="3710" y="476"/>
                </a:lnTo>
                <a:lnTo>
                  <a:pt x="3684" y="476"/>
                </a:lnTo>
                <a:lnTo>
                  <a:pt x="3658" y="470"/>
                </a:lnTo>
                <a:lnTo>
                  <a:pt x="3620" y="457"/>
                </a:lnTo>
                <a:lnTo>
                  <a:pt x="3594" y="450"/>
                </a:lnTo>
                <a:lnTo>
                  <a:pt x="3568" y="450"/>
                </a:lnTo>
                <a:lnTo>
                  <a:pt x="3562" y="444"/>
                </a:lnTo>
                <a:lnTo>
                  <a:pt x="3600" y="438"/>
                </a:lnTo>
                <a:lnTo>
                  <a:pt x="3678" y="438"/>
                </a:lnTo>
                <a:lnTo>
                  <a:pt x="3761" y="450"/>
                </a:lnTo>
                <a:lnTo>
                  <a:pt x="3787" y="457"/>
                </a:lnTo>
                <a:lnTo>
                  <a:pt x="3819" y="470"/>
                </a:lnTo>
                <a:lnTo>
                  <a:pt x="3832" y="476"/>
                </a:lnTo>
                <a:lnTo>
                  <a:pt x="3838" y="476"/>
                </a:lnTo>
                <a:lnTo>
                  <a:pt x="3870" y="489"/>
                </a:lnTo>
                <a:lnTo>
                  <a:pt x="3883" y="489"/>
                </a:lnTo>
                <a:lnTo>
                  <a:pt x="3903" y="495"/>
                </a:lnTo>
                <a:lnTo>
                  <a:pt x="4031" y="521"/>
                </a:lnTo>
                <a:lnTo>
                  <a:pt x="4018" y="528"/>
                </a:lnTo>
                <a:lnTo>
                  <a:pt x="3999" y="534"/>
                </a:lnTo>
                <a:lnTo>
                  <a:pt x="5433" y="495"/>
                </a:lnTo>
                <a:lnTo>
                  <a:pt x="4288" y="592"/>
                </a:lnTo>
                <a:lnTo>
                  <a:pt x="4243" y="598"/>
                </a:lnTo>
                <a:lnTo>
                  <a:pt x="4224" y="598"/>
                </a:lnTo>
                <a:lnTo>
                  <a:pt x="4205" y="592"/>
                </a:lnTo>
                <a:lnTo>
                  <a:pt x="4173" y="585"/>
                </a:lnTo>
                <a:lnTo>
                  <a:pt x="4115" y="579"/>
                </a:lnTo>
                <a:lnTo>
                  <a:pt x="4083" y="560"/>
                </a:lnTo>
                <a:lnTo>
                  <a:pt x="4070" y="560"/>
                </a:lnTo>
                <a:lnTo>
                  <a:pt x="4057" y="553"/>
                </a:lnTo>
                <a:lnTo>
                  <a:pt x="4070" y="553"/>
                </a:lnTo>
                <a:lnTo>
                  <a:pt x="4115" y="540"/>
                </a:lnTo>
                <a:lnTo>
                  <a:pt x="4147" y="547"/>
                </a:lnTo>
                <a:lnTo>
                  <a:pt x="4198" y="553"/>
                </a:lnTo>
                <a:lnTo>
                  <a:pt x="4211" y="560"/>
                </a:lnTo>
                <a:lnTo>
                  <a:pt x="4243" y="566"/>
                </a:lnTo>
                <a:lnTo>
                  <a:pt x="4288" y="592"/>
                </a:lnTo>
                <a:lnTo>
                  <a:pt x="4295" y="592"/>
                </a:lnTo>
                <a:lnTo>
                  <a:pt x="4288" y="592"/>
                </a:lnTo>
                <a:lnTo>
                  <a:pt x="5433" y="495"/>
                </a:lnTo>
                <a:lnTo>
                  <a:pt x="4443" y="412"/>
                </a:lnTo>
                <a:lnTo>
                  <a:pt x="4449" y="418"/>
                </a:lnTo>
                <a:lnTo>
                  <a:pt x="4462" y="418"/>
                </a:lnTo>
                <a:lnTo>
                  <a:pt x="4455" y="418"/>
                </a:lnTo>
                <a:lnTo>
                  <a:pt x="4449" y="412"/>
                </a:lnTo>
                <a:lnTo>
                  <a:pt x="4443" y="412"/>
                </a:lnTo>
                <a:lnTo>
                  <a:pt x="5433" y="495"/>
                </a:lnTo>
                <a:lnTo>
                  <a:pt x="3973" y="373"/>
                </a:lnTo>
                <a:lnTo>
                  <a:pt x="3967" y="373"/>
                </a:lnTo>
                <a:lnTo>
                  <a:pt x="3954" y="380"/>
                </a:lnTo>
                <a:lnTo>
                  <a:pt x="3967" y="380"/>
                </a:lnTo>
                <a:lnTo>
                  <a:pt x="3986" y="380"/>
                </a:lnTo>
                <a:lnTo>
                  <a:pt x="4038" y="393"/>
                </a:lnTo>
                <a:lnTo>
                  <a:pt x="4057" y="399"/>
                </a:lnTo>
                <a:lnTo>
                  <a:pt x="4076" y="399"/>
                </a:lnTo>
                <a:lnTo>
                  <a:pt x="4076" y="405"/>
                </a:lnTo>
                <a:lnTo>
                  <a:pt x="4083" y="405"/>
                </a:lnTo>
                <a:lnTo>
                  <a:pt x="4089" y="405"/>
                </a:lnTo>
                <a:lnTo>
                  <a:pt x="4095" y="405"/>
                </a:lnTo>
                <a:lnTo>
                  <a:pt x="4095" y="412"/>
                </a:lnTo>
                <a:lnTo>
                  <a:pt x="4102" y="412"/>
                </a:lnTo>
                <a:lnTo>
                  <a:pt x="4108" y="412"/>
                </a:lnTo>
                <a:lnTo>
                  <a:pt x="4115" y="418"/>
                </a:lnTo>
                <a:lnTo>
                  <a:pt x="4121" y="418"/>
                </a:lnTo>
                <a:lnTo>
                  <a:pt x="4121" y="405"/>
                </a:lnTo>
                <a:lnTo>
                  <a:pt x="4115" y="399"/>
                </a:lnTo>
                <a:lnTo>
                  <a:pt x="4115" y="405"/>
                </a:lnTo>
                <a:lnTo>
                  <a:pt x="4108" y="405"/>
                </a:lnTo>
                <a:lnTo>
                  <a:pt x="4102" y="399"/>
                </a:lnTo>
                <a:lnTo>
                  <a:pt x="4095" y="393"/>
                </a:lnTo>
                <a:lnTo>
                  <a:pt x="4057" y="386"/>
                </a:lnTo>
                <a:lnTo>
                  <a:pt x="4031" y="380"/>
                </a:lnTo>
                <a:lnTo>
                  <a:pt x="3999" y="373"/>
                </a:lnTo>
                <a:lnTo>
                  <a:pt x="3993" y="367"/>
                </a:lnTo>
                <a:lnTo>
                  <a:pt x="3986" y="367"/>
                </a:lnTo>
                <a:lnTo>
                  <a:pt x="3980" y="367"/>
                </a:lnTo>
                <a:lnTo>
                  <a:pt x="3980" y="373"/>
                </a:lnTo>
                <a:lnTo>
                  <a:pt x="3973" y="373"/>
                </a:lnTo>
                <a:lnTo>
                  <a:pt x="5433" y="495"/>
                </a:lnTo>
                <a:lnTo>
                  <a:pt x="2347" y="521"/>
                </a:lnTo>
                <a:lnTo>
                  <a:pt x="2340" y="521"/>
                </a:lnTo>
                <a:lnTo>
                  <a:pt x="2328" y="521"/>
                </a:lnTo>
                <a:lnTo>
                  <a:pt x="2334" y="528"/>
                </a:lnTo>
                <a:lnTo>
                  <a:pt x="2347" y="521"/>
                </a:lnTo>
                <a:lnTo>
                  <a:pt x="5433" y="495"/>
                </a:lnTo>
                <a:lnTo>
                  <a:pt x="2469" y="592"/>
                </a:lnTo>
                <a:lnTo>
                  <a:pt x="2475" y="585"/>
                </a:lnTo>
                <a:lnTo>
                  <a:pt x="2482" y="585"/>
                </a:lnTo>
                <a:lnTo>
                  <a:pt x="2475" y="579"/>
                </a:lnTo>
                <a:lnTo>
                  <a:pt x="2456" y="585"/>
                </a:lnTo>
                <a:lnTo>
                  <a:pt x="2443" y="592"/>
                </a:lnTo>
                <a:lnTo>
                  <a:pt x="2469" y="592"/>
                </a:lnTo>
                <a:lnTo>
                  <a:pt x="5433" y="495"/>
                </a:lnTo>
                <a:lnTo>
                  <a:pt x="2315" y="540"/>
                </a:lnTo>
                <a:lnTo>
                  <a:pt x="2302" y="540"/>
                </a:lnTo>
                <a:lnTo>
                  <a:pt x="2302" y="547"/>
                </a:lnTo>
                <a:lnTo>
                  <a:pt x="2315" y="547"/>
                </a:lnTo>
                <a:lnTo>
                  <a:pt x="2315" y="540"/>
                </a:lnTo>
                <a:lnTo>
                  <a:pt x="5433" y="495"/>
                </a:lnTo>
                <a:lnTo>
                  <a:pt x="2276" y="521"/>
                </a:lnTo>
                <a:lnTo>
                  <a:pt x="2257" y="521"/>
                </a:lnTo>
                <a:lnTo>
                  <a:pt x="2250" y="521"/>
                </a:lnTo>
                <a:lnTo>
                  <a:pt x="2257" y="521"/>
                </a:lnTo>
                <a:lnTo>
                  <a:pt x="2270" y="521"/>
                </a:lnTo>
                <a:lnTo>
                  <a:pt x="2276" y="521"/>
                </a:lnTo>
                <a:lnTo>
                  <a:pt x="5433" y="495"/>
                </a:lnTo>
                <a:lnTo>
                  <a:pt x="2610" y="566"/>
                </a:lnTo>
                <a:lnTo>
                  <a:pt x="2610" y="560"/>
                </a:lnTo>
                <a:lnTo>
                  <a:pt x="2604" y="553"/>
                </a:lnTo>
                <a:lnTo>
                  <a:pt x="2598" y="553"/>
                </a:lnTo>
                <a:lnTo>
                  <a:pt x="2598" y="560"/>
                </a:lnTo>
                <a:lnTo>
                  <a:pt x="2598" y="566"/>
                </a:lnTo>
                <a:lnTo>
                  <a:pt x="2610" y="566"/>
                </a:lnTo>
                <a:lnTo>
                  <a:pt x="5433" y="495"/>
                </a:lnTo>
                <a:lnTo>
                  <a:pt x="2893" y="515"/>
                </a:lnTo>
                <a:lnTo>
                  <a:pt x="2906" y="502"/>
                </a:lnTo>
                <a:lnTo>
                  <a:pt x="2900" y="502"/>
                </a:lnTo>
                <a:lnTo>
                  <a:pt x="2880" y="508"/>
                </a:lnTo>
                <a:lnTo>
                  <a:pt x="2880" y="515"/>
                </a:lnTo>
                <a:lnTo>
                  <a:pt x="2880" y="508"/>
                </a:lnTo>
                <a:lnTo>
                  <a:pt x="2900" y="495"/>
                </a:lnTo>
                <a:lnTo>
                  <a:pt x="2906" y="489"/>
                </a:lnTo>
                <a:lnTo>
                  <a:pt x="2913" y="489"/>
                </a:lnTo>
                <a:lnTo>
                  <a:pt x="2900" y="489"/>
                </a:lnTo>
                <a:lnTo>
                  <a:pt x="2887" y="495"/>
                </a:lnTo>
                <a:lnTo>
                  <a:pt x="2880" y="502"/>
                </a:lnTo>
                <a:lnTo>
                  <a:pt x="2874" y="502"/>
                </a:lnTo>
                <a:lnTo>
                  <a:pt x="2855" y="495"/>
                </a:lnTo>
                <a:lnTo>
                  <a:pt x="2855" y="502"/>
                </a:lnTo>
                <a:lnTo>
                  <a:pt x="2855" y="508"/>
                </a:lnTo>
                <a:lnTo>
                  <a:pt x="2842" y="508"/>
                </a:lnTo>
                <a:lnTo>
                  <a:pt x="2835" y="515"/>
                </a:lnTo>
                <a:lnTo>
                  <a:pt x="2835" y="521"/>
                </a:lnTo>
                <a:lnTo>
                  <a:pt x="2842" y="521"/>
                </a:lnTo>
                <a:lnTo>
                  <a:pt x="2848" y="521"/>
                </a:lnTo>
                <a:lnTo>
                  <a:pt x="2874" y="515"/>
                </a:lnTo>
                <a:lnTo>
                  <a:pt x="2880" y="515"/>
                </a:lnTo>
                <a:lnTo>
                  <a:pt x="2874" y="521"/>
                </a:lnTo>
                <a:lnTo>
                  <a:pt x="2868" y="521"/>
                </a:lnTo>
                <a:lnTo>
                  <a:pt x="2861" y="521"/>
                </a:lnTo>
                <a:lnTo>
                  <a:pt x="2868" y="521"/>
                </a:lnTo>
                <a:lnTo>
                  <a:pt x="2874" y="521"/>
                </a:lnTo>
                <a:lnTo>
                  <a:pt x="2880" y="521"/>
                </a:lnTo>
                <a:lnTo>
                  <a:pt x="2880" y="515"/>
                </a:lnTo>
                <a:lnTo>
                  <a:pt x="2880" y="515"/>
                </a:lnTo>
                <a:lnTo>
                  <a:pt x="2887" y="521"/>
                </a:lnTo>
                <a:lnTo>
                  <a:pt x="2893" y="521"/>
                </a:lnTo>
                <a:lnTo>
                  <a:pt x="2913" y="521"/>
                </a:lnTo>
                <a:lnTo>
                  <a:pt x="2919" y="521"/>
                </a:lnTo>
                <a:lnTo>
                  <a:pt x="2913" y="521"/>
                </a:lnTo>
                <a:lnTo>
                  <a:pt x="2900" y="521"/>
                </a:lnTo>
                <a:lnTo>
                  <a:pt x="2893" y="515"/>
                </a:lnTo>
                <a:lnTo>
                  <a:pt x="5433" y="495"/>
                </a:lnTo>
                <a:lnTo>
                  <a:pt x="2810" y="489"/>
                </a:lnTo>
                <a:lnTo>
                  <a:pt x="2810" y="483"/>
                </a:lnTo>
                <a:lnTo>
                  <a:pt x="2803" y="483"/>
                </a:lnTo>
                <a:lnTo>
                  <a:pt x="2797" y="483"/>
                </a:lnTo>
                <a:lnTo>
                  <a:pt x="2803" y="489"/>
                </a:lnTo>
                <a:lnTo>
                  <a:pt x="2810" y="489"/>
                </a:lnTo>
                <a:lnTo>
                  <a:pt x="5433" y="495"/>
                </a:lnTo>
                <a:lnTo>
                  <a:pt x="2636" y="553"/>
                </a:lnTo>
                <a:lnTo>
                  <a:pt x="2636" y="547"/>
                </a:lnTo>
                <a:lnTo>
                  <a:pt x="2636" y="560"/>
                </a:lnTo>
                <a:lnTo>
                  <a:pt x="2636" y="553"/>
                </a:lnTo>
                <a:lnTo>
                  <a:pt x="5433" y="495"/>
                </a:lnTo>
                <a:lnTo>
                  <a:pt x="2231" y="521"/>
                </a:lnTo>
                <a:lnTo>
                  <a:pt x="2199" y="521"/>
                </a:lnTo>
                <a:lnTo>
                  <a:pt x="2186" y="528"/>
                </a:lnTo>
                <a:lnTo>
                  <a:pt x="2199" y="528"/>
                </a:lnTo>
                <a:lnTo>
                  <a:pt x="2218" y="534"/>
                </a:lnTo>
                <a:lnTo>
                  <a:pt x="2231" y="521"/>
                </a:lnTo>
                <a:lnTo>
                  <a:pt x="5433" y="495"/>
                </a:lnTo>
                <a:lnTo>
                  <a:pt x="2745" y="528"/>
                </a:lnTo>
                <a:lnTo>
                  <a:pt x="2745" y="534"/>
                </a:lnTo>
                <a:lnTo>
                  <a:pt x="2758" y="528"/>
                </a:lnTo>
                <a:lnTo>
                  <a:pt x="2752" y="528"/>
                </a:lnTo>
                <a:lnTo>
                  <a:pt x="2745" y="528"/>
                </a:lnTo>
                <a:lnTo>
                  <a:pt x="5433" y="495"/>
                </a:lnTo>
                <a:lnTo>
                  <a:pt x="2668" y="547"/>
                </a:lnTo>
                <a:lnTo>
                  <a:pt x="2662" y="547"/>
                </a:lnTo>
                <a:lnTo>
                  <a:pt x="2655" y="547"/>
                </a:lnTo>
                <a:lnTo>
                  <a:pt x="2662" y="553"/>
                </a:lnTo>
                <a:lnTo>
                  <a:pt x="2668" y="553"/>
                </a:lnTo>
                <a:lnTo>
                  <a:pt x="2668" y="547"/>
                </a:lnTo>
                <a:lnTo>
                  <a:pt x="5433" y="495"/>
                </a:lnTo>
                <a:lnTo>
                  <a:pt x="2803" y="521"/>
                </a:lnTo>
                <a:lnTo>
                  <a:pt x="2790" y="521"/>
                </a:lnTo>
                <a:lnTo>
                  <a:pt x="2784" y="521"/>
                </a:lnTo>
                <a:lnTo>
                  <a:pt x="2778" y="528"/>
                </a:lnTo>
                <a:lnTo>
                  <a:pt x="2784" y="528"/>
                </a:lnTo>
                <a:lnTo>
                  <a:pt x="2790" y="534"/>
                </a:lnTo>
                <a:lnTo>
                  <a:pt x="2803" y="534"/>
                </a:lnTo>
                <a:lnTo>
                  <a:pt x="2810" y="528"/>
                </a:lnTo>
                <a:lnTo>
                  <a:pt x="2816" y="521"/>
                </a:lnTo>
                <a:lnTo>
                  <a:pt x="2810" y="521"/>
                </a:lnTo>
                <a:lnTo>
                  <a:pt x="2803" y="521"/>
                </a:lnTo>
                <a:lnTo>
                  <a:pt x="5433" y="495"/>
                </a:lnTo>
                <a:lnTo>
                  <a:pt x="1460" y="605"/>
                </a:lnTo>
                <a:lnTo>
                  <a:pt x="1453" y="611"/>
                </a:lnTo>
                <a:lnTo>
                  <a:pt x="1453" y="618"/>
                </a:lnTo>
                <a:lnTo>
                  <a:pt x="1460" y="618"/>
                </a:lnTo>
                <a:lnTo>
                  <a:pt x="1466" y="618"/>
                </a:lnTo>
                <a:lnTo>
                  <a:pt x="1479" y="618"/>
                </a:lnTo>
                <a:lnTo>
                  <a:pt x="1460" y="605"/>
                </a:lnTo>
                <a:lnTo>
                  <a:pt x="5433" y="495"/>
                </a:lnTo>
                <a:lnTo>
                  <a:pt x="161" y="585"/>
                </a:lnTo>
                <a:lnTo>
                  <a:pt x="161" y="592"/>
                </a:lnTo>
                <a:lnTo>
                  <a:pt x="168" y="592"/>
                </a:lnTo>
                <a:lnTo>
                  <a:pt x="168" y="585"/>
                </a:lnTo>
                <a:lnTo>
                  <a:pt x="161" y="585"/>
                </a:lnTo>
                <a:lnTo>
                  <a:pt x="5433" y="495"/>
                </a:lnTo>
                <a:lnTo>
                  <a:pt x="4899" y="450"/>
                </a:lnTo>
                <a:lnTo>
                  <a:pt x="4880" y="476"/>
                </a:lnTo>
                <a:lnTo>
                  <a:pt x="4905" y="476"/>
                </a:lnTo>
                <a:lnTo>
                  <a:pt x="4905" y="470"/>
                </a:lnTo>
                <a:lnTo>
                  <a:pt x="4912" y="450"/>
                </a:lnTo>
                <a:lnTo>
                  <a:pt x="4905" y="450"/>
                </a:lnTo>
                <a:lnTo>
                  <a:pt x="4899" y="450"/>
                </a:lnTo>
                <a:lnTo>
                  <a:pt x="5433" y="495"/>
                </a:lnTo>
                <a:lnTo>
                  <a:pt x="20" y="598"/>
                </a:lnTo>
                <a:lnTo>
                  <a:pt x="65" y="618"/>
                </a:lnTo>
                <a:lnTo>
                  <a:pt x="84" y="618"/>
                </a:lnTo>
                <a:lnTo>
                  <a:pt x="13" y="585"/>
                </a:lnTo>
                <a:lnTo>
                  <a:pt x="20" y="598"/>
                </a:lnTo>
                <a:lnTo>
                  <a:pt x="5433" y="495"/>
                </a:lnTo>
                <a:lnTo>
                  <a:pt x="225" y="585"/>
                </a:lnTo>
                <a:lnTo>
                  <a:pt x="180" y="553"/>
                </a:lnTo>
                <a:lnTo>
                  <a:pt x="161" y="547"/>
                </a:lnTo>
                <a:lnTo>
                  <a:pt x="161" y="553"/>
                </a:lnTo>
                <a:lnTo>
                  <a:pt x="180" y="566"/>
                </a:lnTo>
                <a:lnTo>
                  <a:pt x="206" y="585"/>
                </a:lnTo>
                <a:lnTo>
                  <a:pt x="258" y="618"/>
                </a:lnTo>
                <a:lnTo>
                  <a:pt x="270" y="618"/>
                </a:lnTo>
                <a:lnTo>
                  <a:pt x="245" y="605"/>
                </a:lnTo>
                <a:lnTo>
                  <a:pt x="225" y="585"/>
                </a:lnTo>
                <a:lnTo>
                  <a:pt x="5433" y="495"/>
                </a:lnTo>
                <a:lnTo>
                  <a:pt x="2051" y="483"/>
                </a:lnTo>
                <a:lnTo>
                  <a:pt x="2045" y="483"/>
                </a:lnTo>
                <a:lnTo>
                  <a:pt x="2032" y="489"/>
                </a:lnTo>
                <a:lnTo>
                  <a:pt x="1987" y="483"/>
                </a:lnTo>
                <a:lnTo>
                  <a:pt x="1980" y="489"/>
                </a:lnTo>
                <a:lnTo>
                  <a:pt x="1980" y="495"/>
                </a:lnTo>
                <a:lnTo>
                  <a:pt x="1993" y="495"/>
                </a:lnTo>
                <a:lnTo>
                  <a:pt x="2032" y="495"/>
                </a:lnTo>
                <a:lnTo>
                  <a:pt x="2045" y="489"/>
                </a:lnTo>
                <a:lnTo>
                  <a:pt x="2051" y="483"/>
                </a:lnTo>
                <a:lnTo>
                  <a:pt x="5433" y="495"/>
                </a:lnTo>
                <a:lnTo>
                  <a:pt x="2025" y="592"/>
                </a:lnTo>
                <a:lnTo>
                  <a:pt x="2019" y="592"/>
                </a:lnTo>
                <a:lnTo>
                  <a:pt x="2006" y="592"/>
                </a:lnTo>
                <a:lnTo>
                  <a:pt x="2006" y="598"/>
                </a:lnTo>
                <a:lnTo>
                  <a:pt x="2025" y="592"/>
                </a:lnTo>
                <a:lnTo>
                  <a:pt x="2032" y="592"/>
                </a:lnTo>
                <a:lnTo>
                  <a:pt x="2025" y="592"/>
                </a:lnTo>
                <a:lnTo>
                  <a:pt x="5433" y="495"/>
                </a:lnTo>
                <a:lnTo>
                  <a:pt x="2655" y="579"/>
                </a:lnTo>
                <a:lnTo>
                  <a:pt x="2610" y="585"/>
                </a:lnTo>
                <a:lnTo>
                  <a:pt x="2578" y="598"/>
                </a:lnTo>
                <a:lnTo>
                  <a:pt x="2540" y="598"/>
                </a:lnTo>
                <a:lnTo>
                  <a:pt x="2469" y="605"/>
                </a:lnTo>
                <a:lnTo>
                  <a:pt x="2430" y="611"/>
                </a:lnTo>
                <a:lnTo>
                  <a:pt x="2418" y="611"/>
                </a:lnTo>
                <a:lnTo>
                  <a:pt x="2398" y="611"/>
                </a:lnTo>
                <a:lnTo>
                  <a:pt x="2379" y="605"/>
                </a:lnTo>
                <a:lnTo>
                  <a:pt x="2360" y="605"/>
                </a:lnTo>
                <a:lnTo>
                  <a:pt x="2302" y="605"/>
                </a:lnTo>
                <a:lnTo>
                  <a:pt x="2257" y="592"/>
                </a:lnTo>
                <a:lnTo>
                  <a:pt x="2199" y="579"/>
                </a:lnTo>
                <a:lnTo>
                  <a:pt x="2167" y="566"/>
                </a:lnTo>
                <a:lnTo>
                  <a:pt x="2148" y="560"/>
                </a:lnTo>
                <a:lnTo>
                  <a:pt x="2109" y="553"/>
                </a:lnTo>
                <a:lnTo>
                  <a:pt x="2064" y="547"/>
                </a:lnTo>
                <a:lnTo>
                  <a:pt x="2045" y="540"/>
                </a:lnTo>
                <a:lnTo>
                  <a:pt x="2070" y="553"/>
                </a:lnTo>
                <a:lnTo>
                  <a:pt x="2109" y="560"/>
                </a:lnTo>
                <a:lnTo>
                  <a:pt x="2148" y="579"/>
                </a:lnTo>
                <a:lnTo>
                  <a:pt x="2225" y="598"/>
                </a:lnTo>
                <a:lnTo>
                  <a:pt x="2295" y="618"/>
                </a:lnTo>
                <a:lnTo>
                  <a:pt x="2578" y="618"/>
                </a:lnTo>
                <a:lnTo>
                  <a:pt x="2610" y="598"/>
                </a:lnTo>
                <a:lnTo>
                  <a:pt x="2643" y="585"/>
                </a:lnTo>
                <a:lnTo>
                  <a:pt x="2655" y="585"/>
                </a:lnTo>
                <a:lnTo>
                  <a:pt x="2688" y="598"/>
                </a:lnTo>
                <a:lnTo>
                  <a:pt x="2668" y="579"/>
                </a:lnTo>
                <a:lnTo>
                  <a:pt x="2707" y="566"/>
                </a:lnTo>
                <a:lnTo>
                  <a:pt x="2655" y="579"/>
                </a:lnTo>
                <a:lnTo>
                  <a:pt x="5433" y="495"/>
                </a:lnTo>
                <a:lnTo>
                  <a:pt x="2154" y="528"/>
                </a:lnTo>
                <a:lnTo>
                  <a:pt x="2148" y="528"/>
                </a:lnTo>
                <a:lnTo>
                  <a:pt x="2141" y="528"/>
                </a:lnTo>
                <a:lnTo>
                  <a:pt x="2135" y="528"/>
                </a:lnTo>
                <a:lnTo>
                  <a:pt x="2141" y="534"/>
                </a:lnTo>
                <a:lnTo>
                  <a:pt x="2154" y="528"/>
                </a:lnTo>
                <a:lnTo>
                  <a:pt x="5433" y="495"/>
                </a:lnTo>
                <a:lnTo>
                  <a:pt x="193" y="605"/>
                </a:lnTo>
                <a:lnTo>
                  <a:pt x="187" y="598"/>
                </a:lnTo>
                <a:lnTo>
                  <a:pt x="180" y="598"/>
                </a:lnTo>
                <a:lnTo>
                  <a:pt x="187" y="605"/>
                </a:lnTo>
                <a:lnTo>
                  <a:pt x="200" y="618"/>
                </a:lnTo>
                <a:lnTo>
                  <a:pt x="213" y="618"/>
                </a:lnTo>
                <a:lnTo>
                  <a:pt x="193" y="605"/>
                </a:lnTo>
                <a:lnTo>
                  <a:pt x="5433" y="495"/>
                </a:lnTo>
                <a:lnTo>
                  <a:pt x="4719" y="470"/>
                </a:lnTo>
                <a:lnTo>
                  <a:pt x="4738" y="470"/>
                </a:lnTo>
                <a:lnTo>
                  <a:pt x="4745" y="476"/>
                </a:lnTo>
                <a:lnTo>
                  <a:pt x="4751" y="470"/>
                </a:lnTo>
                <a:lnTo>
                  <a:pt x="4758" y="470"/>
                </a:lnTo>
                <a:lnTo>
                  <a:pt x="4764" y="476"/>
                </a:lnTo>
                <a:lnTo>
                  <a:pt x="4777" y="476"/>
                </a:lnTo>
                <a:lnTo>
                  <a:pt x="4796" y="470"/>
                </a:lnTo>
                <a:lnTo>
                  <a:pt x="4790" y="470"/>
                </a:lnTo>
                <a:lnTo>
                  <a:pt x="4777" y="457"/>
                </a:lnTo>
                <a:lnTo>
                  <a:pt x="4764" y="457"/>
                </a:lnTo>
                <a:lnTo>
                  <a:pt x="4738" y="457"/>
                </a:lnTo>
                <a:lnTo>
                  <a:pt x="4725" y="457"/>
                </a:lnTo>
                <a:lnTo>
                  <a:pt x="4706" y="457"/>
                </a:lnTo>
                <a:lnTo>
                  <a:pt x="4693" y="457"/>
                </a:lnTo>
                <a:lnTo>
                  <a:pt x="4700" y="470"/>
                </a:lnTo>
                <a:lnTo>
                  <a:pt x="4719" y="470"/>
                </a:lnTo>
                <a:lnTo>
                  <a:pt x="5433" y="495"/>
                </a:lnTo>
                <a:lnTo>
                  <a:pt x="4899" y="251"/>
                </a:lnTo>
                <a:lnTo>
                  <a:pt x="4899" y="245"/>
                </a:lnTo>
                <a:lnTo>
                  <a:pt x="4893" y="245"/>
                </a:lnTo>
                <a:lnTo>
                  <a:pt x="4867" y="245"/>
                </a:lnTo>
                <a:lnTo>
                  <a:pt x="4815" y="238"/>
                </a:lnTo>
                <a:lnTo>
                  <a:pt x="4770" y="245"/>
                </a:lnTo>
                <a:lnTo>
                  <a:pt x="4758" y="245"/>
                </a:lnTo>
                <a:lnTo>
                  <a:pt x="4751" y="245"/>
                </a:lnTo>
                <a:lnTo>
                  <a:pt x="4738" y="251"/>
                </a:lnTo>
                <a:lnTo>
                  <a:pt x="4725" y="264"/>
                </a:lnTo>
                <a:lnTo>
                  <a:pt x="4732" y="270"/>
                </a:lnTo>
                <a:lnTo>
                  <a:pt x="4751" y="270"/>
                </a:lnTo>
                <a:lnTo>
                  <a:pt x="4758" y="264"/>
                </a:lnTo>
                <a:lnTo>
                  <a:pt x="4770" y="264"/>
                </a:lnTo>
                <a:lnTo>
                  <a:pt x="4809" y="264"/>
                </a:lnTo>
                <a:lnTo>
                  <a:pt x="4860" y="264"/>
                </a:lnTo>
                <a:lnTo>
                  <a:pt x="4880" y="264"/>
                </a:lnTo>
                <a:lnTo>
                  <a:pt x="4899" y="251"/>
                </a:lnTo>
                <a:lnTo>
                  <a:pt x="5433" y="495"/>
                </a:lnTo>
                <a:lnTo>
                  <a:pt x="4719" y="380"/>
                </a:lnTo>
                <a:lnTo>
                  <a:pt x="4706" y="373"/>
                </a:lnTo>
                <a:lnTo>
                  <a:pt x="4700" y="373"/>
                </a:lnTo>
                <a:lnTo>
                  <a:pt x="4700" y="380"/>
                </a:lnTo>
                <a:lnTo>
                  <a:pt x="4700" y="386"/>
                </a:lnTo>
                <a:lnTo>
                  <a:pt x="4706" y="393"/>
                </a:lnTo>
                <a:lnTo>
                  <a:pt x="4738" y="393"/>
                </a:lnTo>
                <a:lnTo>
                  <a:pt x="4725" y="380"/>
                </a:lnTo>
                <a:lnTo>
                  <a:pt x="4719" y="380"/>
                </a:lnTo>
                <a:lnTo>
                  <a:pt x="5433" y="495"/>
                </a:lnTo>
                <a:lnTo>
                  <a:pt x="5220" y="450"/>
                </a:lnTo>
                <a:lnTo>
                  <a:pt x="5246" y="438"/>
                </a:lnTo>
                <a:lnTo>
                  <a:pt x="5272" y="431"/>
                </a:lnTo>
                <a:lnTo>
                  <a:pt x="5278" y="425"/>
                </a:lnTo>
                <a:lnTo>
                  <a:pt x="5278" y="418"/>
                </a:lnTo>
                <a:lnTo>
                  <a:pt x="5272" y="418"/>
                </a:lnTo>
                <a:lnTo>
                  <a:pt x="5259" y="425"/>
                </a:lnTo>
                <a:lnTo>
                  <a:pt x="5227" y="438"/>
                </a:lnTo>
                <a:lnTo>
                  <a:pt x="5214" y="444"/>
                </a:lnTo>
                <a:lnTo>
                  <a:pt x="5214" y="450"/>
                </a:lnTo>
                <a:lnTo>
                  <a:pt x="5188" y="457"/>
                </a:lnTo>
                <a:lnTo>
                  <a:pt x="5175" y="457"/>
                </a:lnTo>
                <a:lnTo>
                  <a:pt x="5175" y="450"/>
                </a:lnTo>
                <a:lnTo>
                  <a:pt x="5169" y="450"/>
                </a:lnTo>
                <a:lnTo>
                  <a:pt x="5163" y="450"/>
                </a:lnTo>
                <a:lnTo>
                  <a:pt x="5156" y="470"/>
                </a:lnTo>
                <a:lnTo>
                  <a:pt x="5137" y="483"/>
                </a:lnTo>
                <a:lnTo>
                  <a:pt x="5118" y="495"/>
                </a:lnTo>
                <a:lnTo>
                  <a:pt x="5111" y="495"/>
                </a:lnTo>
                <a:lnTo>
                  <a:pt x="5098" y="495"/>
                </a:lnTo>
                <a:lnTo>
                  <a:pt x="5085" y="502"/>
                </a:lnTo>
                <a:lnTo>
                  <a:pt x="5085" y="508"/>
                </a:lnTo>
                <a:lnTo>
                  <a:pt x="5073" y="521"/>
                </a:lnTo>
                <a:lnTo>
                  <a:pt x="5066" y="521"/>
                </a:lnTo>
                <a:lnTo>
                  <a:pt x="5066" y="521"/>
                </a:lnTo>
                <a:lnTo>
                  <a:pt x="5060" y="521"/>
                </a:lnTo>
                <a:lnTo>
                  <a:pt x="5060" y="515"/>
                </a:lnTo>
                <a:lnTo>
                  <a:pt x="5047" y="521"/>
                </a:lnTo>
                <a:lnTo>
                  <a:pt x="5034" y="521"/>
                </a:lnTo>
                <a:lnTo>
                  <a:pt x="5028" y="521"/>
                </a:lnTo>
                <a:lnTo>
                  <a:pt x="5028" y="528"/>
                </a:lnTo>
                <a:lnTo>
                  <a:pt x="5034" y="528"/>
                </a:lnTo>
                <a:lnTo>
                  <a:pt x="5040" y="528"/>
                </a:lnTo>
                <a:lnTo>
                  <a:pt x="5047" y="534"/>
                </a:lnTo>
                <a:lnTo>
                  <a:pt x="5034" y="540"/>
                </a:lnTo>
                <a:lnTo>
                  <a:pt x="5028" y="547"/>
                </a:lnTo>
                <a:lnTo>
                  <a:pt x="5008" y="553"/>
                </a:lnTo>
                <a:lnTo>
                  <a:pt x="5002" y="553"/>
                </a:lnTo>
                <a:lnTo>
                  <a:pt x="4995" y="553"/>
                </a:lnTo>
                <a:lnTo>
                  <a:pt x="4995" y="547"/>
                </a:lnTo>
                <a:lnTo>
                  <a:pt x="5008" y="534"/>
                </a:lnTo>
                <a:lnTo>
                  <a:pt x="4995" y="534"/>
                </a:lnTo>
                <a:lnTo>
                  <a:pt x="4976" y="540"/>
                </a:lnTo>
                <a:lnTo>
                  <a:pt x="4963" y="540"/>
                </a:lnTo>
                <a:lnTo>
                  <a:pt x="4950" y="540"/>
                </a:lnTo>
                <a:lnTo>
                  <a:pt x="4950" y="553"/>
                </a:lnTo>
                <a:lnTo>
                  <a:pt x="4938" y="547"/>
                </a:lnTo>
                <a:lnTo>
                  <a:pt x="4925" y="547"/>
                </a:lnTo>
                <a:lnTo>
                  <a:pt x="4905" y="547"/>
                </a:lnTo>
                <a:lnTo>
                  <a:pt x="4899" y="547"/>
                </a:lnTo>
                <a:lnTo>
                  <a:pt x="4899" y="553"/>
                </a:lnTo>
                <a:lnTo>
                  <a:pt x="4918" y="560"/>
                </a:lnTo>
                <a:lnTo>
                  <a:pt x="4938" y="566"/>
                </a:lnTo>
                <a:lnTo>
                  <a:pt x="4931" y="566"/>
                </a:lnTo>
                <a:lnTo>
                  <a:pt x="4905" y="585"/>
                </a:lnTo>
                <a:lnTo>
                  <a:pt x="4873" y="598"/>
                </a:lnTo>
                <a:lnTo>
                  <a:pt x="4867" y="605"/>
                </a:lnTo>
                <a:lnTo>
                  <a:pt x="4880" y="605"/>
                </a:lnTo>
                <a:lnTo>
                  <a:pt x="4912" y="592"/>
                </a:lnTo>
                <a:lnTo>
                  <a:pt x="4944" y="579"/>
                </a:lnTo>
                <a:lnTo>
                  <a:pt x="4957" y="579"/>
                </a:lnTo>
                <a:lnTo>
                  <a:pt x="4970" y="566"/>
                </a:lnTo>
                <a:lnTo>
                  <a:pt x="4976" y="566"/>
                </a:lnTo>
                <a:lnTo>
                  <a:pt x="4976" y="579"/>
                </a:lnTo>
                <a:lnTo>
                  <a:pt x="4950" y="598"/>
                </a:lnTo>
                <a:lnTo>
                  <a:pt x="4931" y="611"/>
                </a:lnTo>
                <a:lnTo>
                  <a:pt x="4963" y="598"/>
                </a:lnTo>
                <a:lnTo>
                  <a:pt x="4995" y="585"/>
                </a:lnTo>
                <a:lnTo>
                  <a:pt x="5015" y="566"/>
                </a:lnTo>
                <a:lnTo>
                  <a:pt x="5021" y="566"/>
                </a:lnTo>
                <a:lnTo>
                  <a:pt x="5034" y="560"/>
                </a:lnTo>
                <a:lnTo>
                  <a:pt x="5047" y="547"/>
                </a:lnTo>
                <a:lnTo>
                  <a:pt x="5118" y="515"/>
                </a:lnTo>
                <a:lnTo>
                  <a:pt x="5175" y="476"/>
                </a:lnTo>
                <a:lnTo>
                  <a:pt x="5208" y="470"/>
                </a:lnTo>
                <a:lnTo>
                  <a:pt x="5220" y="450"/>
                </a:lnTo>
                <a:lnTo>
                  <a:pt x="5433" y="495"/>
                </a:lnTo>
                <a:lnTo>
                  <a:pt x="4500" y="425"/>
                </a:lnTo>
                <a:lnTo>
                  <a:pt x="4500" y="431"/>
                </a:lnTo>
                <a:lnTo>
                  <a:pt x="4507" y="431"/>
                </a:lnTo>
                <a:lnTo>
                  <a:pt x="4513" y="425"/>
                </a:lnTo>
                <a:lnTo>
                  <a:pt x="4507" y="418"/>
                </a:lnTo>
                <a:lnTo>
                  <a:pt x="4500" y="425"/>
                </a:lnTo>
                <a:lnTo>
                  <a:pt x="5433" y="495"/>
                </a:lnTo>
                <a:lnTo>
                  <a:pt x="5047" y="457"/>
                </a:lnTo>
                <a:lnTo>
                  <a:pt x="5034" y="450"/>
                </a:lnTo>
                <a:lnTo>
                  <a:pt x="5008" y="457"/>
                </a:lnTo>
                <a:lnTo>
                  <a:pt x="5034" y="470"/>
                </a:lnTo>
                <a:lnTo>
                  <a:pt x="5060" y="470"/>
                </a:lnTo>
                <a:lnTo>
                  <a:pt x="5079" y="470"/>
                </a:lnTo>
                <a:lnTo>
                  <a:pt x="5085" y="470"/>
                </a:lnTo>
                <a:lnTo>
                  <a:pt x="5079" y="470"/>
                </a:lnTo>
                <a:lnTo>
                  <a:pt x="5066" y="457"/>
                </a:lnTo>
                <a:lnTo>
                  <a:pt x="5047" y="457"/>
                </a:lnTo>
                <a:lnTo>
                  <a:pt x="5433" y="495"/>
                </a:lnTo>
                <a:lnTo>
                  <a:pt x="4848" y="470"/>
                </a:lnTo>
                <a:lnTo>
                  <a:pt x="4841" y="476"/>
                </a:lnTo>
                <a:lnTo>
                  <a:pt x="4867" y="476"/>
                </a:lnTo>
                <a:lnTo>
                  <a:pt x="4860" y="470"/>
                </a:lnTo>
                <a:lnTo>
                  <a:pt x="4848" y="470"/>
                </a:lnTo>
                <a:lnTo>
                  <a:pt x="5433" y="495"/>
                </a:lnTo>
                <a:lnTo>
                  <a:pt x="3581" y="592"/>
                </a:lnTo>
                <a:lnTo>
                  <a:pt x="3517" y="579"/>
                </a:lnTo>
                <a:lnTo>
                  <a:pt x="3459" y="566"/>
                </a:lnTo>
                <a:lnTo>
                  <a:pt x="3420" y="560"/>
                </a:lnTo>
                <a:lnTo>
                  <a:pt x="3375" y="553"/>
                </a:lnTo>
                <a:lnTo>
                  <a:pt x="3305" y="547"/>
                </a:lnTo>
                <a:lnTo>
                  <a:pt x="3260" y="540"/>
                </a:lnTo>
                <a:lnTo>
                  <a:pt x="3234" y="534"/>
                </a:lnTo>
                <a:lnTo>
                  <a:pt x="3221" y="534"/>
                </a:lnTo>
                <a:lnTo>
                  <a:pt x="3202" y="534"/>
                </a:lnTo>
                <a:lnTo>
                  <a:pt x="3170" y="528"/>
                </a:lnTo>
                <a:lnTo>
                  <a:pt x="3086" y="521"/>
                </a:lnTo>
                <a:lnTo>
                  <a:pt x="3073" y="521"/>
                </a:lnTo>
                <a:lnTo>
                  <a:pt x="3067" y="521"/>
                </a:lnTo>
                <a:lnTo>
                  <a:pt x="3041" y="515"/>
                </a:lnTo>
                <a:lnTo>
                  <a:pt x="2970" y="515"/>
                </a:lnTo>
                <a:lnTo>
                  <a:pt x="2945" y="515"/>
                </a:lnTo>
                <a:lnTo>
                  <a:pt x="2919" y="508"/>
                </a:lnTo>
                <a:lnTo>
                  <a:pt x="2919" y="515"/>
                </a:lnTo>
                <a:lnTo>
                  <a:pt x="2919" y="521"/>
                </a:lnTo>
                <a:lnTo>
                  <a:pt x="2938" y="521"/>
                </a:lnTo>
                <a:lnTo>
                  <a:pt x="2964" y="521"/>
                </a:lnTo>
                <a:lnTo>
                  <a:pt x="2983" y="521"/>
                </a:lnTo>
                <a:lnTo>
                  <a:pt x="2990" y="528"/>
                </a:lnTo>
                <a:lnTo>
                  <a:pt x="2983" y="547"/>
                </a:lnTo>
                <a:lnTo>
                  <a:pt x="2977" y="553"/>
                </a:lnTo>
                <a:lnTo>
                  <a:pt x="3003" y="553"/>
                </a:lnTo>
                <a:lnTo>
                  <a:pt x="3022" y="547"/>
                </a:lnTo>
                <a:lnTo>
                  <a:pt x="3041" y="553"/>
                </a:lnTo>
                <a:lnTo>
                  <a:pt x="3060" y="553"/>
                </a:lnTo>
                <a:lnTo>
                  <a:pt x="3067" y="553"/>
                </a:lnTo>
                <a:lnTo>
                  <a:pt x="3067" y="560"/>
                </a:lnTo>
                <a:lnTo>
                  <a:pt x="3067" y="566"/>
                </a:lnTo>
                <a:lnTo>
                  <a:pt x="3073" y="566"/>
                </a:lnTo>
                <a:lnTo>
                  <a:pt x="3093" y="560"/>
                </a:lnTo>
                <a:lnTo>
                  <a:pt x="3112" y="566"/>
                </a:lnTo>
                <a:lnTo>
                  <a:pt x="3144" y="566"/>
                </a:lnTo>
                <a:lnTo>
                  <a:pt x="3163" y="585"/>
                </a:lnTo>
                <a:lnTo>
                  <a:pt x="3189" y="592"/>
                </a:lnTo>
                <a:lnTo>
                  <a:pt x="3183" y="585"/>
                </a:lnTo>
                <a:lnTo>
                  <a:pt x="3170" y="566"/>
                </a:lnTo>
                <a:lnTo>
                  <a:pt x="3163" y="566"/>
                </a:lnTo>
                <a:lnTo>
                  <a:pt x="3150" y="553"/>
                </a:lnTo>
                <a:lnTo>
                  <a:pt x="3157" y="553"/>
                </a:lnTo>
                <a:lnTo>
                  <a:pt x="3176" y="553"/>
                </a:lnTo>
                <a:lnTo>
                  <a:pt x="3183" y="553"/>
                </a:lnTo>
                <a:lnTo>
                  <a:pt x="3195" y="560"/>
                </a:lnTo>
                <a:lnTo>
                  <a:pt x="3221" y="579"/>
                </a:lnTo>
                <a:lnTo>
                  <a:pt x="3234" y="585"/>
                </a:lnTo>
                <a:lnTo>
                  <a:pt x="3221" y="566"/>
                </a:lnTo>
                <a:lnTo>
                  <a:pt x="3228" y="560"/>
                </a:lnTo>
                <a:lnTo>
                  <a:pt x="3247" y="560"/>
                </a:lnTo>
                <a:lnTo>
                  <a:pt x="3266" y="585"/>
                </a:lnTo>
                <a:lnTo>
                  <a:pt x="3279" y="598"/>
                </a:lnTo>
                <a:lnTo>
                  <a:pt x="3285" y="598"/>
                </a:lnTo>
                <a:lnTo>
                  <a:pt x="3279" y="579"/>
                </a:lnTo>
                <a:lnTo>
                  <a:pt x="3279" y="566"/>
                </a:lnTo>
                <a:lnTo>
                  <a:pt x="3279" y="560"/>
                </a:lnTo>
                <a:lnTo>
                  <a:pt x="3292" y="579"/>
                </a:lnTo>
                <a:lnTo>
                  <a:pt x="3292" y="585"/>
                </a:lnTo>
                <a:lnTo>
                  <a:pt x="3298" y="592"/>
                </a:lnTo>
                <a:lnTo>
                  <a:pt x="3305" y="598"/>
                </a:lnTo>
                <a:lnTo>
                  <a:pt x="3305" y="605"/>
                </a:lnTo>
                <a:lnTo>
                  <a:pt x="3324" y="598"/>
                </a:lnTo>
                <a:lnTo>
                  <a:pt x="3350" y="611"/>
                </a:lnTo>
                <a:lnTo>
                  <a:pt x="3356" y="611"/>
                </a:lnTo>
                <a:lnTo>
                  <a:pt x="3363" y="618"/>
                </a:lnTo>
                <a:lnTo>
                  <a:pt x="3375" y="618"/>
                </a:lnTo>
                <a:lnTo>
                  <a:pt x="3375" y="611"/>
                </a:lnTo>
                <a:lnTo>
                  <a:pt x="3382" y="605"/>
                </a:lnTo>
                <a:lnTo>
                  <a:pt x="3388" y="611"/>
                </a:lnTo>
                <a:lnTo>
                  <a:pt x="3401" y="618"/>
                </a:lnTo>
                <a:lnTo>
                  <a:pt x="3414" y="618"/>
                </a:lnTo>
                <a:lnTo>
                  <a:pt x="3401" y="611"/>
                </a:lnTo>
                <a:lnTo>
                  <a:pt x="3388" y="598"/>
                </a:lnTo>
                <a:lnTo>
                  <a:pt x="3382" y="585"/>
                </a:lnTo>
                <a:lnTo>
                  <a:pt x="3401" y="598"/>
                </a:lnTo>
                <a:lnTo>
                  <a:pt x="3420" y="605"/>
                </a:lnTo>
                <a:lnTo>
                  <a:pt x="3453" y="618"/>
                </a:lnTo>
                <a:lnTo>
                  <a:pt x="3408" y="592"/>
                </a:lnTo>
                <a:lnTo>
                  <a:pt x="3401" y="585"/>
                </a:lnTo>
                <a:lnTo>
                  <a:pt x="3401" y="579"/>
                </a:lnTo>
                <a:lnTo>
                  <a:pt x="3414" y="579"/>
                </a:lnTo>
                <a:lnTo>
                  <a:pt x="3433" y="579"/>
                </a:lnTo>
                <a:lnTo>
                  <a:pt x="3498" y="585"/>
                </a:lnTo>
                <a:lnTo>
                  <a:pt x="3562" y="598"/>
                </a:lnTo>
                <a:lnTo>
                  <a:pt x="3588" y="598"/>
                </a:lnTo>
                <a:lnTo>
                  <a:pt x="3613" y="611"/>
                </a:lnTo>
                <a:lnTo>
                  <a:pt x="3626" y="618"/>
                </a:lnTo>
                <a:lnTo>
                  <a:pt x="3684" y="618"/>
                </a:lnTo>
                <a:lnTo>
                  <a:pt x="3639" y="605"/>
                </a:lnTo>
                <a:lnTo>
                  <a:pt x="3607" y="592"/>
                </a:lnTo>
                <a:lnTo>
                  <a:pt x="3581" y="592"/>
                </a:lnTo>
                <a:lnTo>
                  <a:pt x="5433" y="495"/>
                </a:lnTo>
                <a:lnTo>
                  <a:pt x="3003" y="534"/>
                </a:lnTo>
                <a:lnTo>
                  <a:pt x="3003" y="528"/>
                </a:lnTo>
                <a:lnTo>
                  <a:pt x="3022" y="528"/>
                </a:lnTo>
                <a:lnTo>
                  <a:pt x="3009" y="534"/>
                </a:lnTo>
                <a:lnTo>
                  <a:pt x="3003" y="534"/>
                </a:lnTo>
                <a:lnTo>
                  <a:pt x="5433" y="495"/>
                </a:lnTo>
                <a:lnTo>
                  <a:pt x="3022" y="521"/>
                </a:lnTo>
                <a:lnTo>
                  <a:pt x="3022" y="515"/>
                </a:lnTo>
                <a:lnTo>
                  <a:pt x="3028" y="515"/>
                </a:lnTo>
                <a:lnTo>
                  <a:pt x="3048" y="521"/>
                </a:lnTo>
                <a:lnTo>
                  <a:pt x="3041" y="528"/>
                </a:lnTo>
                <a:lnTo>
                  <a:pt x="3028" y="528"/>
                </a:lnTo>
                <a:lnTo>
                  <a:pt x="3022" y="528"/>
                </a:lnTo>
                <a:lnTo>
                  <a:pt x="3022" y="521"/>
                </a:lnTo>
                <a:lnTo>
                  <a:pt x="5433" y="495"/>
                </a:lnTo>
                <a:lnTo>
                  <a:pt x="3054" y="521"/>
                </a:lnTo>
                <a:lnTo>
                  <a:pt x="3060" y="521"/>
                </a:lnTo>
                <a:lnTo>
                  <a:pt x="3073" y="534"/>
                </a:lnTo>
                <a:lnTo>
                  <a:pt x="3067" y="534"/>
                </a:lnTo>
                <a:lnTo>
                  <a:pt x="3054" y="521"/>
                </a:lnTo>
                <a:lnTo>
                  <a:pt x="5433" y="495"/>
                </a:lnTo>
                <a:lnTo>
                  <a:pt x="3356" y="585"/>
                </a:lnTo>
                <a:lnTo>
                  <a:pt x="3337" y="579"/>
                </a:lnTo>
                <a:lnTo>
                  <a:pt x="3330" y="566"/>
                </a:lnTo>
                <a:lnTo>
                  <a:pt x="3330" y="560"/>
                </a:lnTo>
                <a:lnTo>
                  <a:pt x="3337" y="560"/>
                </a:lnTo>
                <a:lnTo>
                  <a:pt x="3350" y="560"/>
                </a:lnTo>
                <a:lnTo>
                  <a:pt x="3363" y="566"/>
                </a:lnTo>
                <a:lnTo>
                  <a:pt x="3369" y="579"/>
                </a:lnTo>
                <a:lnTo>
                  <a:pt x="3363" y="585"/>
                </a:lnTo>
                <a:lnTo>
                  <a:pt x="3356" y="585"/>
                </a:lnTo>
                <a:lnTo>
                  <a:pt x="5433" y="495"/>
                </a:lnTo>
                <a:lnTo>
                  <a:pt x="4520" y="431"/>
                </a:lnTo>
                <a:lnTo>
                  <a:pt x="4526" y="438"/>
                </a:lnTo>
                <a:lnTo>
                  <a:pt x="4526" y="431"/>
                </a:lnTo>
                <a:lnTo>
                  <a:pt x="4520" y="431"/>
                </a:lnTo>
                <a:lnTo>
                  <a:pt x="5433" y="495"/>
                </a:lnTo>
                <a:lnTo>
                  <a:pt x="4860" y="553"/>
                </a:lnTo>
                <a:lnTo>
                  <a:pt x="4835" y="553"/>
                </a:lnTo>
                <a:lnTo>
                  <a:pt x="4822" y="560"/>
                </a:lnTo>
                <a:lnTo>
                  <a:pt x="4796" y="560"/>
                </a:lnTo>
                <a:lnTo>
                  <a:pt x="4777" y="566"/>
                </a:lnTo>
                <a:lnTo>
                  <a:pt x="4770" y="579"/>
                </a:lnTo>
                <a:lnTo>
                  <a:pt x="4764" y="579"/>
                </a:lnTo>
                <a:lnTo>
                  <a:pt x="4770" y="585"/>
                </a:lnTo>
                <a:lnTo>
                  <a:pt x="4790" y="579"/>
                </a:lnTo>
                <a:lnTo>
                  <a:pt x="4803" y="585"/>
                </a:lnTo>
                <a:lnTo>
                  <a:pt x="4809" y="585"/>
                </a:lnTo>
                <a:lnTo>
                  <a:pt x="4815" y="579"/>
                </a:lnTo>
                <a:lnTo>
                  <a:pt x="4815" y="566"/>
                </a:lnTo>
                <a:lnTo>
                  <a:pt x="4822" y="566"/>
                </a:lnTo>
                <a:lnTo>
                  <a:pt x="4835" y="579"/>
                </a:lnTo>
                <a:lnTo>
                  <a:pt x="4848" y="566"/>
                </a:lnTo>
                <a:lnTo>
                  <a:pt x="4873" y="553"/>
                </a:lnTo>
                <a:lnTo>
                  <a:pt x="4880" y="547"/>
                </a:lnTo>
                <a:lnTo>
                  <a:pt x="4873" y="547"/>
                </a:lnTo>
                <a:lnTo>
                  <a:pt x="4860" y="553"/>
                </a:lnTo>
                <a:lnTo>
                  <a:pt x="5433" y="495"/>
                </a:lnTo>
                <a:lnTo>
                  <a:pt x="5259" y="457"/>
                </a:lnTo>
                <a:lnTo>
                  <a:pt x="5240" y="450"/>
                </a:lnTo>
                <a:lnTo>
                  <a:pt x="5233" y="450"/>
                </a:lnTo>
                <a:lnTo>
                  <a:pt x="5233" y="457"/>
                </a:lnTo>
                <a:lnTo>
                  <a:pt x="5253" y="470"/>
                </a:lnTo>
                <a:lnTo>
                  <a:pt x="5272" y="457"/>
                </a:lnTo>
                <a:lnTo>
                  <a:pt x="5285" y="450"/>
                </a:lnTo>
                <a:lnTo>
                  <a:pt x="5278" y="444"/>
                </a:lnTo>
                <a:lnTo>
                  <a:pt x="5265" y="450"/>
                </a:lnTo>
                <a:lnTo>
                  <a:pt x="5259" y="457"/>
                </a:lnTo>
                <a:lnTo>
                  <a:pt x="5433" y="495"/>
                </a:lnTo>
                <a:lnTo>
                  <a:pt x="4938" y="270"/>
                </a:lnTo>
                <a:lnTo>
                  <a:pt x="4944" y="270"/>
                </a:lnTo>
                <a:lnTo>
                  <a:pt x="4944" y="264"/>
                </a:lnTo>
                <a:lnTo>
                  <a:pt x="4938" y="251"/>
                </a:lnTo>
                <a:lnTo>
                  <a:pt x="4925" y="251"/>
                </a:lnTo>
                <a:lnTo>
                  <a:pt x="4912" y="264"/>
                </a:lnTo>
                <a:lnTo>
                  <a:pt x="4912" y="270"/>
                </a:lnTo>
                <a:lnTo>
                  <a:pt x="4918" y="270"/>
                </a:lnTo>
                <a:lnTo>
                  <a:pt x="4938" y="270"/>
                </a:lnTo>
                <a:lnTo>
                  <a:pt x="5433" y="495"/>
                </a:lnTo>
                <a:lnTo>
                  <a:pt x="3228" y="418"/>
                </a:lnTo>
                <a:lnTo>
                  <a:pt x="3253" y="418"/>
                </a:lnTo>
                <a:lnTo>
                  <a:pt x="3260" y="418"/>
                </a:lnTo>
                <a:lnTo>
                  <a:pt x="3266" y="405"/>
                </a:lnTo>
                <a:lnTo>
                  <a:pt x="3273" y="405"/>
                </a:lnTo>
                <a:lnTo>
                  <a:pt x="3285" y="393"/>
                </a:lnTo>
                <a:lnTo>
                  <a:pt x="3279" y="393"/>
                </a:lnTo>
                <a:lnTo>
                  <a:pt x="3260" y="399"/>
                </a:lnTo>
                <a:lnTo>
                  <a:pt x="3247" y="405"/>
                </a:lnTo>
                <a:lnTo>
                  <a:pt x="3221" y="405"/>
                </a:lnTo>
                <a:lnTo>
                  <a:pt x="3202" y="405"/>
                </a:lnTo>
                <a:lnTo>
                  <a:pt x="3189" y="412"/>
                </a:lnTo>
                <a:lnTo>
                  <a:pt x="3176" y="425"/>
                </a:lnTo>
                <a:lnTo>
                  <a:pt x="3118" y="444"/>
                </a:lnTo>
                <a:lnTo>
                  <a:pt x="3086" y="457"/>
                </a:lnTo>
                <a:lnTo>
                  <a:pt x="3067" y="476"/>
                </a:lnTo>
                <a:lnTo>
                  <a:pt x="3073" y="476"/>
                </a:lnTo>
                <a:lnTo>
                  <a:pt x="3080" y="470"/>
                </a:lnTo>
                <a:lnTo>
                  <a:pt x="3105" y="450"/>
                </a:lnTo>
                <a:lnTo>
                  <a:pt x="3170" y="431"/>
                </a:lnTo>
                <a:lnTo>
                  <a:pt x="3195" y="425"/>
                </a:lnTo>
                <a:lnTo>
                  <a:pt x="3189" y="431"/>
                </a:lnTo>
                <a:lnTo>
                  <a:pt x="3208" y="438"/>
                </a:lnTo>
                <a:lnTo>
                  <a:pt x="3221" y="444"/>
                </a:lnTo>
                <a:lnTo>
                  <a:pt x="3228" y="444"/>
                </a:lnTo>
                <a:lnTo>
                  <a:pt x="3228" y="438"/>
                </a:lnTo>
                <a:lnTo>
                  <a:pt x="3215" y="431"/>
                </a:lnTo>
                <a:lnTo>
                  <a:pt x="3208" y="431"/>
                </a:lnTo>
                <a:lnTo>
                  <a:pt x="3208" y="418"/>
                </a:lnTo>
                <a:lnTo>
                  <a:pt x="3215" y="418"/>
                </a:lnTo>
                <a:lnTo>
                  <a:pt x="3228" y="418"/>
                </a:lnTo>
                <a:lnTo>
                  <a:pt x="5433" y="495"/>
                </a:lnTo>
                <a:lnTo>
                  <a:pt x="2983" y="502"/>
                </a:lnTo>
                <a:lnTo>
                  <a:pt x="2990" y="508"/>
                </a:lnTo>
                <a:lnTo>
                  <a:pt x="2996" y="502"/>
                </a:lnTo>
                <a:lnTo>
                  <a:pt x="2990" y="502"/>
                </a:lnTo>
                <a:lnTo>
                  <a:pt x="2983" y="502"/>
                </a:lnTo>
                <a:lnTo>
                  <a:pt x="5433" y="495"/>
                </a:lnTo>
                <a:lnTo>
                  <a:pt x="3009" y="502"/>
                </a:lnTo>
                <a:lnTo>
                  <a:pt x="3015" y="508"/>
                </a:lnTo>
                <a:lnTo>
                  <a:pt x="3022" y="502"/>
                </a:lnTo>
                <a:lnTo>
                  <a:pt x="3009" y="502"/>
                </a:lnTo>
                <a:lnTo>
                  <a:pt x="3003" y="502"/>
                </a:lnTo>
                <a:lnTo>
                  <a:pt x="3009" y="502"/>
                </a:lnTo>
                <a:lnTo>
                  <a:pt x="5433" y="495"/>
                </a:lnTo>
                <a:lnTo>
                  <a:pt x="3073" y="418"/>
                </a:lnTo>
                <a:lnTo>
                  <a:pt x="3086" y="412"/>
                </a:lnTo>
                <a:lnTo>
                  <a:pt x="3105" y="412"/>
                </a:lnTo>
                <a:lnTo>
                  <a:pt x="3118" y="412"/>
                </a:lnTo>
                <a:lnTo>
                  <a:pt x="3157" y="412"/>
                </a:lnTo>
                <a:lnTo>
                  <a:pt x="3170" y="412"/>
                </a:lnTo>
                <a:lnTo>
                  <a:pt x="3170" y="405"/>
                </a:lnTo>
                <a:lnTo>
                  <a:pt x="3163" y="405"/>
                </a:lnTo>
                <a:lnTo>
                  <a:pt x="3131" y="405"/>
                </a:lnTo>
                <a:lnTo>
                  <a:pt x="3125" y="405"/>
                </a:lnTo>
                <a:lnTo>
                  <a:pt x="3118" y="399"/>
                </a:lnTo>
                <a:lnTo>
                  <a:pt x="3125" y="399"/>
                </a:lnTo>
                <a:lnTo>
                  <a:pt x="3125" y="393"/>
                </a:lnTo>
                <a:lnTo>
                  <a:pt x="3105" y="399"/>
                </a:lnTo>
                <a:lnTo>
                  <a:pt x="3093" y="399"/>
                </a:lnTo>
                <a:lnTo>
                  <a:pt x="3073" y="405"/>
                </a:lnTo>
                <a:lnTo>
                  <a:pt x="3048" y="405"/>
                </a:lnTo>
                <a:lnTo>
                  <a:pt x="3022" y="412"/>
                </a:lnTo>
                <a:lnTo>
                  <a:pt x="3028" y="418"/>
                </a:lnTo>
                <a:lnTo>
                  <a:pt x="3048" y="412"/>
                </a:lnTo>
                <a:lnTo>
                  <a:pt x="3060" y="412"/>
                </a:lnTo>
                <a:lnTo>
                  <a:pt x="3067" y="412"/>
                </a:lnTo>
                <a:lnTo>
                  <a:pt x="3028" y="425"/>
                </a:lnTo>
                <a:lnTo>
                  <a:pt x="2996" y="444"/>
                </a:lnTo>
                <a:lnTo>
                  <a:pt x="2958" y="457"/>
                </a:lnTo>
                <a:lnTo>
                  <a:pt x="2945" y="476"/>
                </a:lnTo>
                <a:lnTo>
                  <a:pt x="2938" y="476"/>
                </a:lnTo>
                <a:lnTo>
                  <a:pt x="2945" y="476"/>
                </a:lnTo>
                <a:lnTo>
                  <a:pt x="2958" y="476"/>
                </a:lnTo>
                <a:lnTo>
                  <a:pt x="2958" y="470"/>
                </a:lnTo>
                <a:lnTo>
                  <a:pt x="2977" y="457"/>
                </a:lnTo>
                <a:lnTo>
                  <a:pt x="3022" y="444"/>
                </a:lnTo>
                <a:lnTo>
                  <a:pt x="3060" y="425"/>
                </a:lnTo>
                <a:lnTo>
                  <a:pt x="3073" y="418"/>
                </a:lnTo>
                <a:lnTo>
                  <a:pt x="5433" y="495"/>
                </a:lnTo>
                <a:lnTo>
                  <a:pt x="3003" y="405"/>
                </a:lnTo>
                <a:lnTo>
                  <a:pt x="2996" y="405"/>
                </a:lnTo>
                <a:lnTo>
                  <a:pt x="2990" y="405"/>
                </a:lnTo>
                <a:lnTo>
                  <a:pt x="2983" y="405"/>
                </a:lnTo>
                <a:lnTo>
                  <a:pt x="2990" y="412"/>
                </a:lnTo>
                <a:lnTo>
                  <a:pt x="2996" y="412"/>
                </a:lnTo>
                <a:lnTo>
                  <a:pt x="3003" y="405"/>
                </a:lnTo>
                <a:lnTo>
                  <a:pt x="5433" y="495"/>
                </a:lnTo>
                <a:lnTo>
                  <a:pt x="4648" y="450"/>
                </a:lnTo>
                <a:lnTo>
                  <a:pt x="4635" y="444"/>
                </a:lnTo>
                <a:lnTo>
                  <a:pt x="4623" y="444"/>
                </a:lnTo>
                <a:lnTo>
                  <a:pt x="4629" y="450"/>
                </a:lnTo>
                <a:lnTo>
                  <a:pt x="4635" y="457"/>
                </a:lnTo>
                <a:lnTo>
                  <a:pt x="4642" y="457"/>
                </a:lnTo>
                <a:lnTo>
                  <a:pt x="4648" y="470"/>
                </a:lnTo>
                <a:lnTo>
                  <a:pt x="4655" y="470"/>
                </a:lnTo>
                <a:lnTo>
                  <a:pt x="4661" y="457"/>
                </a:lnTo>
                <a:lnTo>
                  <a:pt x="4655" y="450"/>
                </a:lnTo>
                <a:lnTo>
                  <a:pt x="4648" y="450"/>
                </a:lnTo>
                <a:lnTo>
                  <a:pt x="5433" y="495"/>
                </a:lnTo>
                <a:lnTo>
                  <a:pt x="4603" y="444"/>
                </a:lnTo>
                <a:lnTo>
                  <a:pt x="4603" y="450"/>
                </a:lnTo>
                <a:lnTo>
                  <a:pt x="4610" y="450"/>
                </a:lnTo>
                <a:lnTo>
                  <a:pt x="4610" y="444"/>
                </a:lnTo>
                <a:lnTo>
                  <a:pt x="4603" y="444"/>
                </a:lnTo>
                <a:lnTo>
                  <a:pt x="5433" y="495"/>
                </a:lnTo>
                <a:lnTo>
                  <a:pt x="4719" y="290"/>
                </a:lnTo>
                <a:lnTo>
                  <a:pt x="4642" y="296"/>
                </a:lnTo>
                <a:lnTo>
                  <a:pt x="4603" y="309"/>
                </a:lnTo>
                <a:lnTo>
                  <a:pt x="4597" y="309"/>
                </a:lnTo>
                <a:lnTo>
                  <a:pt x="4584" y="315"/>
                </a:lnTo>
                <a:lnTo>
                  <a:pt x="4558" y="315"/>
                </a:lnTo>
                <a:lnTo>
                  <a:pt x="4533" y="328"/>
                </a:lnTo>
                <a:lnTo>
                  <a:pt x="4513" y="341"/>
                </a:lnTo>
                <a:lnTo>
                  <a:pt x="4507" y="341"/>
                </a:lnTo>
                <a:lnTo>
                  <a:pt x="4488" y="328"/>
                </a:lnTo>
                <a:lnTo>
                  <a:pt x="4481" y="328"/>
                </a:lnTo>
                <a:lnTo>
                  <a:pt x="4468" y="328"/>
                </a:lnTo>
                <a:lnTo>
                  <a:pt x="4462" y="335"/>
                </a:lnTo>
                <a:lnTo>
                  <a:pt x="4494" y="348"/>
                </a:lnTo>
                <a:lnTo>
                  <a:pt x="4571" y="373"/>
                </a:lnTo>
                <a:lnTo>
                  <a:pt x="4610" y="373"/>
                </a:lnTo>
                <a:lnTo>
                  <a:pt x="4635" y="380"/>
                </a:lnTo>
                <a:lnTo>
                  <a:pt x="4661" y="373"/>
                </a:lnTo>
                <a:lnTo>
                  <a:pt x="4597" y="367"/>
                </a:lnTo>
                <a:lnTo>
                  <a:pt x="4533" y="341"/>
                </a:lnTo>
                <a:lnTo>
                  <a:pt x="4623" y="309"/>
                </a:lnTo>
                <a:lnTo>
                  <a:pt x="4706" y="296"/>
                </a:lnTo>
                <a:lnTo>
                  <a:pt x="4777" y="290"/>
                </a:lnTo>
                <a:lnTo>
                  <a:pt x="4719" y="290"/>
                </a:lnTo>
                <a:lnTo>
                  <a:pt x="5433" y="495"/>
                </a:lnTo>
                <a:lnTo>
                  <a:pt x="4584" y="444"/>
                </a:lnTo>
                <a:lnTo>
                  <a:pt x="4590" y="450"/>
                </a:lnTo>
                <a:lnTo>
                  <a:pt x="4590" y="444"/>
                </a:lnTo>
                <a:lnTo>
                  <a:pt x="4584" y="444"/>
                </a:lnTo>
                <a:lnTo>
                  <a:pt x="5433" y="495"/>
                </a:lnTo>
                <a:lnTo>
                  <a:pt x="2733" y="534"/>
                </a:lnTo>
                <a:lnTo>
                  <a:pt x="2713" y="534"/>
                </a:lnTo>
                <a:lnTo>
                  <a:pt x="2707" y="534"/>
                </a:lnTo>
                <a:lnTo>
                  <a:pt x="2694" y="547"/>
                </a:lnTo>
                <a:lnTo>
                  <a:pt x="2694" y="553"/>
                </a:lnTo>
                <a:lnTo>
                  <a:pt x="2700" y="547"/>
                </a:lnTo>
                <a:lnTo>
                  <a:pt x="2707" y="540"/>
                </a:lnTo>
                <a:lnTo>
                  <a:pt x="2713" y="540"/>
                </a:lnTo>
                <a:lnTo>
                  <a:pt x="2726" y="534"/>
                </a:lnTo>
                <a:lnTo>
                  <a:pt x="2733" y="534"/>
                </a:lnTo>
                <a:lnTo>
                  <a:pt x="5433" y="495"/>
                </a:lnTo>
                <a:lnTo>
                  <a:pt x="3877" y="238"/>
                </a:lnTo>
                <a:lnTo>
                  <a:pt x="3877" y="232"/>
                </a:lnTo>
                <a:lnTo>
                  <a:pt x="3870" y="232"/>
                </a:lnTo>
                <a:lnTo>
                  <a:pt x="3877" y="238"/>
                </a:lnTo>
                <a:lnTo>
                  <a:pt x="5433" y="495"/>
                </a:lnTo>
                <a:lnTo>
                  <a:pt x="1055" y="103"/>
                </a:lnTo>
                <a:lnTo>
                  <a:pt x="1048" y="116"/>
                </a:lnTo>
                <a:lnTo>
                  <a:pt x="1048" y="123"/>
                </a:lnTo>
                <a:lnTo>
                  <a:pt x="1048" y="129"/>
                </a:lnTo>
                <a:lnTo>
                  <a:pt x="1055" y="116"/>
                </a:lnTo>
                <a:lnTo>
                  <a:pt x="1055" y="103"/>
                </a:lnTo>
                <a:lnTo>
                  <a:pt x="5433" y="495"/>
                </a:lnTo>
                <a:lnTo>
                  <a:pt x="1415" y="502"/>
                </a:lnTo>
                <a:lnTo>
                  <a:pt x="1434" y="508"/>
                </a:lnTo>
                <a:lnTo>
                  <a:pt x="1440" y="502"/>
                </a:lnTo>
                <a:lnTo>
                  <a:pt x="1428" y="495"/>
                </a:lnTo>
                <a:lnTo>
                  <a:pt x="1408" y="489"/>
                </a:lnTo>
                <a:lnTo>
                  <a:pt x="1395" y="489"/>
                </a:lnTo>
                <a:lnTo>
                  <a:pt x="1402" y="495"/>
                </a:lnTo>
                <a:lnTo>
                  <a:pt x="1415" y="502"/>
                </a:lnTo>
                <a:lnTo>
                  <a:pt x="5433" y="495"/>
                </a:lnTo>
                <a:lnTo>
                  <a:pt x="1023" y="116"/>
                </a:lnTo>
                <a:lnTo>
                  <a:pt x="1035" y="123"/>
                </a:lnTo>
                <a:lnTo>
                  <a:pt x="1042" y="123"/>
                </a:lnTo>
                <a:lnTo>
                  <a:pt x="1042" y="116"/>
                </a:lnTo>
                <a:lnTo>
                  <a:pt x="1035" y="110"/>
                </a:lnTo>
                <a:lnTo>
                  <a:pt x="1023" y="110"/>
                </a:lnTo>
                <a:lnTo>
                  <a:pt x="1023" y="116"/>
                </a:lnTo>
                <a:lnTo>
                  <a:pt x="5433" y="495"/>
                </a:lnTo>
                <a:lnTo>
                  <a:pt x="1440" y="33"/>
                </a:lnTo>
                <a:lnTo>
                  <a:pt x="1428" y="26"/>
                </a:lnTo>
                <a:lnTo>
                  <a:pt x="1415" y="20"/>
                </a:lnTo>
                <a:lnTo>
                  <a:pt x="1415" y="26"/>
                </a:lnTo>
                <a:lnTo>
                  <a:pt x="1428" y="39"/>
                </a:lnTo>
                <a:lnTo>
                  <a:pt x="1440" y="33"/>
                </a:lnTo>
                <a:lnTo>
                  <a:pt x="5433" y="495"/>
                </a:lnTo>
                <a:lnTo>
                  <a:pt x="785" y="65"/>
                </a:lnTo>
                <a:lnTo>
                  <a:pt x="785" y="71"/>
                </a:lnTo>
                <a:lnTo>
                  <a:pt x="798" y="65"/>
                </a:lnTo>
                <a:lnTo>
                  <a:pt x="791" y="65"/>
                </a:lnTo>
                <a:lnTo>
                  <a:pt x="785" y="65"/>
                </a:lnTo>
                <a:lnTo>
                  <a:pt x="5433" y="495"/>
                </a:lnTo>
                <a:lnTo>
                  <a:pt x="823" y="71"/>
                </a:lnTo>
                <a:lnTo>
                  <a:pt x="817" y="71"/>
                </a:lnTo>
                <a:lnTo>
                  <a:pt x="830" y="78"/>
                </a:lnTo>
                <a:lnTo>
                  <a:pt x="830" y="71"/>
                </a:lnTo>
                <a:lnTo>
                  <a:pt x="823" y="71"/>
                </a:lnTo>
                <a:lnTo>
                  <a:pt x="5433" y="495"/>
                </a:lnTo>
                <a:lnTo>
                  <a:pt x="1537" y="412"/>
                </a:lnTo>
                <a:lnTo>
                  <a:pt x="1537" y="405"/>
                </a:lnTo>
                <a:lnTo>
                  <a:pt x="1530" y="399"/>
                </a:lnTo>
                <a:lnTo>
                  <a:pt x="1524" y="399"/>
                </a:lnTo>
                <a:lnTo>
                  <a:pt x="1524" y="405"/>
                </a:lnTo>
                <a:lnTo>
                  <a:pt x="1530" y="412"/>
                </a:lnTo>
                <a:lnTo>
                  <a:pt x="1537" y="412"/>
                </a:lnTo>
                <a:lnTo>
                  <a:pt x="5433" y="495"/>
                </a:lnTo>
                <a:lnTo>
                  <a:pt x="1511" y="65"/>
                </a:lnTo>
                <a:lnTo>
                  <a:pt x="1505" y="65"/>
                </a:lnTo>
                <a:lnTo>
                  <a:pt x="1498" y="65"/>
                </a:lnTo>
                <a:lnTo>
                  <a:pt x="1505" y="65"/>
                </a:lnTo>
                <a:lnTo>
                  <a:pt x="1511" y="65"/>
                </a:lnTo>
                <a:lnTo>
                  <a:pt x="5433" y="495"/>
                </a:lnTo>
                <a:lnTo>
                  <a:pt x="1087" y="123"/>
                </a:lnTo>
                <a:lnTo>
                  <a:pt x="1093" y="123"/>
                </a:lnTo>
                <a:lnTo>
                  <a:pt x="1100" y="116"/>
                </a:lnTo>
                <a:lnTo>
                  <a:pt x="1087" y="116"/>
                </a:lnTo>
                <a:lnTo>
                  <a:pt x="1087" y="123"/>
                </a:lnTo>
                <a:lnTo>
                  <a:pt x="5433" y="495"/>
                </a:lnTo>
                <a:lnTo>
                  <a:pt x="1350" y="303"/>
                </a:lnTo>
                <a:lnTo>
                  <a:pt x="1286" y="290"/>
                </a:lnTo>
                <a:lnTo>
                  <a:pt x="1260" y="290"/>
                </a:lnTo>
                <a:lnTo>
                  <a:pt x="1241" y="290"/>
                </a:lnTo>
                <a:lnTo>
                  <a:pt x="1228" y="283"/>
                </a:lnTo>
                <a:lnTo>
                  <a:pt x="1222" y="283"/>
                </a:lnTo>
                <a:lnTo>
                  <a:pt x="1209" y="290"/>
                </a:lnTo>
                <a:lnTo>
                  <a:pt x="1183" y="290"/>
                </a:lnTo>
                <a:lnTo>
                  <a:pt x="1183" y="296"/>
                </a:lnTo>
                <a:lnTo>
                  <a:pt x="1203" y="296"/>
                </a:lnTo>
                <a:lnTo>
                  <a:pt x="1312" y="309"/>
                </a:lnTo>
                <a:lnTo>
                  <a:pt x="1363" y="309"/>
                </a:lnTo>
                <a:lnTo>
                  <a:pt x="1395" y="309"/>
                </a:lnTo>
                <a:lnTo>
                  <a:pt x="1395" y="309"/>
                </a:lnTo>
                <a:lnTo>
                  <a:pt x="1370" y="309"/>
                </a:lnTo>
                <a:lnTo>
                  <a:pt x="1350" y="303"/>
                </a:lnTo>
                <a:lnTo>
                  <a:pt x="5433" y="495"/>
                </a:lnTo>
                <a:lnTo>
                  <a:pt x="939" y="97"/>
                </a:lnTo>
                <a:lnTo>
                  <a:pt x="945" y="97"/>
                </a:lnTo>
                <a:lnTo>
                  <a:pt x="933" y="90"/>
                </a:lnTo>
                <a:lnTo>
                  <a:pt x="926" y="90"/>
                </a:lnTo>
                <a:lnTo>
                  <a:pt x="939" y="97"/>
                </a:lnTo>
                <a:lnTo>
                  <a:pt x="5433" y="495"/>
                </a:lnTo>
                <a:lnTo>
                  <a:pt x="3774" y="187"/>
                </a:lnTo>
                <a:lnTo>
                  <a:pt x="3780" y="187"/>
                </a:lnTo>
                <a:lnTo>
                  <a:pt x="3774" y="180"/>
                </a:lnTo>
                <a:lnTo>
                  <a:pt x="3774" y="187"/>
                </a:lnTo>
                <a:lnTo>
                  <a:pt x="5433" y="495"/>
                </a:lnTo>
                <a:lnTo>
                  <a:pt x="393" y="502"/>
                </a:lnTo>
                <a:lnTo>
                  <a:pt x="386" y="483"/>
                </a:lnTo>
                <a:lnTo>
                  <a:pt x="380" y="483"/>
                </a:lnTo>
                <a:lnTo>
                  <a:pt x="386" y="495"/>
                </a:lnTo>
                <a:lnTo>
                  <a:pt x="393" y="502"/>
                </a:lnTo>
                <a:lnTo>
                  <a:pt x="5433" y="495"/>
                </a:lnTo>
                <a:lnTo>
                  <a:pt x="605" y="547"/>
                </a:lnTo>
                <a:lnTo>
                  <a:pt x="598" y="547"/>
                </a:lnTo>
                <a:lnTo>
                  <a:pt x="598" y="553"/>
                </a:lnTo>
                <a:lnTo>
                  <a:pt x="605" y="547"/>
                </a:lnTo>
                <a:lnTo>
                  <a:pt x="5433" y="495"/>
                </a:lnTo>
                <a:lnTo>
                  <a:pt x="515" y="521"/>
                </a:lnTo>
                <a:lnTo>
                  <a:pt x="515" y="528"/>
                </a:lnTo>
                <a:lnTo>
                  <a:pt x="515" y="534"/>
                </a:lnTo>
                <a:lnTo>
                  <a:pt x="528" y="528"/>
                </a:lnTo>
                <a:lnTo>
                  <a:pt x="521" y="528"/>
                </a:lnTo>
                <a:lnTo>
                  <a:pt x="521" y="521"/>
                </a:lnTo>
                <a:lnTo>
                  <a:pt x="515" y="521"/>
                </a:lnTo>
                <a:lnTo>
                  <a:pt x="5433" y="495"/>
                </a:lnTo>
                <a:lnTo>
                  <a:pt x="450" y="303"/>
                </a:lnTo>
                <a:lnTo>
                  <a:pt x="418" y="296"/>
                </a:lnTo>
                <a:lnTo>
                  <a:pt x="393" y="296"/>
                </a:lnTo>
                <a:lnTo>
                  <a:pt x="373" y="296"/>
                </a:lnTo>
                <a:lnTo>
                  <a:pt x="335" y="290"/>
                </a:lnTo>
                <a:lnTo>
                  <a:pt x="322" y="290"/>
                </a:lnTo>
                <a:lnTo>
                  <a:pt x="309" y="290"/>
                </a:lnTo>
                <a:lnTo>
                  <a:pt x="290" y="283"/>
                </a:lnTo>
                <a:lnTo>
                  <a:pt x="270" y="290"/>
                </a:lnTo>
                <a:lnTo>
                  <a:pt x="283" y="296"/>
                </a:lnTo>
                <a:lnTo>
                  <a:pt x="309" y="296"/>
                </a:lnTo>
                <a:lnTo>
                  <a:pt x="309" y="303"/>
                </a:lnTo>
                <a:lnTo>
                  <a:pt x="309" y="309"/>
                </a:lnTo>
                <a:lnTo>
                  <a:pt x="328" y="315"/>
                </a:lnTo>
                <a:lnTo>
                  <a:pt x="360" y="315"/>
                </a:lnTo>
                <a:lnTo>
                  <a:pt x="386" y="315"/>
                </a:lnTo>
                <a:lnTo>
                  <a:pt x="405" y="315"/>
                </a:lnTo>
                <a:lnTo>
                  <a:pt x="405" y="309"/>
                </a:lnTo>
                <a:lnTo>
                  <a:pt x="386" y="309"/>
                </a:lnTo>
                <a:lnTo>
                  <a:pt x="373" y="309"/>
                </a:lnTo>
                <a:lnTo>
                  <a:pt x="367" y="309"/>
                </a:lnTo>
                <a:lnTo>
                  <a:pt x="348" y="309"/>
                </a:lnTo>
                <a:lnTo>
                  <a:pt x="335" y="309"/>
                </a:lnTo>
                <a:lnTo>
                  <a:pt x="328" y="309"/>
                </a:lnTo>
                <a:lnTo>
                  <a:pt x="322" y="303"/>
                </a:lnTo>
                <a:lnTo>
                  <a:pt x="341" y="303"/>
                </a:lnTo>
                <a:lnTo>
                  <a:pt x="373" y="303"/>
                </a:lnTo>
                <a:lnTo>
                  <a:pt x="412" y="309"/>
                </a:lnTo>
                <a:lnTo>
                  <a:pt x="431" y="309"/>
                </a:lnTo>
                <a:lnTo>
                  <a:pt x="450" y="309"/>
                </a:lnTo>
                <a:lnTo>
                  <a:pt x="463" y="309"/>
                </a:lnTo>
                <a:lnTo>
                  <a:pt x="450" y="303"/>
                </a:lnTo>
                <a:lnTo>
                  <a:pt x="5433" y="495"/>
                </a:lnTo>
                <a:lnTo>
                  <a:pt x="528" y="290"/>
                </a:lnTo>
                <a:lnTo>
                  <a:pt x="553" y="290"/>
                </a:lnTo>
                <a:lnTo>
                  <a:pt x="598" y="290"/>
                </a:lnTo>
                <a:lnTo>
                  <a:pt x="598" y="283"/>
                </a:lnTo>
                <a:lnTo>
                  <a:pt x="605" y="283"/>
                </a:lnTo>
                <a:lnTo>
                  <a:pt x="624" y="283"/>
                </a:lnTo>
                <a:lnTo>
                  <a:pt x="637" y="283"/>
                </a:lnTo>
                <a:lnTo>
                  <a:pt x="630" y="277"/>
                </a:lnTo>
                <a:lnTo>
                  <a:pt x="618" y="277"/>
                </a:lnTo>
                <a:lnTo>
                  <a:pt x="605" y="277"/>
                </a:lnTo>
                <a:lnTo>
                  <a:pt x="592" y="283"/>
                </a:lnTo>
                <a:lnTo>
                  <a:pt x="579" y="283"/>
                </a:lnTo>
                <a:lnTo>
                  <a:pt x="540" y="283"/>
                </a:lnTo>
                <a:lnTo>
                  <a:pt x="515" y="290"/>
                </a:lnTo>
                <a:lnTo>
                  <a:pt x="508" y="290"/>
                </a:lnTo>
                <a:lnTo>
                  <a:pt x="476" y="296"/>
                </a:lnTo>
                <a:lnTo>
                  <a:pt x="515" y="296"/>
                </a:lnTo>
                <a:lnTo>
                  <a:pt x="521" y="296"/>
                </a:lnTo>
                <a:lnTo>
                  <a:pt x="528" y="290"/>
                </a:lnTo>
                <a:lnTo>
                  <a:pt x="5433" y="495"/>
                </a:lnTo>
                <a:lnTo>
                  <a:pt x="926" y="354"/>
                </a:lnTo>
                <a:lnTo>
                  <a:pt x="900" y="341"/>
                </a:lnTo>
                <a:lnTo>
                  <a:pt x="875" y="328"/>
                </a:lnTo>
                <a:lnTo>
                  <a:pt x="843" y="328"/>
                </a:lnTo>
                <a:lnTo>
                  <a:pt x="836" y="328"/>
                </a:lnTo>
                <a:lnTo>
                  <a:pt x="843" y="335"/>
                </a:lnTo>
                <a:lnTo>
                  <a:pt x="862" y="341"/>
                </a:lnTo>
                <a:lnTo>
                  <a:pt x="894" y="367"/>
                </a:lnTo>
                <a:lnTo>
                  <a:pt x="926" y="380"/>
                </a:lnTo>
                <a:lnTo>
                  <a:pt x="965" y="393"/>
                </a:lnTo>
                <a:lnTo>
                  <a:pt x="1138" y="457"/>
                </a:lnTo>
                <a:lnTo>
                  <a:pt x="1203" y="489"/>
                </a:lnTo>
                <a:lnTo>
                  <a:pt x="1235" y="502"/>
                </a:lnTo>
                <a:lnTo>
                  <a:pt x="1241" y="502"/>
                </a:lnTo>
                <a:lnTo>
                  <a:pt x="1068" y="425"/>
                </a:lnTo>
                <a:lnTo>
                  <a:pt x="926" y="354"/>
                </a:lnTo>
                <a:lnTo>
                  <a:pt x="5433" y="495"/>
                </a:lnTo>
                <a:lnTo>
                  <a:pt x="418" y="322"/>
                </a:lnTo>
                <a:lnTo>
                  <a:pt x="412" y="328"/>
                </a:lnTo>
                <a:lnTo>
                  <a:pt x="431" y="322"/>
                </a:lnTo>
                <a:lnTo>
                  <a:pt x="438" y="315"/>
                </a:lnTo>
                <a:lnTo>
                  <a:pt x="425" y="315"/>
                </a:lnTo>
                <a:lnTo>
                  <a:pt x="418" y="322"/>
                </a:lnTo>
                <a:lnTo>
                  <a:pt x="5433" y="495"/>
                </a:lnTo>
                <a:lnTo>
                  <a:pt x="1318" y="508"/>
                </a:lnTo>
                <a:lnTo>
                  <a:pt x="1331" y="495"/>
                </a:lnTo>
                <a:lnTo>
                  <a:pt x="1344" y="489"/>
                </a:lnTo>
                <a:lnTo>
                  <a:pt x="1363" y="489"/>
                </a:lnTo>
                <a:lnTo>
                  <a:pt x="1389" y="495"/>
                </a:lnTo>
                <a:lnTo>
                  <a:pt x="1389" y="489"/>
                </a:lnTo>
                <a:lnTo>
                  <a:pt x="1357" y="476"/>
                </a:lnTo>
                <a:lnTo>
                  <a:pt x="1331" y="470"/>
                </a:lnTo>
                <a:lnTo>
                  <a:pt x="1260" y="444"/>
                </a:lnTo>
                <a:lnTo>
                  <a:pt x="1235" y="444"/>
                </a:lnTo>
                <a:lnTo>
                  <a:pt x="1215" y="438"/>
                </a:lnTo>
                <a:lnTo>
                  <a:pt x="1209" y="431"/>
                </a:lnTo>
                <a:lnTo>
                  <a:pt x="1203" y="438"/>
                </a:lnTo>
                <a:lnTo>
                  <a:pt x="1196" y="444"/>
                </a:lnTo>
                <a:lnTo>
                  <a:pt x="1203" y="444"/>
                </a:lnTo>
                <a:lnTo>
                  <a:pt x="1222" y="450"/>
                </a:lnTo>
                <a:lnTo>
                  <a:pt x="1235" y="450"/>
                </a:lnTo>
                <a:lnTo>
                  <a:pt x="1248" y="450"/>
                </a:lnTo>
                <a:lnTo>
                  <a:pt x="1286" y="470"/>
                </a:lnTo>
                <a:lnTo>
                  <a:pt x="1312" y="476"/>
                </a:lnTo>
                <a:lnTo>
                  <a:pt x="1338" y="476"/>
                </a:lnTo>
                <a:lnTo>
                  <a:pt x="1331" y="489"/>
                </a:lnTo>
                <a:lnTo>
                  <a:pt x="1318" y="502"/>
                </a:lnTo>
                <a:lnTo>
                  <a:pt x="1318" y="508"/>
                </a:lnTo>
                <a:lnTo>
                  <a:pt x="5433" y="495"/>
                </a:lnTo>
                <a:lnTo>
                  <a:pt x="450" y="328"/>
                </a:lnTo>
                <a:lnTo>
                  <a:pt x="470" y="328"/>
                </a:lnTo>
                <a:lnTo>
                  <a:pt x="476" y="328"/>
                </a:lnTo>
                <a:lnTo>
                  <a:pt x="476" y="322"/>
                </a:lnTo>
                <a:lnTo>
                  <a:pt x="470" y="322"/>
                </a:lnTo>
                <a:lnTo>
                  <a:pt x="450" y="322"/>
                </a:lnTo>
                <a:lnTo>
                  <a:pt x="450" y="328"/>
                </a:lnTo>
                <a:lnTo>
                  <a:pt x="444" y="328"/>
                </a:lnTo>
                <a:lnTo>
                  <a:pt x="450" y="328"/>
                </a:lnTo>
                <a:lnTo>
                  <a:pt x="5433" y="495"/>
                </a:lnTo>
                <a:lnTo>
                  <a:pt x="566" y="193"/>
                </a:lnTo>
                <a:lnTo>
                  <a:pt x="547" y="193"/>
                </a:lnTo>
                <a:lnTo>
                  <a:pt x="547" y="200"/>
                </a:lnTo>
                <a:lnTo>
                  <a:pt x="547" y="206"/>
                </a:lnTo>
                <a:lnTo>
                  <a:pt x="553" y="206"/>
                </a:lnTo>
                <a:lnTo>
                  <a:pt x="566" y="193"/>
                </a:lnTo>
                <a:lnTo>
                  <a:pt x="5433" y="495"/>
                </a:lnTo>
                <a:lnTo>
                  <a:pt x="277" y="58"/>
                </a:lnTo>
                <a:lnTo>
                  <a:pt x="270" y="52"/>
                </a:lnTo>
                <a:lnTo>
                  <a:pt x="264" y="52"/>
                </a:lnTo>
                <a:lnTo>
                  <a:pt x="264" y="58"/>
                </a:lnTo>
                <a:lnTo>
                  <a:pt x="277" y="58"/>
                </a:lnTo>
                <a:lnTo>
                  <a:pt x="5433" y="495"/>
                </a:lnTo>
                <a:lnTo>
                  <a:pt x="290" y="450"/>
                </a:lnTo>
                <a:lnTo>
                  <a:pt x="258" y="450"/>
                </a:lnTo>
                <a:lnTo>
                  <a:pt x="245" y="450"/>
                </a:lnTo>
                <a:lnTo>
                  <a:pt x="245" y="457"/>
                </a:lnTo>
                <a:lnTo>
                  <a:pt x="277" y="457"/>
                </a:lnTo>
                <a:lnTo>
                  <a:pt x="290" y="457"/>
                </a:lnTo>
                <a:lnTo>
                  <a:pt x="309" y="450"/>
                </a:lnTo>
                <a:lnTo>
                  <a:pt x="303" y="450"/>
                </a:lnTo>
                <a:lnTo>
                  <a:pt x="290" y="450"/>
                </a:lnTo>
                <a:lnTo>
                  <a:pt x="5433" y="495"/>
                </a:lnTo>
                <a:lnTo>
                  <a:pt x="193" y="213"/>
                </a:lnTo>
                <a:lnTo>
                  <a:pt x="193" y="219"/>
                </a:lnTo>
                <a:lnTo>
                  <a:pt x="206" y="219"/>
                </a:lnTo>
                <a:lnTo>
                  <a:pt x="200" y="213"/>
                </a:lnTo>
                <a:lnTo>
                  <a:pt x="193" y="213"/>
                </a:lnTo>
                <a:lnTo>
                  <a:pt x="5433" y="495"/>
                </a:lnTo>
                <a:lnTo>
                  <a:pt x="225" y="450"/>
                </a:lnTo>
                <a:lnTo>
                  <a:pt x="219" y="457"/>
                </a:lnTo>
                <a:lnTo>
                  <a:pt x="225" y="470"/>
                </a:lnTo>
                <a:lnTo>
                  <a:pt x="238" y="470"/>
                </a:lnTo>
                <a:lnTo>
                  <a:pt x="238" y="457"/>
                </a:lnTo>
                <a:lnTo>
                  <a:pt x="238" y="450"/>
                </a:lnTo>
                <a:lnTo>
                  <a:pt x="225" y="450"/>
                </a:lnTo>
                <a:lnTo>
                  <a:pt x="5433" y="495"/>
                </a:lnTo>
                <a:lnTo>
                  <a:pt x="161" y="225"/>
                </a:lnTo>
                <a:lnTo>
                  <a:pt x="174" y="225"/>
                </a:lnTo>
                <a:lnTo>
                  <a:pt x="168" y="219"/>
                </a:lnTo>
                <a:lnTo>
                  <a:pt x="155" y="225"/>
                </a:lnTo>
                <a:lnTo>
                  <a:pt x="161" y="225"/>
                </a:lnTo>
                <a:lnTo>
                  <a:pt x="5433" y="495"/>
                </a:lnTo>
                <a:lnTo>
                  <a:pt x="78" y="290"/>
                </a:lnTo>
                <a:lnTo>
                  <a:pt x="84" y="296"/>
                </a:lnTo>
                <a:lnTo>
                  <a:pt x="103" y="303"/>
                </a:lnTo>
                <a:lnTo>
                  <a:pt x="129" y="315"/>
                </a:lnTo>
                <a:lnTo>
                  <a:pt x="103" y="309"/>
                </a:lnTo>
                <a:lnTo>
                  <a:pt x="84" y="309"/>
                </a:lnTo>
                <a:lnTo>
                  <a:pt x="71" y="315"/>
                </a:lnTo>
                <a:lnTo>
                  <a:pt x="97" y="322"/>
                </a:lnTo>
                <a:lnTo>
                  <a:pt x="129" y="322"/>
                </a:lnTo>
                <a:lnTo>
                  <a:pt x="161" y="335"/>
                </a:lnTo>
                <a:lnTo>
                  <a:pt x="187" y="348"/>
                </a:lnTo>
                <a:lnTo>
                  <a:pt x="200" y="354"/>
                </a:lnTo>
                <a:lnTo>
                  <a:pt x="219" y="354"/>
                </a:lnTo>
                <a:lnTo>
                  <a:pt x="232" y="367"/>
                </a:lnTo>
                <a:lnTo>
                  <a:pt x="225" y="380"/>
                </a:lnTo>
                <a:lnTo>
                  <a:pt x="238" y="386"/>
                </a:lnTo>
                <a:lnTo>
                  <a:pt x="258" y="380"/>
                </a:lnTo>
                <a:lnTo>
                  <a:pt x="277" y="386"/>
                </a:lnTo>
                <a:lnTo>
                  <a:pt x="290" y="399"/>
                </a:lnTo>
                <a:lnTo>
                  <a:pt x="290" y="393"/>
                </a:lnTo>
                <a:lnTo>
                  <a:pt x="277" y="373"/>
                </a:lnTo>
                <a:lnTo>
                  <a:pt x="270" y="367"/>
                </a:lnTo>
                <a:lnTo>
                  <a:pt x="258" y="354"/>
                </a:lnTo>
                <a:lnTo>
                  <a:pt x="277" y="354"/>
                </a:lnTo>
                <a:lnTo>
                  <a:pt x="322" y="373"/>
                </a:lnTo>
                <a:lnTo>
                  <a:pt x="348" y="367"/>
                </a:lnTo>
                <a:lnTo>
                  <a:pt x="373" y="367"/>
                </a:lnTo>
                <a:lnTo>
                  <a:pt x="405" y="367"/>
                </a:lnTo>
                <a:lnTo>
                  <a:pt x="412" y="367"/>
                </a:lnTo>
                <a:lnTo>
                  <a:pt x="393" y="354"/>
                </a:lnTo>
                <a:lnTo>
                  <a:pt x="367" y="348"/>
                </a:lnTo>
                <a:lnTo>
                  <a:pt x="335" y="348"/>
                </a:lnTo>
                <a:lnTo>
                  <a:pt x="322" y="348"/>
                </a:lnTo>
                <a:lnTo>
                  <a:pt x="315" y="341"/>
                </a:lnTo>
                <a:lnTo>
                  <a:pt x="296" y="341"/>
                </a:lnTo>
                <a:lnTo>
                  <a:pt x="264" y="328"/>
                </a:lnTo>
                <a:lnTo>
                  <a:pt x="219" y="322"/>
                </a:lnTo>
                <a:lnTo>
                  <a:pt x="187" y="315"/>
                </a:lnTo>
                <a:lnTo>
                  <a:pt x="174" y="315"/>
                </a:lnTo>
                <a:lnTo>
                  <a:pt x="168" y="309"/>
                </a:lnTo>
                <a:lnTo>
                  <a:pt x="123" y="303"/>
                </a:lnTo>
                <a:lnTo>
                  <a:pt x="97" y="290"/>
                </a:lnTo>
                <a:lnTo>
                  <a:pt x="84" y="283"/>
                </a:lnTo>
                <a:lnTo>
                  <a:pt x="78" y="283"/>
                </a:lnTo>
                <a:lnTo>
                  <a:pt x="78" y="290"/>
                </a:lnTo>
                <a:lnTo>
                  <a:pt x="5433" y="495"/>
                </a:lnTo>
                <a:lnTo>
                  <a:pt x="309" y="508"/>
                </a:lnTo>
                <a:lnTo>
                  <a:pt x="303" y="508"/>
                </a:lnTo>
                <a:lnTo>
                  <a:pt x="296" y="515"/>
                </a:lnTo>
                <a:lnTo>
                  <a:pt x="303" y="515"/>
                </a:lnTo>
                <a:lnTo>
                  <a:pt x="309" y="508"/>
                </a:lnTo>
                <a:lnTo>
                  <a:pt x="5433" y="495"/>
                </a:lnTo>
                <a:lnTo>
                  <a:pt x="1338" y="20"/>
                </a:lnTo>
                <a:lnTo>
                  <a:pt x="1350" y="20"/>
                </a:lnTo>
                <a:lnTo>
                  <a:pt x="1338" y="7"/>
                </a:lnTo>
                <a:lnTo>
                  <a:pt x="1331" y="7"/>
                </a:lnTo>
                <a:lnTo>
                  <a:pt x="1325" y="13"/>
                </a:lnTo>
                <a:lnTo>
                  <a:pt x="1325" y="20"/>
                </a:lnTo>
                <a:lnTo>
                  <a:pt x="1338" y="20"/>
                </a:lnTo>
                <a:lnTo>
                  <a:pt x="5433" y="495"/>
                </a:lnTo>
                <a:lnTo>
                  <a:pt x="187" y="521"/>
                </a:lnTo>
                <a:lnTo>
                  <a:pt x="180" y="521"/>
                </a:lnTo>
                <a:lnTo>
                  <a:pt x="174" y="521"/>
                </a:lnTo>
                <a:lnTo>
                  <a:pt x="180" y="521"/>
                </a:lnTo>
                <a:lnTo>
                  <a:pt x="187" y="521"/>
                </a:lnTo>
                <a:lnTo>
                  <a:pt x="5433" y="495"/>
                </a:lnTo>
                <a:lnTo>
                  <a:pt x="39" y="206"/>
                </a:lnTo>
                <a:lnTo>
                  <a:pt x="13" y="187"/>
                </a:lnTo>
                <a:lnTo>
                  <a:pt x="0" y="180"/>
                </a:lnTo>
                <a:lnTo>
                  <a:pt x="0" y="193"/>
                </a:lnTo>
                <a:lnTo>
                  <a:pt x="26" y="213"/>
                </a:lnTo>
                <a:lnTo>
                  <a:pt x="65" y="219"/>
                </a:lnTo>
                <a:lnTo>
                  <a:pt x="97" y="225"/>
                </a:lnTo>
                <a:lnTo>
                  <a:pt x="39" y="206"/>
                </a:lnTo>
                <a:lnTo>
                  <a:pt x="5433" y="495"/>
                </a:lnTo>
                <a:lnTo>
                  <a:pt x="778" y="592"/>
                </a:lnTo>
                <a:lnTo>
                  <a:pt x="753" y="585"/>
                </a:lnTo>
                <a:lnTo>
                  <a:pt x="733" y="566"/>
                </a:lnTo>
                <a:lnTo>
                  <a:pt x="708" y="560"/>
                </a:lnTo>
                <a:lnTo>
                  <a:pt x="682" y="560"/>
                </a:lnTo>
                <a:lnTo>
                  <a:pt x="669" y="560"/>
                </a:lnTo>
                <a:lnTo>
                  <a:pt x="650" y="560"/>
                </a:lnTo>
                <a:lnTo>
                  <a:pt x="643" y="553"/>
                </a:lnTo>
                <a:lnTo>
                  <a:pt x="643" y="560"/>
                </a:lnTo>
                <a:lnTo>
                  <a:pt x="650" y="579"/>
                </a:lnTo>
                <a:lnTo>
                  <a:pt x="650" y="585"/>
                </a:lnTo>
                <a:lnTo>
                  <a:pt x="643" y="585"/>
                </a:lnTo>
                <a:lnTo>
                  <a:pt x="630" y="579"/>
                </a:lnTo>
                <a:lnTo>
                  <a:pt x="624" y="579"/>
                </a:lnTo>
                <a:lnTo>
                  <a:pt x="624" y="566"/>
                </a:lnTo>
                <a:lnTo>
                  <a:pt x="624" y="560"/>
                </a:lnTo>
                <a:lnTo>
                  <a:pt x="618" y="553"/>
                </a:lnTo>
                <a:lnTo>
                  <a:pt x="611" y="547"/>
                </a:lnTo>
                <a:lnTo>
                  <a:pt x="605" y="553"/>
                </a:lnTo>
                <a:lnTo>
                  <a:pt x="611" y="560"/>
                </a:lnTo>
                <a:lnTo>
                  <a:pt x="605" y="560"/>
                </a:lnTo>
                <a:lnTo>
                  <a:pt x="598" y="560"/>
                </a:lnTo>
                <a:lnTo>
                  <a:pt x="592" y="553"/>
                </a:lnTo>
                <a:lnTo>
                  <a:pt x="573" y="553"/>
                </a:lnTo>
                <a:lnTo>
                  <a:pt x="547" y="547"/>
                </a:lnTo>
                <a:lnTo>
                  <a:pt x="553" y="540"/>
                </a:lnTo>
                <a:lnTo>
                  <a:pt x="540" y="540"/>
                </a:lnTo>
                <a:lnTo>
                  <a:pt x="534" y="547"/>
                </a:lnTo>
                <a:lnTo>
                  <a:pt x="521" y="553"/>
                </a:lnTo>
                <a:lnTo>
                  <a:pt x="521" y="540"/>
                </a:lnTo>
                <a:lnTo>
                  <a:pt x="515" y="540"/>
                </a:lnTo>
                <a:lnTo>
                  <a:pt x="495" y="540"/>
                </a:lnTo>
                <a:lnTo>
                  <a:pt x="476" y="540"/>
                </a:lnTo>
                <a:lnTo>
                  <a:pt x="438" y="540"/>
                </a:lnTo>
                <a:lnTo>
                  <a:pt x="438" y="534"/>
                </a:lnTo>
                <a:lnTo>
                  <a:pt x="425" y="528"/>
                </a:lnTo>
                <a:lnTo>
                  <a:pt x="418" y="521"/>
                </a:lnTo>
                <a:lnTo>
                  <a:pt x="418" y="521"/>
                </a:lnTo>
                <a:lnTo>
                  <a:pt x="405" y="515"/>
                </a:lnTo>
                <a:lnTo>
                  <a:pt x="405" y="521"/>
                </a:lnTo>
                <a:lnTo>
                  <a:pt x="418" y="528"/>
                </a:lnTo>
                <a:lnTo>
                  <a:pt x="431" y="540"/>
                </a:lnTo>
                <a:lnTo>
                  <a:pt x="425" y="547"/>
                </a:lnTo>
                <a:lnTo>
                  <a:pt x="418" y="547"/>
                </a:lnTo>
                <a:lnTo>
                  <a:pt x="405" y="547"/>
                </a:lnTo>
                <a:lnTo>
                  <a:pt x="386" y="547"/>
                </a:lnTo>
                <a:lnTo>
                  <a:pt x="360" y="553"/>
                </a:lnTo>
                <a:lnTo>
                  <a:pt x="341" y="553"/>
                </a:lnTo>
                <a:lnTo>
                  <a:pt x="328" y="553"/>
                </a:lnTo>
                <a:lnTo>
                  <a:pt x="315" y="553"/>
                </a:lnTo>
                <a:lnTo>
                  <a:pt x="303" y="540"/>
                </a:lnTo>
                <a:lnTo>
                  <a:pt x="303" y="528"/>
                </a:lnTo>
                <a:lnTo>
                  <a:pt x="303" y="521"/>
                </a:lnTo>
                <a:lnTo>
                  <a:pt x="296" y="521"/>
                </a:lnTo>
                <a:lnTo>
                  <a:pt x="283" y="521"/>
                </a:lnTo>
                <a:lnTo>
                  <a:pt x="283" y="521"/>
                </a:lnTo>
                <a:lnTo>
                  <a:pt x="277" y="515"/>
                </a:lnTo>
                <a:lnTo>
                  <a:pt x="264" y="515"/>
                </a:lnTo>
                <a:lnTo>
                  <a:pt x="264" y="502"/>
                </a:lnTo>
                <a:lnTo>
                  <a:pt x="238" y="502"/>
                </a:lnTo>
                <a:lnTo>
                  <a:pt x="225" y="495"/>
                </a:lnTo>
                <a:lnTo>
                  <a:pt x="200" y="476"/>
                </a:lnTo>
                <a:lnTo>
                  <a:pt x="180" y="457"/>
                </a:lnTo>
                <a:lnTo>
                  <a:pt x="168" y="450"/>
                </a:lnTo>
                <a:lnTo>
                  <a:pt x="161" y="438"/>
                </a:lnTo>
                <a:lnTo>
                  <a:pt x="116" y="418"/>
                </a:lnTo>
                <a:lnTo>
                  <a:pt x="71" y="393"/>
                </a:lnTo>
                <a:lnTo>
                  <a:pt x="33" y="373"/>
                </a:lnTo>
                <a:lnTo>
                  <a:pt x="13" y="367"/>
                </a:lnTo>
                <a:lnTo>
                  <a:pt x="0" y="367"/>
                </a:lnTo>
                <a:lnTo>
                  <a:pt x="0" y="373"/>
                </a:lnTo>
                <a:lnTo>
                  <a:pt x="13" y="380"/>
                </a:lnTo>
                <a:lnTo>
                  <a:pt x="33" y="386"/>
                </a:lnTo>
                <a:lnTo>
                  <a:pt x="65" y="399"/>
                </a:lnTo>
                <a:lnTo>
                  <a:pt x="110" y="425"/>
                </a:lnTo>
                <a:lnTo>
                  <a:pt x="142" y="444"/>
                </a:lnTo>
                <a:lnTo>
                  <a:pt x="161" y="457"/>
                </a:lnTo>
                <a:lnTo>
                  <a:pt x="174" y="470"/>
                </a:lnTo>
                <a:lnTo>
                  <a:pt x="180" y="483"/>
                </a:lnTo>
                <a:lnTo>
                  <a:pt x="180" y="489"/>
                </a:lnTo>
                <a:lnTo>
                  <a:pt x="174" y="483"/>
                </a:lnTo>
                <a:lnTo>
                  <a:pt x="142" y="457"/>
                </a:lnTo>
                <a:lnTo>
                  <a:pt x="135" y="450"/>
                </a:lnTo>
                <a:lnTo>
                  <a:pt x="123" y="444"/>
                </a:lnTo>
                <a:lnTo>
                  <a:pt x="110" y="438"/>
                </a:lnTo>
                <a:lnTo>
                  <a:pt x="97" y="431"/>
                </a:lnTo>
                <a:lnTo>
                  <a:pt x="97" y="425"/>
                </a:lnTo>
                <a:lnTo>
                  <a:pt x="97" y="431"/>
                </a:lnTo>
                <a:lnTo>
                  <a:pt x="97" y="444"/>
                </a:lnTo>
                <a:lnTo>
                  <a:pt x="110" y="457"/>
                </a:lnTo>
                <a:lnTo>
                  <a:pt x="123" y="476"/>
                </a:lnTo>
                <a:lnTo>
                  <a:pt x="129" y="476"/>
                </a:lnTo>
                <a:lnTo>
                  <a:pt x="155" y="489"/>
                </a:lnTo>
                <a:lnTo>
                  <a:pt x="168" y="489"/>
                </a:lnTo>
                <a:lnTo>
                  <a:pt x="174" y="495"/>
                </a:lnTo>
                <a:lnTo>
                  <a:pt x="180" y="502"/>
                </a:lnTo>
                <a:lnTo>
                  <a:pt x="187" y="502"/>
                </a:lnTo>
                <a:lnTo>
                  <a:pt x="193" y="508"/>
                </a:lnTo>
                <a:lnTo>
                  <a:pt x="193" y="515"/>
                </a:lnTo>
                <a:lnTo>
                  <a:pt x="187" y="521"/>
                </a:lnTo>
                <a:lnTo>
                  <a:pt x="213" y="521"/>
                </a:lnTo>
                <a:lnTo>
                  <a:pt x="219" y="521"/>
                </a:lnTo>
                <a:lnTo>
                  <a:pt x="219" y="521"/>
                </a:lnTo>
                <a:lnTo>
                  <a:pt x="213" y="528"/>
                </a:lnTo>
                <a:lnTo>
                  <a:pt x="193" y="528"/>
                </a:lnTo>
                <a:lnTo>
                  <a:pt x="174" y="528"/>
                </a:lnTo>
                <a:lnTo>
                  <a:pt x="168" y="521"/>
                </a:lnTo>
                <a:lnTo>
                  <a:pt x="161" y="515"/>
                </a:lnTo>
                <a:lnTo>
                  <a:pt x="142" y="515"/>
                </a:lnTo>
                <a:lnTo>
                  <a:pt x="123" y="521"/>
                </a:lnTo>
                <a:lnTo>
                  <a:pt x="110" y="515"/>
                </a:lnTo>
                <a:lnTo>
                  <a:pt x="103" y="508"/>
                </a:lnTo>
                <a:lnTo>
                  <a:pt x="97" y="508"/>
                </a:lnTo>
                <a:lnTo>
                  <a:pt x="84" y="515"/>
                </a:lnTo>
                <a:lnTo>
                  <a:pt x="71" y="508"/>
                </a:lnTo>
                <a:lnTo>
                  <a:pt x="58" y="508"/>
                </a:lnTo>
                <a:lnTo>
                  <a:pt x="26" y="489"/>
                </a:lnTo>
                <a:lnTo>
                  <a:pt x="0" y="476"/>
                </a:lnTo>
                <a:lnTo>
                  <a:pt x="0" y="489"/>
                </a:lnTo>
                <a:lnTo>
                  <a:pt x="7" y="489"/>
                </a:lnTo>
                <a:lnTo>
                  <a:pt x="20" y="495"/>
                </a:lnTo>
                <a:lnTo>
                  <a:pt x="26" y="502"/>
                </a:lnTo>
                <a:lnTo>
                  <a:pt x="7" y="502"/>
                </a:lnTo>
                <a:lnTo>
                  <a:pt x="0" y="502"/>
                </a:lnTo>
                <a:lnTo>
                  <a:pt x="0" y="515"/>
                </a:lnTo>
                <a:lnTo>
                  <a:pt x="20" y="515"/>
                </a:lnTo>
                <a:lnTo>
                  <a:pt x="26" y="515"/>
                </a:lnTo>
                <a:lnTo>
                  <a:pt x="65" y="521"/>
                </a:lnTo>
                <a:lnTo>
                  <a:pt x="90" y="521"/>
                </a:lnTo>
                <a:lnTo>
                  <a:pt x="84" y="521"/>
                </a:lnTo>
                <a:lnTo>
                  <a:pt x="78" y="528"/>
                </a:lnTo>
                <a:lnTo>
                  <a:pt x="52" y="528"/>
                </a:lnTo>
                <a:lnTo>
                  <a:pt x="26" y="534"/>
                </a:lnTo>
                <a:lnTo>
                  <a:pt x="13" y="540"/>
                </a:lnTo>
                <a:lnTo>
                  <a:pt x="0" y="547"/>
                </a:lnTo>
                <a:lnTo>
                  <a:pt x="0" y="553"/>
                </a:lnTo>
                <a:lnTo>
                  <a:pt x="20" y="547"/>
                </a:lnTo>
                <a:lnTo>
                  <a:pt x="52" y="540"/>
                </a:lnTo>
                <a:lnTo>
                  <a:pt x="84" y="540"/>
                </a:lnTo>
                <a:lnTo>
                  <a:pt x="110" y="540"/>
                </a:lnTo>
                <a:lnTo>
                  <a:pt x="135" y="540"/>
                </a:lnTo>
                <a:lnTo>
                  <a:pt x="161" y="534"/>
                </a:lnTo>
                <a:lnTo>
                  <a:pt x="225" y="534"/>
                </a:lnTo>
                <a:lnTo>
                  <a:pt x="245" y="534"/>
                </a:lnTo>
                <a:lnTo>
                  <a:pt x="258" y="534"/>
                </a:lnTo>
                <a:lnTo>
                  <a:pt x="258" y="540"/>
                </a:lnTo>
                <a:lnTo>
                  <a:pt x="258" y="560"/>
                </a:lnTo>
                <a:lnTo>
                  <a:pt x="258" y="566"/>
                </a:lnTo>
                <a:lnTo>
                  <a:pt x="245" y="566"/>
                </a:lnTo>
                <a:lnTo>
                  <a:pt x="225" y="566"/>
                </a:lnTo>
                <a:lnTo>
                  <a:pt x="225" y="579"/>
                </a:lnTo>
                <a:lnTo>
                  <a:pt x="232" y="585"/>
                </a:lnTo>
                <a:lnTo>
                  <a:pt x="245" y="585"/>
                </a:lnTo>
                <a:lnTo>
                  <a:pt x="277" y="579"/>
                </a:lnTo>
                <a:lnTo>
                  <a:pt x="303" y="579"/>
                </a:lnTo>
                <a:lnTo>
                  <a:pt x="328" y="585"/>
                </a:lnTo>
                <a:lnTo>
                  <a:pt x="322" y="592"/>
                </a:lnTo>
                <a:lnTo>
                  <a:pt x="328" y="598"/>
                </a:lnTo>
                <a:lnTo>
                  <a:pt x="341" y="618"/>
                </a:lnTo>
                <a:lnTo>
                  <a:pt x="412" y="618"/>
                </a:lnTo>
                <a:lnTo>
                  <a:pt x="360" y="585"/>
                </a:lnTo>
                <a:lnTo>
                  <a:pt x="418" y="579"/>
                </a:lnTo>
                <a:lnTo>
                  <a:pt x="438" y="579"/>
                </a:lnTo>
                <a:lnTo>
                  <a:pt x="463" y="579"/>
                </a:lnTo>
                <a:lnTo>
                  <a:pt x="476" y="592"/>
                </a:lnTo>
                <a:lnTo>
                  <a:pt x="489" y="592"/>
                </a:lnTo>
                <a:lnTo>
                  <a:pt x="495" y="592"/>
                </a:lnTo>
                <a:lnTo>
                  <a:pt x="515" y="598"/>
                </a:lnTo>
                <a:lnTo>
                  <a:pt x="553" y="618"/>
                </a:lnTo>
                <a:lnTo>
                  <a:pt x="585" y="618"/>
                </a:lnTo>
                <a:lnTo>
                  <a:pt x="534" y="598"/>
                </a:lnTo>
                <a:lnTo>
                  <a:pt x="528" y="592"/>
                </a:lnTo>
                <a:lnTo>
                  <a:pt x="515" y="585"/>
                </a:lnTo>
                <a:lnTo>
                  <a:pt x="528" y="585"/>
                </a:lnTo>
                <a:lnTo>
                  <a:pt x="540" y="585"/>
                </a:lnTo>
                <a:lnTo>
                  <a:pt x="566" y="585"/>
                </a:lnTo>
                <a:lnTo>
                  <a:pt x="573" y="585"/>
                </a:lnTo>
                <a:lnTo>
                  <a:pt x="585" y="585"/>
                </a:lnTo>
                <a:lnTo>
                  <a:pt x="611" y="592"/>
                </a:lnTo>
                <a:lnTo>
                  <a:pt x="618" y="598"/>
                </a:lnTo>
                <a:lnTo>
                  <a:pt x="630" y="598"/>
                </a:lnTo>
                <a:lnTo>
                  <a:pt x="650" y="605"/>
                </a:lnTo>
                <a:lnTo>
                  <a:pt x="675" y="605"/>
                </a:lnTo>
                <a:lnTo>
                  <a:pt x="688" y="611"/>
                </a:lnTo>
                <a:lnTo>
                  <a:pt x="695" y="618"/>
                </a:lnTo>
                <a:lnTo>
                  <a:pt x="708" y="611"/>
                </a:lnTo>
                <a:lnTo>
                  <a:pt x="714" y="611"/>
                </a:lnTo>
                <a:lnTo>
                  <a:pt x="714" y="618"/>
                </a:lnTo>
                <a:lnTo>
                  <a:pt x="772" y="618"/>
                </a:lnTo>
                <a:lnTo>
                  <a:pt x="708" y="598"/>
                </a:lnTo>
                <a:lnTo>
                  <a:pt x="682" y="585"/>
                </a:lnTo>
                <a:lnTo>
                  <a:pt x="675" y="585"/>
                </a:lnTo>
                <a:lnTo>
                  <a:pt x="675" y="579"/>
                </a:lnTo>
                <a:lnTo>
                  <a:pt x="682" y="579"/>
                </a:lnTo>
                <a:lnTo>
                  <a:pt x="714" y="585"/>
                </a:lnTo>
                <a:lnTo>
                  <a:pt x="740" y="592"/>
                </a:lnTo>
                <a:lnTo>
                  <a:pt x="772" y="605"/>
                </a:lnTo>
                <a:lnTo>
                  <a:pt x="798" y="611"/>
                </a:lnTo>
                <a:lnTo>
                  <a:pt x="804" y="618"/>
                </a:lnTo>
                <a:lnTo>
                  <a:pt x="810" y="618"/>
                </a:lnTo>
                <a:lnTo>
                  <a:pt x="849" y="618"/>
                </a:lnTo>
                <a:lnTo>
                  <a:pt x="810" y="605"/>
                </a:lnTo>
                <a:lnTo>
                  <a:pt x="791" y="592"/>
                </a:lnTo>
                <a:lnTo>
                  <a:pt x="778" y="592"/>
                </a:lnTo>
                <a:lnTo>
                  <a:pt x="5433" y="495"/>
                </a:lnTo>
                <a:lnTo>
                  <a:pt x="110" y="521"/>
                </a:lnTo>
                <a:lnTo>
                  <a:pt x="116" y="521"/>
                </a:lnTo>
                <a:lnTo>
                  <a:pt x="155" y="521"/>
                </a:lnTo>
                <a:lnTo>
                  <a:pt x="161" y="528"/>
                </a:lnTo>
                <a:lnTo>
                  <a:pt x="142" y="528"/>
                </a:lnTo>
                <a:lnTo>
                  <a:pt x="123" y="528"/>
                </a:lnTo>
                <a:lnTo>
                  <a:pt x="110" y="521"/>
                </a:lnTo>
                <a:lnTo>
                  <a:pt x="5433" y="495"/>
                </a:lnTo>
                <a:lnTo>
                  <a:pt x="283" y="560"/>
                </a:lnTo>
                <a:lnTo>
                  <a:pt x="277" y="560"/>
                </a:lnTo>
                <a:lnTo>
                  <a:pt x="270" y="553"/>
                </a:lnTo>
                <a:lnTo>
                  <a:pt x="270" y="540"/>
                </a:lnTo>
                <a:lnTo>
                  <a:pt x="277" y="540"/>
                </a:lnTo>
                <a:lnTo>
                  <a:pt x="283" y="547"/>
                </a:lnTo>
                <a:lnTo>
                  <a:pt x="290" y="553"/>
                </a:lnTo>
                <a:lnTo>
                  <a:pt x="283" y="560"/>
                </a:lnTo>
                <a:lnTo>
                  <a:pt x="5433" y="495"/>
                </a:lnTo>
                <a:lnTo>
                  <a:pt x="206" y="373"/>
                </a:lnTo>
                <a:lnTo>
                  <a:pt x="193" y="373"/>
                </a:lnTo>
                <a:lnTo>
                  <a:pt x="187" y="380"/>
                </a:lnTo>
                <a:lnTo>
                  <a:pt x="193" y="386"/>
                </a:lnTo>
                <a:lnTo>
                  <a:pt x="200" y="386"/>
                </a:lnTo>
                <a:lnTo>
                  <a:pt x="206" y="380"/>
                </a:lnTo>
                <a:lnTo>
                  <a:pt x="219" y="373"/>
                </a:lnTo>
                <a:lnTo>
                  <a:pt x="206" y="373"/>
                </a:lnTo>
                <a:lnTo>
                  <a:pt x="5433" y="495"/>
                </a:lnTo>
                <a:lnTo>
                  <a:pt x="33" y="412"/>
                </a:lnTo>
                <a:lnTo>
                  <a:pt x="52" y="418"/>
                </a:lnTo>
                <a:lnTo>
                  <a:pt x="65" y="425"/>
                </a:lnTo>
                <a:lnTo>
                  <a:pt x="84" y="431"/>
                </a:lnTo>
                <a:lnTo>
                  <a:pt x="78" y="425"/>
                </a:lnTo>
                <a:lnTo>
                  <a:pt x="65" y="418"/>
                </a:lnTo>
                <a:lnTo>
                  <a:pt x="39" y="405"/>
                </a:lnTo>
                <a:lnTo>
                  <a:pt x="13" y="393"/>
                </a:lnTo>
                <a:lnTo>
                  <a:pt x="26" y="399"/>
                </a:lnTo>
                <a:lnTo>
                  <a:pt x="33" y="412"/>
                </a:lnTo>
                <a:lnTo>
                  <a:pt x="5433" y="495"/>
                </a:lnTo>
                <a:lnTo>
                  <a:pt x="515" y="71"/>
                </a:lnTo>
                <a:lnTo>
                  <a:pt x="508" y="78"/>
                </a:lnTo>
                <a:lnTo>
                  <a:pt x="515" y="84"/>
                </a:lnTo>
                <a:lnTo>
                  <a:pt x="521" y="78"/>
                </a:lnTo>
                <a:lnTo>
                  <a:pt x="528" y="78"/>
                </a:lnTo>
                <a:lnTo>
                  <a:pt x="521" y="71"/>
                </a:lnTo>
                <a:lnTo>
                  <a:pt x="515" y="71"/>
                </a:lnTo>
                <a:lnTo>
                  <a:pt x="5433" y="495"/>
                </a:lnTo>
                <a:lnTo>
                  <a:pt x="219" y="225"/>
                </a:lnTo>
                <a:lnTo>
                  <a:pt x="219" y="232"/>
                </a:lnTo>
                <a:lnTo>
                  <a:pt x="225" y="232"/>
                </a:lnTo>
                <a:lnTo>
                  <a:pt x="225" y="225"/>
                </a:lnTo>
                <a:lnTo>
                  <a:pt x="219" y="225"/>
                </a:lnTo>
                <a:lnTo>
                  <a:pt x="5433" y="495"/>
                </a:lnTo>
                <a:lnTo>
                  <a:pt x="1273" y="129"/>
                </a:lnTo>
                <a:lnTo>
                  <a:pt x="1286" y="129"/>
                </a:lnTo>
                <a:lnTo>
                  <a:pt x="1293" y="123"/>
                </a:lnTo>
                <a:lnTo>
                  <a:pt x="1286" y="116"/>
                </a:lnTo>
                <a:lnTo>
                  <a:pt x="1273" y="116"/>
                </a:lnTo>
                <a:lnTo>
                  <a:pt x="1254" y="116"/>
                </a:lnTo>
                <a:lnTo>
                  <a:pt x="1273" y="129"/>
                </a:lnTo>
                <a:lnTo>
                  <a:pt x="5433" y="495"/>
                </a:lnTo>
                <a:lnTo>
                  <a:pt x="470" y="84"/>
                </a:lnTo>
                <a:lnTo>
                  <a:pt x="476" y="84"/>
                </a:lnTo>
                <a:lnTo>
                  <a:pt x="483" y="84"/>
                </a:lnTo>
                <a:lnTo>
                  <a:pt x="476" y="78"/>
                </a:lnTo>
                <a:lnTo>
                  <a:pt x="470" y="78"/>
                </a:lnTo>
                <a:lnTo>
                  <a:pt x="450" y="78"/>
                </a:lnTo>
                <a:lnTo>
                  <a:pt x="470" y="84"/>
                </a:lnTo>
                <a:lnTo>
                  <a:pt x="5433" y="495"/>
                </a:lnTo>
                <a:lnTo>
                  <a:pt x="1357" y="161"/>
                </a:lnTo>
                <a:lnTo>
                  <a:pt x="1408" y="174"/>
                </a:lnTo>
                <a:lnTo>
                  <a:pt x="1492" y="193"/>
                </a:lnTo>
                <a:lnTo>
                  <a:pt x="1537" y="213"/>
                </a:lnTo>
                <a:lnTo>
                  <a:pt x="1582" y="219"/>
                </a:lnTo>
                <a:lnTo>
                  <a:pt x="1582" y="213"/>
                </a:lnTo>
                <a:lnTo>
                  <a:pt x="1575" y="213"/>
                </a:lnTo>
                <a:lnTo>
                  <a:pt x="1543" y="206"/>
                </a:lnTo>
                <a:lnTo>
                  <a:pt x="1473" y="187"/>
                </a:lnTo>
                <a:lnTo>
                  <a:pt x="1428" y="168"/>
                </a:lnTo>
                <a:lnTo>
                  <a:pt x="1376" y="142"/>
                </a:lnTo>
                <a:lnTo>
                  <a:pt x="1344" y="135"/>
                </a:lnTo>
                <a:lnTo>
                  <a:pt x="1325" y="129"/>
                </a:lnTo>
                <a:lnTo>
                  <a:pt x="1338" y="142"/>
                </a:lnTo>
                <a:lnTo>
                  <a:pt x="1357" y="161"/>
                </a:lnTo>
                <a:lnTo>
                  <a:pt x="5433" y="495"/>
                </a:lnTo>
                <a:lnTo>
                  <a:pt x="881" y="20"/>
                </a:lnTo>
                <a:lnTo>
                  <a:pt x="978" y="52"/>
                </a:lnTo>
                <a:lnTo>
                  <a:pt x="1068" y="78"/>
                </a:lnTo>
                <a:lnTo>
                  <a:pt x="1158" y="110"/>
                </a:lnTo>
                <a:lnTo>
                  <a:pt x="1138" y="110"/>
                </a:lnTo>
                <a:lnTo>
                  <a:pt x="1113" y="116"/>
                </a:lnTo>
                <a:lnTo>
                  <a:pt x="1119" y="123"/>
                </a:lnTo>
                <a:lnTo>
                  <a:pt x="1145" y="123"/>
                </a:lnTo>
                <a:lnTo>
                  <a:pt x="1196" y="116"/>
                </a:lnTo>
                <a:lnTo>
                  <a:pt x="1228" y="135"/>
                </a:lnTo>
                <a:lnTo>
                  <a:pt x="1299" y="168"/>
                </a:lnTo>
                <a:lnTo>
                  <a:pt x="1421" y="225"/>
                </a:lnTo>
                <a:lnTo>
                  <a:pt x="1511" y="264"/>
                </a:lnTo>
                <a:lnTo>
                  <a:pt x="1524" y="277"/>
                </a:lnTo>
                <a:lnTo>
                  <a:pt x="1447" y="225"/>
                </a:lnTo>
                <a:lnTo>
                  <a:pt x="1254" y="135"/>
                </a:lnTo>
                <a:lnTo>
                  <a:pt x="1215" y="123"/>
                </a:lnTo>
                <a:lnTo>
                  <a:pt x="1228" y="116"/>
                </a:lnTo>
                <a:lnTo>
                  <a:pt x="1235" y="116"/>
                </a:lnTo>
                <a:lnTo>
                  <a:pt x="1183" y="110"/>
                </a:lnTo>
                <a:lnTo>
                  <a:pt x="1132" y="90"/>
                </a:lnTo>
                <a:lnTo>
                  <a:pt x="1016" y="39"/>
                </a:lnTo>
                <a:lnTo>
                  <a:pt x="907" y="13"/>
                </a:lnTo>
                <a:lnTo>
                  <a:pt x="810" y="0"/>
                </a:lnTo>
                <a:lnTo>
                  <a:pt x="669" y="7"/>
                </a:lnTo>
                <a:lnTo>
                  <a:pt x="547" y="13"/>
                </a:lnTo>
                <a:lnTo>
                  <a:pt x="489" y="33"/>
                </a:lnTo>
                <a:lnTo>
                  <a:pt x="682" y="13"/>
                </a:lnTo>
                <a:lnTo>
                  <a:pt x="778" y="7"/>
                </a:lnTo>
                <a:lnTo>
                  <a:pt x="881" y="20"/>
                </a:lnTo>
                <a:lnTo>
                  <a:pt x="5433" y="495"/>
                </a:lnTo>
                <a:lnTo>
                  <a:pt x="225" y="71"/>
                </a:lnTo>
                <a:lnTo>
                  <a:pt x="219" y="65"/>
                </a:lnTo>
                <a:lnTo>
                  <a:pt x="213" y="65"/>
                </a:lnTo>
                <a:lnTo>
                  <a:pt x="206" y="71"/>
                </a:lnTo>
                <a:lnTo>
                  <a:pt x="213" y="71"/>
                </a:lnTo>
                <a:lnTo>
                  <a:pt x="225" y="71"/>
                </a:lnTo>
                <a:lnTo>
                  <a:pt x="5433" y="495"/>
                </a:lnTo>
                <a:lnTo>
                  <a:pt x="534" y="97"/>
                </a:lnTo>
                <a:lnTo>
                  <a:pt x="618" y="84"/>
                </a:lnTo>
                <a:lnTo>
                  <a:pt x="656" y="71"/>
                </a:lnTo>
                <a:lnTo>
                  <a:pt x="592" y="84"/>
                </a:lnTo>
                <a:lnTo>
                  <a:pt x="412" y="97"/>
                </a:lnTo>
                <a:lnTo>
                  <a:pt x="283" y="110"/>
                </a:lnTo>
                <a:lnTo>
                  <a:pt x="206" y="129"/>
                </a:lnTo>
                <a:lnTo>
                  <a:pt x="155" y="155"/>
                </a:lnTo>
                <a:lnTo>
                  <a:pt x="193" y="135"/>
                </a:lnTo>
                <a:lnTo>
                  <a:pt x="238" y="129"/>
                </a:lnTo>
                <a:lnTo>
                  <a:pt x="303" y="116"/>
                </a:lnTo>
                <a:lnTo>
                  <a:pt x="534" y="97"/>
                </a:lnTo>
                <a:lnTo>
                  <a:pt x="5433" y="495"/>
                </a:lnTo>
                <a:lnTo>
                  <a:pt x="1929" y="592"/>
                </a:lnTo>
                <a:lnTo>
                  <a:pt x="1955" y="585"/>
                </a:lnTo>
                <a:lnTo>
                  <a:pt x="2013" y="560"/>
                </a:lnTo>
                <a:lnTo>
                  <a:pt x="2019" y="560"/>
                </a:lnTo>
                <a:lnTo>
                  <a:pt x="2025" y="553"/>
                </a:lnTo>
                <a:lnTo>
                  <a:pt x="1987" y="553"/>
                </a:lnTo>
                <a:lnTo>
                  <a:pt x="1923" y="579"/>
                </a:lnTo>
                <a:lnTo>
                  <a:pt x="1890" y="592"/>
                </a:lnTo>
                <a:lnTo>
                  <a:pt x="1871" y="598"/>
                </a:lnTo>
                <a:lnTo>
                  <a:pt x="1833" y="585"/>
                </a:lnTo>
                <a:lnTo>
                  <a:pt x="1807" y="585"/>
                </a:lnTo>
                <a:lnTo>
                  <a:pt x="1788" y="579"/>
                </a:lnTo>
                <a:lnTo>
                  <a:pt x="1781" y="566"/>
                </a:lnTo>
                <a:lnTo>
                  <a:pt x="1800" y="560"/>
                </a:lnTo>
                <a:lnTo>
                  <a:pt x="1820" y="553"/>
                </a:lnTo>
                <a:lnTo>
                  <a:pt x="1878" y="528"/>
                </a:lnTo>
                <a:lnTo>
                  <a:pt x="1916" y="528"/>
                </a:lnTo>
                <a:lnTo>
                  <a:pt x="1884" y="521"/>
                </a:lnTo>
                <a:lnTo>
                  <a:pt x="1871" y="515"/>
                </a:lnTo>
                <a:lnTo>
                  <a:pt x="1858" y="521"/>
                </a:lnTo>
                <a:lnTo>
                  <a:pt x="1813" y="534"/>
                </a:lnTo>
                <a:lnTo>
                  <a:pt x="1781" y="547"/>
                </a:lnTo>
                <a:lnTo>
                  <a:pt x="1762" y="560"/>
                </a:lnTo>
                <a:lnTo>
                  <a:pt x="1736" y="547"/>
                </a:lnTo>
                <a:lnTo>
                  <a:pt x="1678" y="521"/>
                </a:lnTo>
                <a:lnTo>
                  <a:pt x="1640" y="515"/>
                </a:lnTo>
                <a:lnTo>
                  <a:pt x="1633" y="521"/>
                </a:lnTo>
                <a:lnTo>
                  <a:pt x="1614" y="515"/>
                </a:lnTo>
                <a:lnTo>
                  <a:pt x="1575" y="502"/>
                </a:lnTo>
                <a:lnTo>
                  <a:pt x="1550" y="489"/>
                </a:lnTo>
                <a:lnTo>
                  <a:pt x="1537" y="489"/>
                </a:lnTo>
                <a:lnTo>
                  <a:pt x="1530" y="483"/>
                </a:lnTo>
                <a:lnTo>
                  <a:pt x="1550" y="457"/>
                </a:lnTo>
                <a:lnTo>
                  <a:pt x="1563" y="438"/>
                </a:lnTo>
                <a:lnTo>
                  <a:pt x="1569" y="431"/>
                </a:lnTo>
                <a:lnTo>
                  <a:pt x="1582" y="431"/>
                </a:lnTo>
                <a:lnTo>
                  <a:pt x="1595" y="438"/>
                </a:lnTo>
                <a:lnTo>
                  <a:pt x="1601" y="438"/>
                </a:lnTo>
                <a:lnTo>
                  <a:pt x="1627" y="450"/>
                </a:lnTo>
                <a:lnTo>
                  <a:pt x="1646" y="457"/>
                </a:lnTo>
                <a:lnTo>
                  <a:pt x="1672" y="476"/>
                </a:lnTo>
                <a:lnTo>
                  <a:pt x="1730" y="502"/>
                </a:lnTo>
                <a:lnTo>
                  <a:pt x="1710" y="483"/>
                </a:lnTo>
                <a:lnTo>
                  <a:pt x="1678" y="470"/>
                </a:lnTo>
                <a:lnTo>
                  <a:pt x="1646" y="444"/>
                </a:lnTo>
                <a:lnTo>
                  <a:pt x="1608" y="431"/>
                </a:lnTo>
                <a:lnTo>
                  <a:pt x="1595" y="418"/>
                </a:lnTo>
                <a:lnTo>
                  <a:pt x="1614" y="412"/>
                </a:lnTo>
                <a:lnTo>
                  <a:pt x="1627" y="393"/>
                </a:lnTo>
                <a:lnTo>
                  <a:pt x="1653" y="405"/>
                </a:lnTo>
                <a:lnTo>
                  <a:pt x="1698" y="418"/>
                </a:lnTo>
                <a:lnTo>
                  <a:pt x="1717" y="431"/>
                </a:lnTo>
                <a:lnTo>
                  <a:pt x="1723" y="431"/>
                </a:lnTo>
                <a:lnTo>
                  <a:pt x="1736" y="425"/>
                </a:lnTo>
                <a:lnTo>
                  <a:pt x="1775" y="450"/>
                </a:lnTo>
                <a:lnTo>
                  <a:pt x="1813" y="476"/>
                </a:lnTo>
                <a:lnTo>
                  <a:pt x="1852" y="489"/>
                </a:lnTo>
                <a:lnTo>
                  <a:pt x="1871" y="502"/>
                </a:lnTo>
                <a:lnTo>
                  <a:pt x="1903" y="508"/>
                </a:lnTo>
                <a:lnTo>
                  <a:pt x="1923" y="515"/>
                </a:lnTo>
                <a:lnTo>
                  <a:pt x="1948" y="521"/>
                </a:lnTo>
                <a:lnTo>
                  <a:pt x="1974" y="521"/>
                </a:lnTo>
                <a:lnTo>
                  <a:pt x="1935" y="515"/>
                </a:lnTo>
                <a:lnTo>
                  <a:pt x="1910" y="502"/>
                </a:lnTo>
                <a:lnTo>
                  <a:pt x="1871" y="489"/>
                </a:lnTo>
                <a:lnTo>
                  <a:pt x="1858" y="483"/>
                </a:lnTo>
                <a:lnTo>
                  <a:pt x="1852" y="483"/>
                </a:lnTo>
                <a:lnTo>
                  <a:pt x="1845" y="483"/>
                </a:lnTo>
                <a:lnTo>
                  <a:pt x="1826" y="476"/>
                </a:lnTo>
                <a:lnTo>
                  <a:pt x="1800" y="450"/>
                </a:lnTo>
                <a:lnTo>
                  <a:pt x="1768" y="431"/>
                </a:lnTo>
                <a:lnTo>
                  <a:pt x="1749" y="425"/>
                </a:lnTo>
                <a:lnTo>
                  <a:pt x="1723" y="418"/>
                </a:lnTo>
                <a:lnTo>
                  <a:pt x="1665" y="399"/>
                </a:lnTo>
                <a:lnTo>
                  <a:pt x="1659" y="393"/>
                </a:lnTo>
                <a:lnTo>
                  <a:pt x="1653" y="393"/>
                </a:lnTo>
                <a:lnTo>
                  <a:pt x="1653" y="386"/>
                </a:lnTo>
                <a:lnTo>
                  <a:pt x="1665" y="380"/>
                </a:lnTo>
                <a:lnTo>
                  <a:pt x="1678" y="354"/>
                </a:lnTo>
                <a:lnTo>
                  <a:pt x="1672" y="354"/>
                </a:lnTo>
                <a:lnTo>
                  <a:pt x="1665" y="354"/>
                </a:lnTo>
                <a:lnTo>
                  <a:pt x="1653" y="367"/>
                </a:lnTo>
                <a:lnTo>
                  <a:pt x="1633" y="348"/>
                </a:lnTo>
                <a:lnTo>
                  <a:pt x="1608" y="335"/>
                </a:lnTo>
                <a:lnTo>
                  <a:pt x="1582" y="328"/>
                </a:lnTo>
                <a:lnTo>
                  <a:pt x="1563" y="328"/>
                </a:lnTo>
                <a:lnTo>
                  <a:pt x="1537" y="341"/>
                </a:lnTo>
                <a:lnTo>
                  <a:pt x="1524" y="335"/>
                </a:lnTo>
                <a:lnTo>
                  <a:pt x="1473" y="328"/>
                </a:lnTo>
                <a:lnTo>
                  <a:pt x="1460" y="322"/>
                </a:lnTo>
                <a:lnTo>
                  <a:pt x="1447" y="315"/>
                </a:lnTo>
                <a:lnTo>
                  <a:pt x="1421" y="309"/>
                </a:lnTo>
                <a:lnTo>
                  <a:pt x="1408" y="309"/>
                </a:lnTo>
                <a:lnTo>
                  <a:pt x="1408" y="315"/>
                </a:lnTo>
                <a:lnTo>
                  <a:pt x="1421" y="322"/>
                </a:lnTo>
                <a:lnTo>
                  <a:pt x="1428" y="328"/>
                </a:lnTo>
                <a:lnTo>
                  <a:pt x="1492" y="341"/>
                </a:lnTo>
                <a:lnTo>
                  <a:pt x="1524" y="354"/>
                </a:lnTo>
                <a:lnTo>
                  <a:pt x="1505" y="380"/>
                </a:lnTo>
                <a:lnTo>
                  <a:pt x="1492" y="405"/>
                </a:lnTo>
                <a:lnTo>
                  <a:pt x="1511" y="393"/>
                </a:lnTo>
                <a:lnTo>
                  <a:pt x="1530" y="373"/>
                </a:lnTo>
                <a:lnTo>
                  <a:pt x="1537" y="367"/>
                </a:lnTo>
                <a:lnTo>
                  <a:pt x="1550" y="367"/>
                </a:lnTo>
                <a:lnTo>
                  <a:pt x="1563" y="380"/>
                </a:lnTo>
                <a:lnTo>
                  <a:pt x="1595" y="386"/>
                </a:lnTo>
                <a:lnTo>
                  <a:pt x="1608" y="393"/>
                </a:lnTo>
                <a:lnTo>
                  <a:pt x="1614" y="399"/>
                </a:lnTo>
                <a:lnTo>
                  <a:pt x="1601" y="399"/>
                </a:lnTo>
                <a:lnTo>
                  <a:pt x="1575" y="405"/>
                </a:lnTo>
                <a:lnTo>
                  <a:pt x="1569" y="418"/>
                </a:lnTo>
                <a:lnTo>
                  <a:pt x="1563" y="418"/>
                </a:lnTo>
                <a:lnTo>
                  <a:pt x="1550" y="412"/>
                </a:lnTo>
                <a:lnTo>
                  <a:pt x="1543" y="412"/>
                </a:lnTo>
                <a:lnTo>
                  <a:pt x="1543" y="418"/>
                </a:lnTo>
                <a:lnTo>
                  <a:pt x="1550" y="425"/>
                </a:lnTo>
                <a:lnTo>
                  <a:pt x="1556" y="425"/>
                </a:lnTo>
                <a:lnTo>
                  <a:pt x="1530" y="444"/>
                </a:lnTo>
                <a:lnTo>
                  <a:pt x="1492" y="476"/>
                </a:lnTo>
                <a:lnTo>
                  <a:pt x="1440" y="450"/>
                </a:lnTo>
                <a:lnTo>
                  <a:pt x="1440" y="444"/>
                </a:lnTo>
                <a:lnTo>
                  <a:pt x="1447" y="431"/>
                </a:lnTo>
                <a:lnTo>
                  <a:pt x="1460" y="425"/>
                </a:lnTo>
                <a:lnTo>
                  <a:pt x="1466" y="412"/>
                </a:lnTo>
                <a:lnTo>
                  <a:pt x="1466" y="405"/>
                </a:lnTo>
                <a:lnTo>
                  <a:pt x="1453" y="412"/>
                </a:lnTo>
                <a:lnTo>
                  <a:pt x="1453" y="393"/>
                </a:lnTo>
                <a:lnTo>
                  <a:pt x="1434" y="405"/>
                </a:lnTo>
                <a:lnTo>
                  <a:pt x="1421" y="418"/>
                </a:lnTo>
                <a:lnTo>
                  <a:pt x="1415" y="425"/>
                </a:lnTo>
                <a:lnTo>
                  <a:pt x="1363" y="425"/>
                </a:lnTo>
                <a:lnTo>
                  <a:pt x="1344" y="412"/>
                </a:lnTo>
                <a:lnTo>
                  <a:pt x="1305" y="393"/>
                </a:lnTo>
                <a:lnTo>
                  <a:pt x="1267" y="380"/>
                </a:lnTo>
                <a:lnTo>
                  <a:pt x="1248" y="367"/>
                </a:lnTo>
                <a:lnTo>
                  <a:pt x="1235" y="367"/>
                </a:lnTo>
                <a:lnTo>
                  <a:pt x="1222" y="354"/>
                </a:lnTo>
                <a:lnTo>
                  <a:pt x="1164" y="335"/>
                </a:lnTo>
                <a:lnTo>
                  <a:pt x="1145" y="328"/>
                </a:lnTo>
                <a:lnTo>
                  <a:pt x="1119" y="315"/>
                </a:lnTo>
                <a:lnTo>
                  <a:pt x="1068" y="303"/>
                </a:lnTo>
                <a:lnTo>
                  <a:pt x="952" y="264"/>
                </a:lnTo>
                <a:lnTo>
                  <a:pt x="900" y="238"/>
                </a:lnTo>
                <a:lnTo>
                  <a:pt x="823" y="213"/>
                </a:lnTo>
                <a:lnTo>
                  <a:pt x="753" y="200"/>
                </a:lnTo>
                <a:lnTo>
                  <a:pt x="695" y="193"/>
                </a:lnTo>
                <a:lnTo>
                  <a:pt x="611" y="187"/>
                </a:lnTo>
                <a:lnTo>
                  <a:pt x="585" y="180"/>
                </a:lnTo>
                <a:lnTo>
                  <a:pt x="579" y="180"/>
                </a:lnTo>
                <a:lnTo>
                  <a:pt x="573" y="187"/>
                </a:lnTo>
                <a:lnTo>
                  <a:pt x="579" y="206"/>
                </a:lnTo>
                <a:lnTo>
                  <a:pt x="579" y="213"/>
                </a:lnTo>
                <a:lnTo>
                  <a:pt x="585" y="213"/>
                </a:lnTo>
                <a:lnTo>
                  <a:pt x="598" y="200"/>
                </a:lnTo>
                <a:lnTo>
                  <a:pt x="605" y="200"/>
                </a:lnTo>
                <a:lnTo>
                  <a:pt x="611" y="200"/>
                </a:lnTo>
                <a:lnTo>
                  <a:pt x="624" y="206"/>
                </a:lnTo>
                <a:lnTo>
                  <a:pt x="688" y="213"/>
                </a:lnTo>
                <a:lnTo>
                  <a:pt x="720" y="225"/>
                </a:lnTo>
                <a:lnTo>
                  <a:pt x="746" y="232"/>
                </a:lnTo>
                <a:lnTo>
                  <a:pt x="804" y="238"/>
                </a:lnTo>
                <a:lnTo>
                  <a:pt x="836" y="251"/>
                </a:lnTo>
                <a:lnTo>
                  <a:pt x="888" y="264"/>
                </a:lnTo>
                <a:lnTo>
                  <a:pt x="952" y="283"/>
                </a:lnTo>
                <a:lnTo>
                  <a:pt x="990" y="296"/>
                </a:lnTo>
                <a:lnTo>
                  <a:pt x="1087" y="322"/>
                </a:lnTo>
                <a:lnTo>
                  <a:pt x="1029" y="322"/>
                </a:lnTo>
                <a:lnTo>
                  <a:pt x="990" y="322"/>
                </a:lnTo>
                <a:lnTo>
                  <a:pt x="952" y="322"/>
                </a:lnTo>
                <a:lnTo>
                  <a:pt x="926" y="328"/>
                </a:lnTo>
                <a:lnTo>
                  <a:pt x="933" y="335"/>
                </a:lnTo>
                <a:lnTo>
                  <a:pt x="939" y="335"/>
                </a:lnTo>
                <a:lnTo>
                  <a:pt x="965" y="328"/>
                </a:lnTo>
                <a:lnTo>
                  <a:pt x="1023" y="328"/>
                </a:lnTo>
                <a:lnTo>
                  <a:pt x="1061" y="328"/>
                </a:lnTo>
                <a:lnTo>
                  <a:pt x="1100" y="328"/>
                </a:lnTo>
                <a:lnTo>
                  <a:pt x="1119" y="335"/>
                </a:lnTo>
                <a:lnTo>
                  <a:pt x="1132" y="335"/>
                </a:lnTo>
                <a:lnTo>
                  <a:pt x="1138" y="341"/>
                </a:lnTo>
                <a:lnTo>
                  <a:pt x="1164" y="367"/>
                </a:lnTo>
                <a:lnTo>
                  <a:pt x="1190" y="373"/>
                </a:lnTo>
                <a:lnTo>
                  <a:pt x="1215" y="373"/>
                </a:lnTo>
                <a:lnTo>
                  <a:pt x="1248" y="386"/>
                </a:lnTo>
                <a:lnTo>
                  <a:pt x="1260" y="393"/>
                </a:lnTo>
                <a:lnTo>
                  <a:pt x="1235" y="393"/>
                </a:lnTo>
                <a:lnTo>
                  <a:pt x="1196" y="380"/>
                </a:lnTo>
                <a:lnTo>
                  <a:pt x="1183" y="386"/>
                </a:lnTo>
                <a:lnTo>
                  <a:pt x="1183" y="393"/>
                </a:lnTo>
                <a:lnTo>
                  <a:pt x="1190" y="393"/>
                </a:lnTo>
                <a:lnTo>
                  <a:pt x="1209" y="399"/>
                </a:lnTo>
                <a:lnTo>
                  <a:pt x="1254" y="405"/>
                </a:lnTo>
                <a:lnTo>
                  <a:pt x="1267" y="412"/>
                </a:lnTo>
                <a:lnTo>
                  <a:pt x="1286" y="412"/>
                </a:lnTo>
                <a:lnTo>
                  <a:pt x="1293" y="412"/>
                </a:lnTo>
                <a:lnTo>
                  <a:pt x="1299" y="418"/>
                </a:lnTo>
                <a:lnTo>
                  <a:pt x="1318" y="425"/>
                </a:lnTo>
                <a:lnTo>
                  <a:pt x="1325" y="425"/>
                </a:lnTo>
                <a:lnTo>
                  <a:pt x="1344" y="431"/>
                </a:lnTo>
                <a:lnTo>
                  <a:pt x="1376" y="438"/>
                </a:lnTo>
                <a:lnTo>
                  <a:pt x="1389" y="444"/>
                </a:lnTo>
                <a:lnTo>
                  <a:pt x="1402" y="457"/>
                </a:lnTo>
                <a:lnTo>
                  <a:pt x="1428" y="470"/>
                </a:lnTo>
                <a:lnTo>
                  <a:pt x="1473" y="495"/>
                </a:lnTo>
                <a:lnTo>
                  <a:pt x="1466" y="502"/>
                </a:lnTo>
                <a:lnTo>
                  <a:pt x="1453" y="515"/>
                </a:lnTo>
                <a:lnTo>
                  <a:pt x="1447" y="521"/>
                </a:lnTo>
                <a:lnTo>
                  <a:pt x="1395" y="553"/>
                </a:lnTo>
                <a:lnTo>
                  <a:pt x="1370" y="547"/>
                </a:lnTo>
                <a:lnTo>
                  <a:pt x="1344" y="547"/>
                </a:lnTo>
                <a:lnTo>
                  <a:pt x="1318" y="547"/>
                </a:lnTo>
                <a:lnTo>
                  <a:pt x="1305" y="540"/>
                </a:lnTo>
                <a:lnTo>
                  <a:pt x="1305" y="534"/>
                </a:lnTo>
                <a:lnTo>
                  <a:pt x="1293" y="534"/>
                </a:lnTo>
                <a:lnTo>
                  <a:pt x="1267" y="528"/>
                </a:lnTo>
                <a:lnTo>
                  <a:pt x="1248" y="521"/>
                </a:lnTo>
                <a:lnTo>
                  <a:pt x="1003" y="425"/>
                </a:lnTo>
                <a:lnTo>
                  <a:pt x="881" y="380"/>
                </a:lnTo>
                <a:lnTo>
                  <a:pt x="843" y="367"/>
                </a:lnTo>
                <a:lnTo>
                  <a:pt x="804" y="348"/>
                </a:lnTo>
                <a:lnTo>
                  <a:pt x="759" y="335"/>
                </a:lnTo>
                <a:lnTo>
                  <a:pt x="733" y="328"/>
                </a:lnTo>
                <a:lnTo>
                  <a:pt x="708" y="322"/>
                </a:lnTo>
                <a:lnTo>
                  <a:pt x="675" y="322"/>
                </a:lnTo>
                <a:lnTo>
                  <a:pt x="605" y="322"/>
                </a:lnTo>
                <a:lnTo>
                  <a:pt x="592" y="322"/>
                </a:lnTo>
                <a:lnTo>
                  <a:pt x="592" y="309"/>
                </a:lnTo>
                <a:lnTo>
                  <a:pt x="566" y="309"/>
                </a:lnTo>
                <a:lnTo>
                  <a:pt x="547" y="309"/>
                </a:lnTo>
                <a:lnTo>
                  <a:pt x="540" y="315"/>
                </a:lnTo>
                <a:lnTo>
                  <a:pt x="540" y="322"/>
                </a:lnTo>
                <a:lnTo>
                  <a:pt x="534" y="322"/>
                </a:lnTo>
                <a:lnTo>
                  <a:pt x="521" y="322"/>
                </a:lnTo>
                <a:lnTo>
                  <a:pt x="515" y="315"/>
                </a:lnTo>
                <a:lnTo>
                  <a:pt x="502" y="315"/>
                </a:lnTo>
                <a:lnTo>
                  <a:pt x="495" y="322"/>
                </a:lnTo>
                <a:lnTo>
                  <a:pt x="483" y="328"/>
                </a:lnTo>
                <a:lnTo>
                  <a:pt x="483" y="335"/>
                </a:lnTo>
                <a:lnTo>
                  <a:pt x="489" y="328"/>
                </a:lnTo>
                <a:lnTo>
                  <a:pt x="495" y="341"/>
                </a:lnTo>
                <a:lnTo>
                  <a:pt x="508" y="348"/>
                </a:lnTo>
                <a:lnTo>
                  <a:pt x="547" y="348"/>
                </a:lnTo>
                <a:lnTo>
                  <a:pt x="566" y="354"/>
                </a:lnTo>
                <a:lnTo>
                  <a:pt x="592" y="367"/>
                </a:lnTo>
                <a:lnTo>
                  <a:pt x="605" y="367"/>
                </a:lnTo>
                <a:lnTo>
                  <a:pt x="618" y="354"/>
                </a:lnTo>
                <a:lnTo>
                  <a:pt x="624" y="367"/>
                </a:lnTo>
                <a:lnTo>
                  <a:pt x="630" y="373"/>
                </a:lnTo>
                <a:lnTo>
                  <a:pt x="637" y="386"/>
                </a:lnTo>
                <a:lnTo>
                  <a:pt x="656" y="386"/>
                </a:lnTo>
                <a:lnTo>
                  <a:pt x="714" y="405"/>
                </a:lnTo>
                <a:lnTo>
                  <a:pt x="733" y="418"/>
                </a:lnTo>
                <a:lnTo>
                  <a:pt x="701" y="418"/>
                </a:lnTo>
                <a:lnTo>
                  <a:pt x="637" y="418"/>
                </a:lnTo>
                <a:lnTo>
                  <a:pt x="598" y="412"/>
                </a:lnTo>
                <a:lnTo>
                  <a:pt x="585" y="412"/>
                </a:lnTo>
                <a:lnTo>
                  <a:pt x="566" y="418"/>
                </a:lnTo>
                <a:lnTo>
                  <a:pt x="540" y="425"/>
                </a:lnTo>
                <a:lnTo>
                  <a:pt x="534" y="425"/>
                </a:lnTo>
                <a:lnTo>
                  <a:pt x="521" y="418"/>
                </a:lnTo>
                <a:lnTo>
                  <a:pt x="515" y="412"/>
                </a:lnTo>
                <a:lnTo>
                  <a:pt x="508" y="412"/>
                </a:lnTo>
                <a:lnTo>
                  <a:pt x="495" y="418"/>
                </a:lnTo>
                <a:lnTo>
                  <a:pt x="489" y="418"/>
                </a:lnTo>
                <a:lnTo>
                  <a:pt x="463" y="418"/>
                </a:lnTo>
                <a:lnTo>
                  <a:pt x="438" y="418"/>
                </a:lnTo>
                <a:lnTo>
                  <a:pt x="418" y="425"/>
                </a:lnTo>
                <a:lnTo>
                  <a:pt x="380" y="438"/>
                </a:lnTo>
                <a:lnTo>
                  <a:pt x="367" y="444"/>
                </a:lnTo>
                <a:lnTo>
                  <a:pt x="348" y="450"/>
                </a:lnTo>
                <a:lnTo>
                  <a:pt x="335" y="450"/>
                </a:lnTo>
                <a:lnTo>
                  <a:pt x="322" y="457"/>
                </a:lnTo>
                <a:lnTo>
                  <a:pt x="322" y="470"/>
                </a:lnTo>
                <a:lnTo>
                  <a:pt x="328" y="470"/>
                </a:lnTo>
                <a:lnTo>
                  <a:pt x="348" y="457"/>
                </a:lnTo>
                <a:lnTo>
                  <a:pt x="360" y="457"/>
                </a:lnTo>
                <a:lnTo>
                  <a:pt x="367" y="470"/>
                </a:lnTo>
                <a:lnTo>
                  <a:pt x="373" y="470"/>
                </a:lnTo>
                <a:lnTo>
                  <a:pt x="380" y="457"/>
                </a:lnTo>
                <a:lnTo>
                  <a:pt x="405" y="457"/>
                </a:lnTo>
                <a:lnTo>
                  <a:pt x="405" y="450"/>
                </a:lnTo>
                <a:lnTo>
                  <a:pt x="386" y="457"/>
                </a:lnTo>
                <a:lnTo>
                  <a:pt x="386" y="450"/>
                </a:lnTo>
                <a:lnTo>
                  <a:pt x="399" y="444"/>
                </a:lnTo>
                <a:lnTo>
                  <a:pt x="431" y="438"/>
                </a:lnTo>
                <a:lnTo>
                  <a:pt x="495" y="438"/>
                </a:lnTo>
                <a:lnTo>
                  <a:pt x="540" y="438"/>
                </a:lnTo>
                <a:lnTo>
                  <a:pt x="585" y="450"/>
                </a:lnTo>
                <a:lnTo>
                  <a:pt x="611" y="470"/>
                </a:lnTo>
                <a:lnTo>
                  <a:pt x="592" y="470"/>
                </a:lnTo>
                <a:lnTo>
                  <a:pt x="573" y="457"/>
                </a:lnTo>
                <a:lnTo>
                  <a:pt x="547" y="457"/>
                </a:lnTo>
                <a:lnTo>
                  <a:pt x="528" y="457"/>
                </a:lnTo>
                <a:lnTo>
                  <a:pt x="515" y="450"/>
                </a:lnTo>
                <a:lnTo>
                  <a:pt x="476" y="457"/>
                </a:lnTo>
                <a:lnTo>
                  <a:pt x="438" y="457"/>
                </a:lnTo>
                <a:lnTo>
                  <a:pt x="483" y="457"/>
                </a:lnTo>
                <a:lnTo>
                  <a:pt x="502" y="470"/>
                </a:lnTo>
                <a:lnTo>
                  <a:pt x="534" y="470"/>
                </a:lnTo>
                <a:lnTo>
                  <a:pt x="553" y="470"/>
                </a:lnTo>
                <a:lnTo>
                  <a:pt x="573" y="476"/>
                </a:lnTo>
                <a:lnTo>
                  <a:pt x="598" y="483"/>
                </a:lnTo>
                <a:lnTo>
                  <a:pt x="643" y="489"/>
                </a:lnTo>
                <a:lnTo>
                  <a:pt x="669" y="495"/>
                </a:lnTo>
                <a:lnTo>
                  <a:pt x="701" y="508"/>
                </a:lnTo>
                <a:lnTo>
                  <a:pt x="746" y="528"/>
                </a:lnTo>
                <a:lnTo>
                  <a:pt x="791" y="540"/>
                </a:lnTo>
                <a:lnTo>
                  <a:pt x="843" y="560"/>
                </a:lnTo>
                <a:lnTo>
                  <a:pt x="888" y="566"/>
                </a:lnTo>
                <a:lnTo>
                  <a:pt x="907" y="579"/>
                </a:lnTo>
                <a:lnTo>
                  <a:pt x="939" y="592"/>
                </a:lnTo>
                <a:lnTo>
                  <a:pt x="965" y="605"/>
                </a:lnTo>
                <a:lnTo>
                  <a:pt x="1003" y="605"/>
                </a:lnTo>
                <a:lnTo>
                  <a:pt x="1042" y="611"/>
                </a:lnTo>
                <a:lnTo>
                  <a:pt x="1080" y="618"/>
                </a:lnTo>
                <a:lnTo>
                  <a:pt x="1119" y="618"/>
                </a:lnTo>
                <a:lnTo>
                  <a:pt x="1113" y="605"/>
                </a:lnTo>
                <a:lnTo>
                  <a:pt x="1068" y="598"/>
                </a:lnTo>
                <a:lnTo>
                  <a:pt x="1023" y="598"/>
                </a:lnTo>
                <a:lnTo>
                  <a:pt x="978" y="592"/>
                </a:lnTo>
                <a:lnTo>
                  <a:pt x="952" y="585"/>
                </a:lnTo>
                <a:lnTo>
                  <a:pt x="926" y="566"/>
                </a:lnTo>
                <a:lnTo>
                  <a:pt x="900" y="560"/>
                </a:lnTo>
                <a:lnTo>
                  <a:pt x="875" y="560"/>
                </a:lnTo>
                <a:lnTo>
                  <a:pt x="798" y="534"/>
                </a:lnTo>
                <a:lnTo>
                  <a:pt x="753" y="521"/>
                </a:lnTo>
                <a:lnTo>
                  <a:pt x="830" y="540"/>
                </a:lnTo>
                <a:lnTo>
                  <a:pt x="759" y="515"/>
                </a:lnTo>
                <a:lnTo>
                  <a:pt x="759" y="508"/>
                </a:lnTo>
                <a:lnTo>
                  <a:pt x="772" y="515"/>
                </a:lnTo>
                <a:lnTo>
                  <a:pt x="791" y="521"/>
                </a:lnTo>
                <a:lnTo>
                  <a:pt x="823" y="521"/>
                </a:lnTo>
                <a:lnTo>
                  <a:pt x="823" y="521"/>
                </a:lnTo>
                <a:lnTo>
                  <a:pt x="823" y="515"/>
                </a:lnTo>
                <a:lnTo>
                  <a:pt x="875" y="521"/>
                </a:lnTo>
                <a:lnTo>
                  <a:pt x="913" y="528"/>
                </a:lnTo>
                <a:lnTo>
                  <a:pt x="945" y="534"/>
                </a:lnTo>
                <a:lnTo>
                  <a:pt x="997" y="534"/>
                </a:lnTo>
                <a:lnTo>
                  <a:pt x="1035" y="540"/>
                </a:lnTo>
                <a:lnTo>
                  <a:pt x="1100" y="560"/>
                </a:lnTo>
                <a:lnTo>
                  <a:pt x="1132" y="560"/>
                </a:lnTo>
                <a:lnTo>
                  <a:pt x="1132" y="566"/>
                </a:lnTo>
                <a:lnTo>
                  <a:pt x="1119" y="579"/>
                </a:lnTo>
                <a:lnTo>
                  <a:pt x="1113" y="585"/>
                </a:lnTo>
                <a:lnTo>
                  <a:pt x="1119" y="592"/>
                </a:lnTo>
                <a:lnTo>
                  <a:pt x="1138" y="585"/>
                </a:lnTo>
                <a:lnTo>
                  <a:pt x="1151" y="579"/>
                </a:lnTo>
                <a:lnTo>
                  <a:pt x="1170" y="566"/>
                </a:lnTo>
                <a:lnTo>
                  <a:pt x="1196" y="560"/>
                </a:lnTo>
                <a:lnTo>
                  <a:pt x="1209" y="553"/>
                </a:lnTo>
                <a:lnTo>
                  <a:pt x="1215" y="553"/>
                </a:lnTo>
                <a:lnTo>
                  <a:pt x="1222" y="560"/>
                </a:lnTo>
                <a:lnTo>
                  <a:pt x="1228" y="566"/>
                </a:lnTo>
                <a:lnTo>
                  <a:pt x="1235" y="560"/>
                </a:lnTo>
                <a:lnTo>
                  <a:pt x="1254" y="553"/>
                </a:lnTo>
                <a:lnTo>
                  <a:pt x="1260" y="553"/>
                </a:lnTo>
                <a:lnTo>
                  <a:pt x="1260" y="560"/>
                </a:lnTo>
                <a:lnTo>
                  <a:pt x="1248" y="566"/>
                </a:lnTo>
                <a:lnTo>
                  <a:pt x="1248" y="579"/>
                </a:lnTo>
                <a:lnTo>
                  <a:pt x="1260" y="579"/>
                </a:lnTo>
                <a:lnTo>
                  <a:pt x="1273" y="579"/>
                </a:lnTo>
                <a:lnTo>
                  <a:pt x="1293" y="592"/>
                </a:lnTo>
                <a:lnTo>
                  <a:pt x="1344" y="605"/>
                </a:lnTo>
                <a:lnTo>
                  <a:pt x="1331" y="618"/>
                </a:lnTo>
                <a:lnTo>
                  <a:pt x="1363" y="618"/>
                </a:lnTo>
                <a:lnTo>
                  <a:pt x="1363" y="611"/>
                </a:lnTo>
                <a:lnTo>
                  <a:pt x="1395" y="618"/>
                </a:lnTo>
                <a:lnTo>
                  <a:pt x="1421" y="618"/>
                </a:lnTo>
                <a:lnTo>
                  <a:pt x="1376" y="605"/>
                </a:lnTo>
                <a:lnTo>
                  <a:pt x="1395" y="598"/>
                </a:lnTo>
                <a:lnTo>
                  <a:pt x="1415" y="605"/>
                </a:lnTo>
                <a:lnTo>
                  <a:pt x="1440" y="605"/>
                </a:lnTo>
                <a:lnTo>
                  <a:pt x="1428" y="598"/>
                </a:lnTo>
                <a:lnTo>
                  <a:pt x="1408" y="592"/>
                </a:lnTo>
                <a:lnTo>
                  <a:pt x="1408" y="585"/>
                </a:lnTo>
                <a:lnTo>
                  <a:pt x="1408" y="579"/>
                </a:lnTo>
                <a:lnTo>
                  <a:pt x="1421" y="560"/>
                </a:lnTo>
                <a:lnTo>
                  <a:pt x="1434" y="560"/>
                </a:lnTo>
                <a:lnTo>
                  <a:pt x="1460" y="566"/>
                </a:lnTo>
                <a:lnTo>
                  <a:pt x="1473" y="566"/>
                </a:lnTo>
                <a:lnTo>
                  <a:pt x="1492" y="560"/>
                </a:lnTo>
                <a:lnTo>
                  <a:pt x="1518" y="560"/>
                </a:lnTo>
                <a:lnTo>
                  <a:pt x="1550" y="566"/>
                </a:lnTo>
                <a:lnTo>
                  <a:pt x="1608" y="566"/>
                </a:lnTo>
                <a:lnTo>
                  <a:pt x="1633" y="579"/>
                </a:lnTo>
                <a:lnTo>
                  <a:pt x="1665" y="579"/>
                </a:lnTo>
                <a:lnTo>
                  <a:pt x="1704" y="579"/>
                </a:lnTo>
                <a:lnTo>
                  <a:pt x="1710" y="585"/>
                </a:lnTo>
                <a:lnTo>
                  <a:pt x="1704" y="592"/>
                </a:lnTo>
                <a:lnTo>
                  <a:pt x="1698" y="598"/>
                </a:lnTo>
                <a:lnTo>
                  <a:pt x="1665" y="618"/>
                </a:lnTo>
                <a:lnTo>
                  <a:pt x="1685" y="618"/>
                </a:lnTo>
                <a:lnTo>
                  <a:pt x="1698" y="611"/>
                </a:lnTo>
                <a:lnTo>
                  <a:pt x="1717" y="598"/>
                </a:lnTo>
                <a:lnTo>
                  <a:pt x="1730" y="585"/>
                </a:lnTo>
                <a:lnTo>
                  <a:pt x="1743" y="592"/>
                </a:lnTo>
                <a:lnTo>
                  <a:pt x="1768" y="598"/>
                </a:lnTo>
                <a:lnTo>
                  <a:pt x="1775" y="598"/>
                </a:lnTo>
                <a:lnTo>
                  <a:pt x="1775" y="592"/>
                </a:lnTo>
                <a:lnTo>
                  <a:pt x="1781" y="592"/>
                </a:lnTo>
                <a:lnTo>
                  <a:pt x="1800" y="598"/>
                </a:lnTo>
                <a:lnTo>
                  <a:pt x="1813" y="598"/>
                </a:lnTo>
                <a:lnTo>
                  <a:pt x="1820" y="598"/>
                </a:lnTo>
                <a:lnTo>
                  <a:pt x="1865" y="611"/>
                </a:lnTo>
                <a:lnTo>
                  <a:pt x="1878" y="611"/>
                </a:lnTo>
                <a:lnTo>
                  <a:pt x="1884" y="618"/>
                </a:lnTo>
                <a:lnTo>
                  <a:pt x="1948" y="618"/>
                </a:lnTo>
                <a:lnTo>
                  <a:pt x="1942" y="611"/>
                </a:lnTo>
                <a:lnTo>
                  <a:pt x="1942" y="598"/>
                </a:lnTo>
                <a:lnTo>
                  <a:pt x="1910" y="598"/>
                </a:lnTo>
                <a:lnTo>
                  <a:pt x="1929" y="592"/>
                </a:lnTo>
                <a:lnTo>
                  <a:pt x="5433" y="495"/>
                </a:lnTo>
                <a:lnTo>
                  <a:pt x="1556" y="348"/>
                </a:lnTo>
                <a:lnTo>
                  <a:pt x="1556" y="341"/>
                </a:lnTo>
                <a:lnTo>
                  <a:pt x="1575" y="341"/>
                </a:lnTo>
                <a:lnTo>
                  <a:pt x="1620" y="354"/>
                </a:lnTo>
                <a:lnTo>
                  <a:pt x="1646" y="380"/>
                </a:lnTo>
                <a:lnTo>
                  <a:pt x="1633" y="380"/>
                </a:lnTo>
                <a:lnTo>
                  <a:pt x="1556" y="348"/>
                </a:lnTo>
                <a:lnTo>
                  <a:pt x="5433" y="495"/>
                </a:lnTo>
                <a:lnTo>
                  <a:pt x="714" y="450"/>
                </a:lnTo>
                <a:lnTo>
                  <a:pt x="733" y="457"/>
                </a:lnTo>
                <a:lnTo>
                  <a:pt x="727" y="470"/>
                </a:lnTo>
                <a:lnTo>
                  <a:pt x="714" y="470"/>
                </a:lnTo>
                <a:lnTo>
                  <a:pt x="708" y="450"/>
                </a:lnTo>
                <a:lnTo>
                  <a:pt x="708" y="444"/>
                </a:lnTo>
                <a:lnTo>
                  <a:pt x="714" y="450"/>
                </a:lnTo>
                <a:lnTo>
                  <a:pt x="5433" y="495"/>
                </a:lnTo>
                <a:lnTo>
                  <a:pt x="746" y="489"/>
                </a:lnTo>
                <a:lnTo>
                  <a:pt x="708" y="483"/>
                </a:lnTo>
                <a:lnTo>
                  <a:pt x="682" y="476"/>
                </a:lnTo>
                <a:lnTo>
                  <a:pt x="656" y="476"/>
                </a:lnTo>
                <a:lnTo>
                  <a:pt x="650" y="470"/>
                </a:lnTo>
                <a:lnTo>
                  <a:pt x="650" y="457"/>
                </a:lnTo>
                <a:lnTo>
                  <a:pt x="643" y="450"/>
                </a:lnTo>
                <a:lnTo>
                  <a:pt x="630" y="444"/>
                </a:lnTo>
                <a:lnTo>
                  <a:pt x="624" y="438"/>
                </a:lnTo>
                <a:lnTo>
                  <a:pt x="637" y="438"/>
                </a:lnTo>
                <a:lnTo>
                  <a:pt x="643" y="438"/>
                </a:lnTo>
                <a:lnTo>
                  <a:pt x="656" y="444"/>
                </a:lnTo>
                <a:lnTo>
                  <a:pt x="688" y="450"/>
                </a:lnTo>
                <a:lnTo>
                  <a:pt x="720" y="476"/>
                </a:lnTo>
                <a:lnTo>
                  <a:pt x="746" y="489"/>
                </a:lnTo>
                <a:lnTo>
                  <a:pt x="5433" y="495"/>
                </a:lnTo>
                <a:lnTo>
                  <a:pt x="907" y="521"/>
                </a:lnTo>
                <a:lnTo>
                  <a:pt x="855" y="508"/>
                </a:lnTo>
                <a:lnTo>
                  <a:pt x="843" y="508"/>
                </a:lnTo>
                <a:lnTo>
                  <a:pt x="823" y="502"/>
                </a:lnTo>
                <a:lnTo>
                  <a:pt x="804" y="502"/>
                </a:lnTo>
                <a:lnTo>
                  <a:pt x="791" y="489"/>
                </a:lnTo>
                <a:lnTo>
                  <a:pt x="759" y="483"/>
                </a:lnTo>
                <a:lnTo>
                  <a:pt x="746" y="476"/>
                </a:lnTo>
                <a:lnTo>
                  <a:pt x="740" y="470"/>
                </a:lnTo>
                <a:lnTo>
                  <a:pt x="746" y="470"/>
                </a:lnTo>
                <a:lnTo>
                  <a:pt x="772" y="457"/>
                </a:lnTo>
                <a:lnTo>
                  <a:pt x="785" y="457"/>
                </a:lnTo>
                <a:lnTo>
                  <a:pt x="798" y="470"/>
                </a:lnTo>
                <a:lnTo>
                  <a:pt x="810" y="476"/>
                </a:lnTo>
                <a:lnTo>
                  <a:pt x="836" y="476"/>
                </a:lnTo>
                <a:lnTo>
                  <a:pt x="855" y="476"/>
                </a:lnTo>
                <a:lnTo>
                  <a:pt x="862" y="483"/>
                </a:lnTo>
                <a:lnTo>
                  <a:pt x="888" y="495"/>
                </a:lnTo>
                <a:lnTo>
                  <a:pt x="907" y="502"/>
                </a:lnTo>
                <a:lnTo>
                  <a:pt x="920" y="508"/>
                </a:lnTo>
                <a:lnTo>
                  <a:pt x="913" y="515"/>
                </a:lnTo>
                <a:lnTo>
                  <a:pt x="907" y="521"/>
                </a:lnTo>
                <a:lnTo>
                  <a:pt x="5433" y="495"/>
                </a:lnTo>
                <a:lnTo>
                  <a:pt x="1241" y="547"/>
                </a:lnTo>
                <a:lnTo>
                  <a:pt x="1222" y="540"/>
                </a:lnTo>
                <a:lnTo>
                  <a:pt x="1209" y="540"/>
                </a:lnTo>
                <a:lnTo>
                  <a:pt x="1203" y="534"/>
                </a:lnTo>
                <a:lnTo>
                  <a:pt x="1196" y="534"/>
                </a:lnTo>
                <a:lnTo>
                  <a:pt x="1196" y="540"/>
                </a:lnTo>
                <a:lnTo>
                  <a:pt x="1170" y="540"/>
                </a:lnTo>
                <a:lnTo>
                  <a:pt x="1170" y="534"/>
                </a:lnTo>
                <a:lnTo>
                  <a:pt x="1170" y="521"/>
                </a:lnTo>
                <a:lnTo>
                  <a:pt x="1170" y="521"/>
                </a:lnTo>
                <a:lnTo>
                  <a:pt x="1164" y="521"/>
                </a:lnTo>
                <a:lnTo>
                  <a:pt x="1145" y="515"/>
                </a:lnTo>
                <a:lnTo>
                  <a:pt x="1100" y="508"/>
                </a:lnTo>
                <a:lnTo>
                  <a:pt x="1068" y="508"/>
                </a:lnTo>
                <a:lnTo>
                  <a:pt x="1042" y="508"/>
                </a:lnTo>
                <a:lnTo>
                  <a:pt x="1003" y="502"/>
                </a:lnTo>
                <a:lnTo>
                  <a:pt x="965" y="489"/>
                </a:lnTo>
                <a:lnTo>
                  <a:pt x="952" y="483"/>
                </a:lnTo>
                <a:lnTo>
                  <a:pt x="939" y="476"/>
                </a:lnTo>
                <a:lnTo>
                  <a:pt x="907" y="457"/>
                </a:lnTo>
                <a:lnTo>
                  <a:pt x="881" y="450"/>
                </a:lnTo>
                <a:lnTo>
                  <a:pt x="843" y="438"/>
                </a:lnTo>
                <a:lnTo>
                  <a:pt x="798" y="425"/>
                </a:lnTo>
                <a:lnTo>
                  <a:pt x="778" y="418"/>
                </a:lnTo>
                <a:lnTo>
                  <a:pt x="720" y="393"/>
                </a:lnTo>
                <a:lnTo>
                  <a:pt x="688" y="373"/>
                </a:lnTo>
                <a:lnTo>
                  <a:pt x="669" y="354"/>
                </a:lnTo>
                <a:lnTo>
                  <a:pt x="669" y="348"/>
                </a:lnTo>
                <a:lnTo>
                  <a:pt x="669" y="341"/>
                </a:lnTo>
                <a:lnTo>
                  <a:pt x="675" y="341"/>
                </a:lnTo>
                <a:lnTo>
                  <a:pt x="682" y="354"/>
                </a:lnTo>
                <a:lnTo>
                  <a:pt x="688" y="354"/>
                </a:lnTo>
                <a:lnTo>
                  <a:pt x="695" y="354"/>
                </a:lnTo>
                <a:lnTo>
                  <a:pt x="701" y="348"/>
                </a:lnTo>
                <a:lnTo>
                  <a:pt x="733" y="354"/>
                </a:lnTo>
                <a:lnTo>
                  <a:pt x="817" y="380"/>
                </a:lnTo>
                <a:lnTo>
                  <a:pt x="855" y="386"/>
                </a:lnTo>
                <a:lnTo>
                  <a:pt x="907" y="399"/>
                </a:lnTo>
                <a:lnTo>
                  <a:pt x="939" y="412"/>
                </a:lnTo>
                <a:lnTo>
                  <a:pt x="952" y="418"/>
                </a:lnTo>
                <a:lnTo>
                  <a:pt x="990" y="438"/>
                </a:lnTo>
                <a:lnTo>
                  <a:pt x="1132" y="495"/>
                </a:lnTo>
                <a:lnTo>
                  <a:pt x="1248" y="534"/>
                </a:lnTo>
                <a:lnTo>
                  <a:pt x="1248" y="540"/>
                </a:lnTo>
                <a:lnTo>
                  <a:pt x="1241" y="547"/>
                </a:lnTo>
                <a:lnTo>
                  <a:pt x="5433" y="495"/>
                </a:lnTo>
                <a:lnTo>
                  <a:pt x="1350" y="598"/>
                </a:lnTo>
                <a:lnTo>
                  <a:pt x="1312" y="585"/>
                </a:lnTo>
                <a:lnTo>
                  <a:pt x="1299" y="579"/>
                </a:lnTo>
                <a:lnTo>
                  <a:pt x="1273" y="560"/>
                </a:lnTo>
                <a:lnTo>
                  <a:pt x="1273" y="553"/>
                </a:lnTo>
                <a:lnTo>
                  <a:pt x="1286" y="553"/>
                </a:lnTo>
                <a:lnTo>
                  <a:pt x="1305" y="560"/>
                </a:lnTo>
                <a:lnTo>
                  <a:pt x="1318" y="560"/>
                </a:lnTo>
                <a:lnTo>
                  <a:pt x="1331" y="566"/>
                </a:lnTo>
                <a:lnTo>
                  <a:pt x="1357" y="585"/>
                </a:lnTo>
                <a:lnTo>
                  <a:pt x="1350" y="598"/>
                </a:lnTo>
                <a:lnTo>
                  <a:pt x="5433" y="495"/>
                </a:lnTo>
                <a:lnTo>
                  <a:pt x="1370" y="566"/>
                </a:lnTo>
                <a:lnTo>
                  <a:pt x="1357" y="566"/>
                </a:lnTo>
                <a:lnTo>
                  <a:pt x="1357" y="560"/>
                </a:lnTo>
                <a:lnTo>
                  <a:pt x="1363" y="560"/>
                </a:lnTo>
                <a:lnTo>
                  <a:pt x="1376" y="560"/>
                </a:lnTo>
                <a:lnTo>
                  <a:pt x="1370" y="566"/>
                </a:lnTo>
                <a:lnTo>
                  <a:pt x="5433" y="495"/>
                </a:lnTo>
                <a:lnTo>
                  <a:pt x="1659" y="560"/>
                </a:lnTo>
                <a:lnTo>
                  <a:pt x="1633" y="560"/>
                </a:lnTo>
                <a:lnTo>
                  <a:pt x="1601" y="553"/>
                </a:lnTo>
                <a:lnTo>
                  <a:pt x="1569" y="553"/>
                </a:lnTo>
                <a:lnTo>
                  <a:pt x="1543" y="553"/>
                </a:lnTo>
                <a:lnTo>
                  <a:pt x="1518" y="547"/>
                </a:lnTo>
                <a:lnTo>
                  <a:pt x="1492" y="553"/>
                </a:lnTo>
                <a:lnTo>
                  <a:pt x="1453" y="553"/>
                </a:lnTo>
                <a:lnTo>
                  <a:pt x="1434" y="547"/>
                </a:lnTo>
                <a:lnTo>
                  <a:pt x="1440" y="540"/>
                </a:lnTo>
                <a:lnTo>
                  <a:pt x="1453" y="521"/>
                </a:lnTo>
                <a:lnTo>
                  <a:pt x="1460" y="521"/>
                </a:lnTo>
                <a:lnTo>
                  <a:pt x="1466" y="521"/>
                </a:lnTo>
                <a:lnTo>
                  <a:pt x="1492" y="521"/>
                </a:lnTo>
                <a:lnTo>
                  <a:pt x="1479" y="515"/>
                </a:lnTo>
                <a:lnTo>
                  <a:pt x="1473" y="508"/>
                </a:lnTo>
                <a:lnTo>
                  <a:pt x="1479" y="502"/>
                </a:lnTo>
                <a:lnTo>
                  <a:pt x="1498" y="495"/>
                </a:lnTo>
                <a:lnTo>
                  <a:pt x="1511" y="495"/>
                </a:lnTo>
                <a:lnTo>
                  <a:pt x="1543" y="508"/>
                </a:lnTo>
                <a:lnTo>
                  <a:pt x="1582" y="521"/>
                </a:lnTo>
                <a:lnTo>
                  <a:pt x="1633" y="534"/>
                </a:lnTo>
                <a:lnTo>
                  <a:pt x="1678" y="560"/>
                </a:lnTo>
                <a:lnTo>
                  <a:pt x="1659" y="560"/>
                </a:lnTo>
                <a:lnTo>
                  <a:pt x="5433" y="495"/>
                </a:lnTo>
                <a:lnTo>
                  <a:pt x="444" y="84"/>
                </a:lnTo>
                <a:lnTo>
                  <a:pt x="444" y="78"/>
                </a:lnTo>
                <a:lnTo>
                  <a:pt x="438" y="84"/>
                </a:lnTo>
                <a:lnTo>
                  <a:pt x="431" y="90"/>
                </a:lnTo>
                <a:lnTo>
                  <a:pt x="438" y="90"/>
                </a:lnTo>
                <a:lnTo>
                  <a:pt x="444" y="84"/>
                </a:lnTo>
                <a:lnTo>
                  <a:pt x="5433" y="495"/>
                </a:lnTo>
                <a:lnTo>
                  <a:pt x="296" y="39"/>
                </a:lnTo>
                <a:lnTo>
                  <a:pt x="315" y="39"/>
                </a:lnTo>
                <a:lnTo>
                  <a:pt x="322" y="39"/>
                </a:lnTo>
                <a:lnTo>
                  <a:pt x="328" y="39"/>
                </a:lnTo>
                <a:lnTo>
                  <a:pt x="322" y="39"/>
                </a:lnTo>
                <a:lnTo>
                  <a:pt x="309" y="39"/>
                </a:lnTo>
                <a:lnTo>
                  <a:pt x="296" y="39"/>
                </a:lnTo>
                <a:lnTo>
                  <a:pt x="290" y="39"/>
                </a:lnTo>
                <a:lnTo>
                  <a:pt x="296" y="39"/>
                </a:lnTo>
                <a:lnTo>
                  <a:pt x="5433" y="495"/>
                </a:lnTo>
                <a:lnTo>
                  <a:pt x="380" y="380"/>
                </a:lnTo>
                <a:lnTo>
                  <a:pt x="386" y="386"/>
                </a:lnTo>
                <a:lnTo>
                  <a:pt x="399" y="380"/>
                </a:lnTo>
                <a:lnTo>
                  <a:pt x="386" y="380"/>
                </a:lnTo>
                <a:lnTo>
                  <a:pt x="380" y="380"/>
                </a:lnTo>
                <a:lnTo>
                  <a:pt x="5433" y="495"/>
                </a:lnTo>
                <a:lnTo>
                  <a:pt x="2527" y="328"/>
                </a:lnTo>
                <a:lnTo>
                  <a:pt x="2559" y="315"/>
                </a:lnTo>
                <a:lnTo>
                  <a:pt x="2572" y="315"/>
                </a:lnTo>
                <a:lnTo>
                  <a:pt x="2578" y="315"/>
                </a:lnTo>
                <a:lnTo>
                  <a:pt x="2585" y="309"/>
                </a:lnTo>
                <a:lnTo>
                  <a:pt x="2598" y="309"/>
                </a:lnTo>
                <a:lnTo>
                  <a:pt x="2610" y="309"/>
                </a:lnTo>
                <a:lnTo>
                  <a:pt x="2610" y="303"/>
                </a:lnTo>
                <a:lnTo>
                  <a:pt x="2604" y="303"/>
                </a:lnTo>
                <a:lnTo>
                  <a:pt x="2559" y="309"/>
                </a:lnTo>
                <a:lnTo>
                  <a:pt x="2546" y="309"/>
                </a:lnTo>
                <a:lnTo>
                  <a:pt x="2527" y="315"/>
                </a:lnTo>
                <a:lnTo>
                  <a:pt x="2482" y="328"/>
                </a:lnTo>
                <a:lnTo>
                  <a:pt x="2418" y="341"/>
                </a:lnTo>
                <a:lnTo>
                  <a:pt x="2385" y="341"/>
                </a:lnTo>
                <a:lnTo>
                  <a:pt x="2360" y="341"/>
                </a:lnTo>
                <a:lnTo>
                  <a:pt x="2347" y="354"/>
                </a:lnTo>
                <a:lnTo>
                  <a:pt x="2328" y="354"/>
                </a:lnTo>
                <a:lnTo>
                  <a:pt x="2295" y="367"/>
                </a:lnTo>
                <a:lnTo>
                  <a:pt x="2283" y="367"/>
                </a:lnTo>
                <a:lnTo>
                  <a:pt x="2276" y="367"/>
                </a:lnTo>
                <a:lnTo>
                  <a:pt x="2270" y="373"/>
                </a:lnTo>
                <a:lnTo>
                  <a:pt x="2270" y="380"/>
                </a:lnTo>
                <a:lnTo>
                  <a:pt x="2283" y="380"/>
                </a:lnTo>
                <a:lnTo>
                  <a:pt x="2295" y="380"/>
                </a:lnTo>
                <a:lnTo>
                  <a:pt x="2302" y="380"/>
                </a:lnTo>
                <a:lnTo>
                  <a:pt x="2321" y="373"/>
                </a:lnTo>
                <a:lnTo>
                  <a:pt x="2340" y="373"/>
                </a:lnTo>
                <a:lnTo>
                  <a:pt x="2366" y="354"/>
                </a:lnTo>
                <a:lnTo>
                  <a:pt x="2373" y="354"/>
                </a:lnTo>
                <a:lnTo>
                  <a:pt x="2379" y="354"/>
                </a:lnTo>
                <a:lnTo>
                  <a:pt x="2424" y="354"/>
                </a:lnTo>
                <a:lnTo>
                  <a:pt x="2437" y="348"/>
                </a:lnTo>
                <a:lnTo>
                  <a:pt x="2450" y="341"/>
                </a:lnTo>
                <a:lnTo>
                  <a:pt x="2475" y="335"/>
                </a:lnTo>
                <a:lnTo>
                  <a:pt x="2527" y="328"/>
                </a:lnTo>
                <a:lnTo>
                  <a:pt x="5433" y="495"/>
                </a:lnTo>
                <a:lnTo>
                  <a:pt x="2302" y="341"/>
                </a:lnTo>
                <a:lnTo>
                  <a:pt x="2295" y="335"/>
                </a:lnTo>
                <a:lnTo>
                  <a:pt x="2283" y="328"/>
                </a:lnTo>
                <a:lnTo>
                  <a:pt x="2289" y="335"/>
                </a:lnTo>
                <a:lnTo>
                  <a:pt x="2302" y="341"/>
                </a:lnTo>
                <a:lnTo>
                  <a:pt x="5433" y="495"/>
                </a:lnTo>
                <a:lnTo>
                  <a:pt x="2347" y="335"/>
                </a:lnTo>
                <a:lnTo>
                  <a:pt x="2328" y="335"/>
                </a:lnTo>
                <a:lnTo>
                  <a:pt x="2328" y="341"/>
                </a:lnTo>
                <a:lnTo>
                  <a:pt x="2340" y="341"/>
                </a:lnTo>
                <a:lnTo>
                  <a:pt x="2347" y="335"/>
                </a:lnTo>
                <a:lnTo>
                  <a:pt x="5433" y="495"/>
                </a:lnTo>
                <a:lnTo>
                  <a:pt x="3099" y="303"/>
                </a:lnTo>
                <a:lnTo>
                  <a:pt x="3118" y="309"/>
                </a:lnTo>
                <a:lnTo>
                  <a:pt x="3144" y="315"/>
                </a:lnTo>
                <a:lnTo>
                  <a:pt x="3183" y="335"/>
                </a:lnTo>
                <a:lnTo>
                  <a:pt x="3189" y="335"/>
                </a:lnTo>
                <a:lnTo>
                  <a:pt x="3195" y="341"/>
                </a:lnTo>
                <a:lnTo>
                  <a:pt x="3202" y="348"/>
                </a:lnTo>
                <a:lnTo>
                  <a:pt x="3163" y="380"/>
                </a:lnTo>
                <a:lnTo>
                  <a:pt x="3150" y="380"/>
                </a:lnTo>
                <a:lnTo>
                  <a:pt x="3144" y="386"/>
                </a:lnTo>
                <a:lnTo>
                  <a:pt x="3150" y="393"/>
                </a:lnTo>
                <a:lnTo>
                  <a:pt x="3144" y="393"/>
                </a:lnTo>
                <a:lnTo>
                  <a:pt x="3150" y="393"/>
                </a:lnTo>
                <a:lnTo>
                  <a:pt x="3189" y="380"/>
                </a:lnTo>
                <a:lnTo>
                  <a:pt x="3195" y="373"/>
                </a:lnTo>
                <a:lnTo>
                  <a:pt x="3208" y="367"/>
                </a:lnTo>
                <a:lnTo>
                  <a:pt x="3215" y="367"/>
                </a:lnTo>
                <a:lnTo>
                  <a:pt x="3234" y="373"/>
                </a:lnTo>
                <a:lnTo>
                  <a:pt x="3247" y="380"/>
                </a:lnTo>
                <a:lnTo>
                  <a:pt x="3253" y="380"/>
                </a:lnTo>
                <a:lnTo>
                  <a:pt x="3253" y="373"/>
                </a:lnTo>
                <a:lnTo>
                  <a:pt x="3247" y="367"/>
                </a:lnTo>
                <a:lnTo>
                  <a:pt x="3247" y="341"/>
                </a:lnTo>
                <a:lnTo>
                  <a:pt x="3234" y="341"/>
                </a:lnTo>
                <a:lnTo>
                  <a:pt x="3228" y="348"/>
                </a:lnTo>
                <a:lnTo>
                  <a:pt x="3228" y="341"/>
                </a:lnTo>
                <a:lnTo>
                  <a:pt x="3215" y="341"/>
                </a:lnTo>
                <a:lnTo>
                  <a:pt x="3202" y="328"/>
                </a:lnTo>
                <a:lnTo>
                  <a:pt x="3189" y="322"/>
                </a:lnTo>
                <a:lnTo>
                  <a:pt x="3183" y="322"/>
                </a:lnTo>
                <a:lnTo>
                  <a:pt x="3183" y="315"/>
                </a:lnTo>
                <a:lnTo>
                  <a:pt x="3163" y="309"/>
                </a:lnTo>
                <a:lnTo>
                  <a:pt x="3131" y="309"/>
                </a:lnTo>
                <a:lnTo>
                  <a:pt x="3118" y="303"/>
                </a:lnTo>
                <a:lnTo>
                  <a:pt x="3105" y="296"/>
                </a:lnTo>
                <a:lnTo>
                  <a:pt x="3099" y="303"/>
                </a:lnTo>
                <a:lnTo>
                  <a:pt x="5433" y="495"/>
                </a:lnTo>
                <a:lnTo>
                  <a:pt x="2520" y="399"/>
                </a:lnTo>
                <a:lnTo>
                  <a:pt x="2565" y="393"/>
                </a:lnTo>
                <a:lnTo>
                  <a:pt x="2604" y="386"/>
                </a:lnTo>
                <a:lnTo>
                  <a:pt x="2643" y="380"/>
                </a:lnTo>
                <a:lnTo>
                  <a:pt x="2662" y="373"/>
                </a:lnTo>
                <a:lnTo>
                  <a:pt x="2681" y="367"/>
                </a:lnTo>
                <a:lnTo>
                  <a:pt x="2694" y="354"/>
                </a:lnTo>
                <a:lnTo>
                  <a:pt x="2726" y="354"/>
                </a:lnTo>
                <a:lnTo>
                  <a:pt x="2758" y="348"/>
                </a:lnTo>
                <a:lnTo>
                  <a:pt x="2784" y="341"/>
                </a:lnTo>
                <a:lnTo>
                  <a:pt x="2790" y="341"/>
                </a:lnTo>
                <a:lnTo>
                  <a:pt x="2784" y="335"/>
                </a:lnTo>
                <a:lnTo>
                  <a:pt x="2707" y="348"/>
                </a:lnTo>
                <a:lnTo>
                  <a:pt x="2662" y="367"/>
                </a:lnTo>
                <a:lnTo>
                  <a:pt x="2630" y="373"/>
                </a:lnTo>
                <a:lnTo>
                  <a:pt x="2578" y="380"/>
                </a:lnTo>
                <a:lnTo>
                  <a:pt x="2546" y="386"/>
                </a:lnTo>
                <a:lnTo>
                  <a:pt x="2495" y="399"/>
                </a:lnTo>
                <a:lnTo>
                  <a:pt x="2520" y="399"/>
                </a:lnTo>
                <a:lnTo>
                  <a:pt x="5433" y="495"/>
                </a:lnTo>
                <a:lnTo>
                  <a:pt x="3015" y="386"/>
                </a:lnTo>
                <a:lnTo>
                  <a:pt x="3067" y="399"/>
                </a:lnTo>
                <a:lnTo>
                  <a:pt x="3067" y="393"/>
                </a:lnTo>
                <a:lnTo>
                  <a:pt x="3041" y="386"/>
                </a:lnTo>
                <a:lnTo>
                  <a:pt x="2990" y="367"/>
                </a:lnTo>
                <a:lnTo>
                  <a:pt x="2964" y="354"/>
                </a:lnTo>
                <a:lnTo>
                  <a:pt x="2951" y="354"/>
                </a:lnTo>
                <a:lnTo>
                  <a:pt x="2951" y="348"/>
                </a:lnTo>
                <a:lnTo>
                  <a:pt x="2970" y="328"/>
                </a:lnTo>
                <a:lnTo>
                  <a:pt x="3003" y="315"/>
                </a:lnTo>
                <a:lnTo>
                  <a:pt x="3060" y="303"/>
                </a:lnTo>
                <a:lnTo>
                  <a:pt x="3080" y="303"/>
                </a:lnTo>
                <a:lnTo>
                  <a:pt x="3080" y="296"/>
                </a:lnTo>
                <a:lnTo>
                  <a:pt x="3080" y="290"/>
                </a:lnTo>
                <a:lnTo>
                  <a:pt x="3086" y="290"/>
                </a:lnTo>
                <a:lnTo>
                  <a:pt x="3099" y="283"/>
                </a:lnTo>
                <a:lnTo>
                  <a:pt x="3086" y="283"/>
                </a:lnTo>
                <a:lnTo>
                  <a:pt x="3067" y="290"/>
                </a:lnTo>
                <a:lnTo>
                  <a:pt x="3028" y="303"/>
                </a:lnTo>
                <a:lnTo>
                  <a:pt x="2951" y="322"/>
                </a:lnTo>
                <a:lnTo>
                  <a:pt x="2906" y="341"/>
                </a:lnTo>
                <a:lnTo>
                  <a:pt x="2835" y="380"/>
                </a:lnTo>
                <a:lnTo>
                  <a:pt x="2758" y="412"/>
                </a:lnTo>
                <a:lnTo>
                  <a:pt x="2655" y="438"/>
                </a:lnTo>
                <a:lnTo>
                  <a:pt x="2565" y="450"/>
                </a:lnTo>
                <a:lnTo>
                  <a:pt x="2553" y="450"/>
                </a:lnTo>
                <a:lnTo>
                  <a:pt x="2527" y="457"/>
                </a:lnTo>
                <a:lnTo>
                  <a:pt x="2508" y="470"/>
                </a:lnTo>
                <a:lnTo>
                  <a:pt x="2495" y="470"/>
                </a:lnTo>
                <a:lnTo>
                  <a:pt x="2469" y="450"/>
                </a:lnTo>
                <a:lnTo>
                  <a:pt x="2463" y="450"/>
                </a:lnTo>
                <a:lnTo>
                  <a:pt x="2469" y="457"/>
                </a:lnTo>
                <a:lnTo>
                  <a:pt x="2469" y="470"/>
                </a:lnTo>
                <a:lnTo>
                  <a:pt x="2463" y="470"/>
                </a:lnTo>
                <a:lnTo>
                  <a:pt x="2418" y="470"/>
                </a:lnTo>
                <a:lnTo>
                  <a:pt x="2373" y="457"/>
                </a:lnTo>
                <a:lnTo>
                  <a:pt x="2321" y="457"/>
                </a:lnTo>
                <a:lnTo>
                  <a:pt x="2283" y="444"/>
                </a:lnTo>
                <a:lnTo>
                  <a:pt x="2218" y="431"/>
                </a:lnTo>
                <a:lnTo>
                  <a:pt x="2135" y="412"/>
                </a:lnTo>
                <a:lnTo>
                  <a:pt x="2141" y="418"/>
                </a:lnTo>
                <a:lnTo>
                  <a:pt x="2167" y="431"/>
                </a:lnTo>
                <a:lnTo>
                  <a:pt x="2199" y="438"/>
                </a:lnTo>
                <a:lnTo>
                  <a:pt x="2212" y="431"/>
                </a:lnTo>
                <a:lnTo>
                  <a:pt x="2231" y="438"/>
                </a:lnTo>
                <a:lnTo>
                  <a:pt x="2238" y="438"/>
                </a:lnTo>
                <a:lnTo>
                  <a:pt x="2238" y="444"/>
                </a:lnTo>
                <a:lnTo>
                  <a:pt x="2238" y="450"/>
                </a:lnTo>
                <a:lnTo>
                  <a:pt x="2231" y="450"/>
                </a:lnTo>
                <a:lnTo>
                  <a:pt x="2212" y="444"/>
                </a:lnTo>
                <a:lnTo>
                  <a:pt x="2180" y="438"/>
                </a:lnTo>
                <a:lnTo>
                  <a:pt x="2141" y="431"/>
                </a:lnTo>
                <a:lnTo>
                  <a:pt x="2180" y="450"/>
                </a:lnTo>
                <a:lnTo>
                  <a:pt x="2096" y="457"/>
                </a:lnTo>
                <a:lnTo>
                  <a:pt x="2058" y="457"/>
                </a:lnTo>
                <a:lnTo>
                  <a:pt x="2019" y="450"/>
                </a:lnTo>
                <a:lnTo>
                  <a:pt x="2013" y="450"/>
                </a:lnTo>
                <a:lnTo>
                  <a:pt x="1993" y="450"/>
                </a:lnTo>
                <a:lnTo>
                  <a:pt x="1968" y="450"/>
                </a:lnTo>
                <a:lnTo>
                  <a:pt x="1942" y="438"/>
                </a:lnTo>
                <a:lnTo>
                  <a:pt x="1923" y="438"/>
                </a:lnTo>
                <a:lnTo>
                  <a:pt x="1903" y="431"/>
                </a:lnTo>
                <a:lnTo>
                  <a:pt x="1878" y="418"/>
                </a:lnTo>
                <a:lnTo>
                  <a:pt x="1865" y="418"/>
                </a:lnTo>
                <a:lnTo>
                  <a:pt x="1865" y="425"/>
                </a:lnTo>
                <a:lnTo>
                  <a:pt x="1865" y="438"/>
                </a:lnTo>
                <a:lnTo>
                  <a:pt x="1884" y="450"/>
                </a:lnTo>
                <a:lnTo>
                  <a:pt x="1916" y="457"/>
                </a:lnTo>
                <a:lnTo>
                  <a:pt x="1961" y="470"/>
                </a:lnTo>
                <a:lnTo>
                  <a:pt x="1993" y="470"/>
                </a:lnTo>
                <a:lnTo>
                  <a:pt x="2006" y="470"/>
                </a:lnTo>
                <a:lnTo>
                  <a:pt x="2032" y="476"/>
                </a:lnTo>
                <a:lnTo>
                  <a:pt x="2058" y="476"/>
                </a:lnTo>
                <a:lnTo>
                  <a:pt x="2083" y="483"/>
                </a:lnTo>
                <a:lnTo>
                  <a:pt x="2109" y="476"/>
                </a:lnTo>
                <a:lnTo>
                  <a:pt x="2135" y="476"/>
                </a:lnTo>
                <a:lnTo>
                  <a:pt x="2180" y="470"/>
                </a:lnTo>
                <a:lnTo>
                  <a:pt x="2225" y="470"/>
                </a:lnTo>
                <a:lnTo>
                  <a:pt x="2238" y="476"/>
                </a:lnTo>
                <a:lnTo>
                  <a:pt x="2257" y="483"/>
                </a:lnTo>
                <a:lnTo>
                  <a:pt x="2283" y="489"/>
                </a:lnTo>
                <a:lnTo>
                  <a:pt x="2315" y="495"/>
                </a:lnTo>
                <a:lnTo>
                  <a:pt x="2321" y="489"/>
                </a:lnTo>
                <a:lnTo>
                  <a:pt x="2334" y="495"/>
                </a:lnTo>
                <a:lnTo>
                  <a:pt x="2360" y="508"/>
                </a:lnTo>
                <a:lnTo>
                  <a:pt x="2360" y="489"/>
                </a:lnTo>
                <a:lnTo>
                  <a:pt x="2366" y="489"/>
                </a:lnTo>
                <a:lnTo>
                  <a:pt x="2385" y="489"/>
                </a:lnTo>
                <a:lnTo>
                  <a:pt x="2405" y="495"/>
                </a:lnTo>
                <a:lnTo>
                  <a:pt x="2405" y="489"/>
                </a:lnTo>
                <a:lnTo>
                  <a:pt x="2424" y="489"/>
                </a:lnTo>
                <a:lnTo>
                  <a:pt x="2437" y="489"/>
                </a:lnTo>
                <a:lnTo>
                  <a:pt x="2450" y="495"/>
                </a:lnTo>
                <a:lnTo>
                  <a:pt x="2469" y="502"/>
                </a:lnTo>
                <a:lnTo>
                  <a:pt x="2456" y="489"/>
                </a:lnTo>
                <a:lnTo>
                  <a:pt x="2482" y="483"/>
                </a:lnTo>
                <a:lnTo>
                  <a:pt x="2488" y="489"/>
                </a:lnTo>
                <a:lnTo>
                  <a:pt x="2520" y="495"/>
                </a:lnTo>
                <a:lnTo>
                  <a:pt x="2546" y="508"/>
                </a:lnTo>
                <a:lnTo>
                  <a:pt x="2565" y="515"/>
                </a:lnTo>
                <a:lnTo>
                  <a:pt x="2578" y="521"/>
                </a:lnTo>
                <a:lnTo>
                  <a:pt x="2598" y="528"/>
                </a:lnTo>
                <a:lnTo>
                  <a:pt x="2623" y="534"/>
                </a:lnTo>
                <a:lnTo>
                  <a:pt x="2630" y="540"/>
                </a:lnTo>
                <a:lnTo>
                  <a:pt x="2636" y="540"/>
                </a:lnTo>
                <a:lnTo>
                  <a:pt x="2623" y="521"/>
                </a:lnTo>
                <a:lnTo>
                  <a:pt x="2604" y="515"/>
                </a:lnTo>
                <a:lnTo>
                  <a:pt x="2578" y="502"/>
                </a:lnTo>
                <a:lnTo>
                  <a:pt x="2546" y="483"/>
                </a:lnTo>
                <a:lnTo>
                  <a:pt x="2630" y="457"/>
                </a:lnTo>
                <a:lnTo>
                  <a:pt x="2675" y="450"/>
                </a:lnTo>
                <a:lnTo>
                  <a:pt x="2700" y="450"/>
                </a:lnTo>
                <a:lnTo>
                  <a:pt x="2733" y="431"/>
                </a:lnTo>
                <a:lnTo>
                  <a:pt x="2745" y="431"/>
                </a:lnTo>
                <a:lnTo>
                  <a:pt x="2771" y="438"/>
                </a:lnTo>
                <a:lnTo>
                  <a:pt x="2816" y="444"/>
                </a:lnTo>
                <a:lnTo>
                  <a:pt x="2784" y="431"/>
                </a:lnTo>
                <a:lnTo>
                  <a:pt x="2771" y="425"/>
                </a:lnTo>
                <a:lnTo>
                  <a:pt x="2765" y="425"/>
                </a:lnTo>
                <a:lnTo>
                  <a:pt x="2771" y="418"/>
                </a:lnTo>
                <a:lnTo>
                  <a:pt x="2887" y="373"/>
                </a:lnTo>
                <a:lnTo>
                  <a:pt x="2919" y="367"/>
                </a:lnTo>
                <a:lnTo>
                  <a:pt x="2964" y="373"/>
                </a:lnTo>
                <a:lnTo>
                  <a:pt x="3015" y="386"/>
                </a:lnTo>
                <a:lnTo>
                  <a:pt x="5433" y="495"/>
                </a:lnTo>
                <a:lnTo>
                  <a:pt x="2283" y="457"/>
                </a:lnTo>
                <a:lnTo>
                  <a:pt x="2270" y="457"/>
                </a:lnTo>
                <a:lnTo>
                  <a:pt x="2270" y="450"/>
                </a:lnTo>
                <a:lnTo>
                  <a:pt x="2283" y="450"/>
                </a:lnTo>
                <a:lnTo>
                  <a:pt x="2289" y="450"/>
                </a:lnTo>
                <a:lnTo>
                  <a:pt x="2315" y="457"/>
                </a:lnTo>
                <a:lnTo>
                  <a:pt x="2315" y="470"/>
                </a:lnTo>
                <a:lnTo>
                  <a:pt x="2302" y="470"/>
                </a:lnTo>
                <a:lnTo>
                  <a:pt x="2283" y="457"/>
                </a:lnTo>
                <a:lnTo>
                  <a:pt x="5433" y="495"/>
                </a:lnTo>
                <a:lnTo>
                  <a:pt x="3067" y="187"/>
                </a:lnTo>
                <a:lnTo>
                  <a:pt x="3080" y="180"/>
                </a:lnTo>
                <a:lnTo>
                  <a:pt x="3086" y="180"/>
                </a:lnTo>
                <a:lnTo>
                  <a:pt x="3086" y="174"/>
                </a:lnTo>
                <a:lnTo>
                  <a:pt x="3067" y="174"/>
                </a:lnTo>
                <a:lnTo>
                  <a:pt x="3060" y="174"/>
                </a:lnTo>
                <a:lnTo>
                  <a:pt x="3060" y="180"/>
                </a:lnTo>
                <a:lnTo>
                  <a:pt x="3060" y="187"/>
                </a:lnTo>
                <a:lnTo>
                  <a:pt x="3067" y="187"/>
                </a:lnTo>
                <a:lnTo>
                  <a:pt x="5433" y="495"/>
                </a:lnTo>
                <a:lnTo>
                  <a:pt x="2495" y="367"/>
                </a:lnTo>
                <a:lnTo>
                  <a:pt x="2501" y="367"/>
                </a:lnTo>
                <a:lnTo>
                  <a:pt x="2508" y="348"/>
                </a:lnTo>
                <a:lnTo>
                  <a:pt x="2501" y="348"/>
                </a:lnTo>
                <a:lnTo>
                  <a:pt x="2495" y="367"/>
                </a:lnTo>
                <a:lnTo>
                  <a:pt x="5433" y="495"/>
                </a:lnTo>
                <a:lnTo>
                  <a:pt x="2469" y="367"/>
                </a:lnTo>
                <a:lnTo>
                  <a:pt x="2469" y="354"/>
                </a:lnTo>
                <a:lnTo>
                  <a:pt x="2450" y="348"/>
                </a:lnTo>
                <a:lnTo>
                  <a:pt x="2456" y="354"/>
                </a:lnTo>
                <a:lnTo>
                  <a:pt x="2469" y="367"/>
                </a:lnTo>
                <a:lnTo>
                  <a:pt x="5433" y="495"/>
                </a:lnTo>
                <a:lnTo>
                  <a:pt x="2565" y="367"/>
                </a:lnTo>
                <a:lnTo>
                  <a:pt x="2572" y="373"/>
                </a:lnTo>
                <a:lnTo>
                  <a:pt x="2578" y="373"/>
                </a:lnTo>
                <a:lnTo>
                  <a:pt x="2578" y="367"/>
                </a:lnTo>
                <a:lnTo>
                  <a:pt x="2565" y="367"/>
                </a:lnTo>
                <a:lnTo>
                  <a:pt x="5433" y="495"/>
                </a:lnTo>
                <a:lnTo>
                  <a:pt x="2598" y="367"/>
                </a:lnTo>
                <a:lnTo>
                  <a:pt x="2610" y="367"/>
                </a:lnTo>
                <a:lnTo>
                  <a:pt x="2610" y="354"/>
                </a:lnTo>
                <a:lnTo>
                  <a:pt x="2598" y="354"/>
                </a:lnTo>
                <a:lnTo>
                  <a:pt x="2598" y="367"/>
                </a:lnTo>
                <a:lnTo>
                  <a:pt x="5433" y="495"/>
                </a:lnTo>
                <a:lnTo>
                  <a:pt x="2373" y="425"/>
                </a:lnTo>
                <a:lnTo>
                  <a:pt x="2379" y="431"/>
                </a:lnTo>
                <a:lnTo>
                  <a:pt x="2392" y="431"/>
                </a:lnTo>
                <a:lnTo>
                  <a:pt x="2373" y="425"/>
                </a:lnTo>
                <a:lnTo>
                  <a:pt x="5433" y="495"/>
                </a:lnTo>
                <a:lnTo>
                  <a:pt x="3581" y="238"/>
                </a:lnTo>
                <a:lnTo>
                  <a:pt x="3607" y="245"/>
                </a:lnTo>
                <a:lnTo>
                  <a:pt x="3639" y="251"/>
                </a:lnTo>
                <a:lnTo>
                  <a:pt x="3658" y="251"/>
                </a:lnTo>
                <a:lnTo>
                  <a:pt x="3665" y="251"/>
                </a:lnTo>
                <a:lnTo>
                  <a:pt x="3658" y="245"/>
                </a:lnTo>
                <a:lnTo>
                  <a:pt x="3626" y="238"/>
                </a:lnTo>
                <a:lnTo>
                  <a:pt x="3594" y="238"/>
                </a:lnTo>
                <a:lnTo>
                  <a:pt x="3581" y="232"/>
                </a:lnTo>
                <a:lnTo>
                  <a:pt x="3568" y="232"/>
                </a:lnTo>
                <a:lnTo>
                  <a:pt x="3568" y="238"/>
                </a:lnTo>
                <a:lnTo>
                  <a:pt x="3581" y="238"/>
                </a:lnTo>
                <a:lnTo>
                  <a:pt x="5433" y="495"/>
                </a:lnTo>
                <a:lnTo>
                  <a:pt x="3523" y="232"/>
                </a:lnTo>
                <a:lnTo>
                  <a:pt x="3536" y="238"/>
                </a:lnTo>
                <a:lnTo>
                  <a:pt x="3543" y="238"/>
                </a:lnTo>
                <a:lnTo>
                  <a:pt x="3562" y="238"/>
                </a:lnTo>
                <a:lnTo>
                  <a:pt x="3562" y="232"/>
                </a:lnTo>
                <a:lnTo>
                  <a:pt x="3555" y="232"/>
                </a:lnTo>
                <a:lnTo>
                  <a:pt x="3543" y="225"/>
                </a:lnTo>
                <a:lnTo>
                  <a:pt x="3517" y="225"/>
                </a:lnTo>
                <a:lnTo>
                  <a:pt x="3517" y="232"/>
                </a:lnTo>
                <a:lnTo>
                  <a:pt x="3523" y="232"/>
                </a:lnTo>
                <a:lnTo>
                  <a:pt x="5433" y="495"/>
                </a:lnTo>
                <a:lnTo>
                  <a:pt x="3491" y="225"/>
                </a:lnTo>
                <a:lnTo>
                  <a:pt x="3491" y="219"/>
                </a:lnTo>
                <a:lnTo>
                  <a:pt x="3485" y="219"/>
                </a:lnTo>
                <a:lnTo>
                  <a:pt x="3465" y="225"/>
                </a:lnTo>
                <a:lnTo>
                  <a:pt x="3440" y="219"/>
                </a:lnTo>
                <a:lnTo>
                  <a:pt x="3427" y="219"/>
                </a:lnTo>
                <a:lnTo>
                  <a:pt x="3420" y="219"/>
                </a:lnTo>
                <a:lnTo>
                  <a:pt x="3440" y="225"/>
                </a:lnTo>
                <a:lnTo>
                  <a:pt x="3472" y="232"/>
                </a:lnTo>
                <a:lnTo>
                  <a:pt x="3491" y="232"/>
                </a:lnTo>
                <a:lnTo>
                  <a:pt x="3491" y="225"/>
                </a:lnTo>
                <a:lnTo>
                  <a:pt x="5433" y="495"/>
                </a:lnTo>
                <a:lnTo>
                  <a:pt x="3787" y="213"/>
                </a:lnTo>
                <a:lnTo>
                  <a:pt x="3761" y="206"/>
                </a:lnTo>
                <a:lnTo>
                  <a:pt x="3735" y="206"/>
                </a:lnTo>
                <a:lnTo>
                  <a:pt x="3768" y="213"/>
                </a:lnTo>
                <a:lnTo>
                  <a:pt x="3787" y="213"/>
                </a:lnTo>
                <a:lnTo>
                  <a:pt x="5433" y="495"/>
                </a:lnTo>
                <a:lnTo>
                  <a:pt x="3735" y="264"/>
                </a:lnTo>
                <a:lnTo>
                  <a:pt x="3723" y="251"/>
                </a:lnTo>
                <a:lnTo>
                  <a:pt x="3716" y="251"/>
                </a:lnTo>
                <a:lnTo>
                  <a:pt x="3716" y="264"/>
                </a:lnTo>
                <a:lnTo>
                  <a:pt x="3723" y="270"/>
                </a:lnTo>
                <a:lnTo>
                  <a:pt x="3729" y="270"/>
                </a:lnTo>
                <a:lnTo>
                  <a:pt x="3735" y="270"/>
                </a:lnTo>
                <a:lnTo>
                  <a:pt x="3735" y="264"/>
                </a:lnTo>
                <a:lnTo>
                  <a:pt x="5433" y="495"/>
                </a:lnTo>
                <a:lnTo>
                  <a:pt x="3273" y="348"/>
                </a:lnTo>
                <a:lnTo>
                  <a:pt x="3292" y="341"/>
                </a:lnTo>
                <a:lnTo>
                  <a:pt x="3298" y="335"/>
                </a:lnTo>
                <a:lnTo>
                  <a:pt x="3318" y="328"/>
                </a:lnTo>
                <a:lnTo>
                  <a:pt x="3305" y="322"/>
                </a:lnTo>
                <a:lnTo>
                  <a:pt x="3292" y="328"/>
                </a:lnTo>
                <a:lnTo>
                  <a:pt x="3285" y="335"/>
                </a:lnTo>
                <a:lnTo>
                  <a:pt x="3260" y="335"/>
                </a:lnTo>
                <a:lnTo>
                  <a:pt x="3253" y="341"/>
                </a:lnTo>
                <a:lnTo>
                  <a:pt x="3253" y="348"/>
                </a:lnTo>
                <a:lnTo>
                  <a:pt x="3273" y="348"/>
                </a:lnTo>
                <a:lnTo>
                  <a:pt x="5433" y="495"/>
                </a:lnTo>
                <a:lnTo>
                  <a:pt x="3292" y="238"/>
                </a:lnTo>
                <a:lnTo>
                  <a:pt x="3292" y="245"/>
                </a:lnTo>
                <a:lnTo>
                  <a:pt x="3305" y="245"/>
                </a:lnTo>
                <a:lnTo>
                  <a:pt x="3305" y="232"/>
                </a:lnTo>
                <a:lnTo>
                  <a:pt x="3298" y="232"/>
                </a:lnTo>
                <a:lnTo>
                  <a:pt x="3292" y="238"/>
                </a:lnTo>
                <a:lnTo>
                  <a:pt x="5433" y="495"/>
                </a:lnTo>
                <a:lnTo>
                  <a:pt x="3125" y="225"/>
                </a:lnTo>
                <a:lnTo>
                  <a:pt x="3163" y="219"/>
                </a:lnTo>
                <a:lnTo>
                  <a:pt x="3195" y="219"/>
                </a:lnTo>
                <a:lnTo>
                  <a:pt x="3215" y="219"/>
                </a:lnTo>
                <a:lnTo>
                  <a:pt x="3215" y="232"/>
                </a:lnTo>
                <a:lnTo>
                  <a:pt x="3221" y="232"/>
                </a:lnTo>
                <a:lnTo>
                  <a:pt x="3234" y="225"/>
                </a:lnTo>
                <a:lnTo>
                  <a:pt x="3247" y="213"/>
                </a:lnTo>
                <a:lnTo>
                  <a:pt x="3247" y="206"/>
                </a:lnTo>
                <a:lnTo>
                  <a:pt x="3234" y="206"/>
                </a:lnTo>
                <a:lnTo>
                  <a:pt x="3189" y="206"/>
                </a:lnTo>
                <a:lnTo>
                  <a:pt x="3163" y="206"/>
                </a:lnTo>
                <a:lnTo>
                  <a:pt x="3144" y="213"/>
                </a:lnTo>
                <a:lnTo>
                  <a:pt x="3125" y="213"/>
                </a:lnTo>
                <a:lnTo>
                  <a:pt x="3112" y="219"/>
                </a:lnTo>
                <a:lnTo>
                  <a:pt x="3105" y="219"/>
                </a:lnTo>
                <a:lnTo>
                  <a:pt x="3112" y="225"/>
                </a:lnTo>
                <a:lnTo>
                  <a:pt x="3125" y="225"/>
                </a:lnTo>
                <a:lnTo>
                  <a:pt x="5433" y="495"/>
                </a:lnTo>
                <a:lnTo>
                  <a:pt x="3388" y="309"/>
                </a:lnTo>
                <a:lnTo>
                  <a:pt x="3363" y="315"/>
                </a:lnTo>
                <a:lnTo>
                  <a:pt x="3337" y="322"/>
                </a:lnTo>
                <a:lnTo>
                  <a:pt x="3330" y="328"/>
                </a:lnTo>
                <a:lnTo>
                  <a:pt x="3337" y="335"/>
                </a:lnTo>
                <a:lnTo>
                  <a:pt x="3350" y="328"/>
                </a:lnTo>
                <a:lnTo>
                  <a:pt x="3356" y="328"/>
                </a:lnTo>
                <a:lnTo>
                  <a:pt x="3375" y="328"/>
                </a:lnTo>
                <a:lnTo>
                  <a:pt x="3382" y="322"/>
                </a:lnTo>
                <a:lnTo>
                  <a:pt x="3408" y="322"/>
                </a:lnTo>
                <a:lnTo>
                  <a:pt x="3395" y="328"/>
                </a:lnTo>
                <a:lnTo>
                  <a:pt x="3382" y="335"/>
                </a:lnTo>
                <a:lnTo>
                  <a:pt x="3375" y="341"/>
                </a:lnTo>
                <a:lnTo>
                  <a:pt x="3363" y="348"/>
                </a:lnTo>
                <a:lnTo>
                  <a:pt x="3356" y="354"/>
                </a:lnTo>
                <a:lnTo>
                  <a:pt x="3363" y="354"/>
                </a:lnTo>
                <a:lnTo>
                  <a:pt x="3375" y="348"/>
                </a:lnTo>
                <a:lnTo>
                  <a:pt x="3395" y="341"/>
                </a:lnTo>
                <a:lnTo>
                  <a:pt x="3408" y="335"/>
                </a:lnTo>
                <a:lnTo>
                  <a:pt x="3433" y="328"/>
                </a:lnTo>
                <a:lnTo>
                  <a:pt x="3459" y="328"/>
                </a:lnTo>
                <a:lnTo>
                  <a:pt x="3472" y="322"/>
                </a:lnTo>
                <a:lnTo>
                  <a:pt x="3498" y="322"/>
                </a:lnTo>
                <a:lnTo>
                  <a:pt x="3510" y="315"/>
                </a:lnTo>
                <a:lnTo>
                  <a:pt x="3536" y="315"/>
                </a:lnTo>
                <a:lnTo>
                  <a:pt x="3562" y="309"/>
                </a:lnTo>
                <a:lnTo>
                  <a:pt x="3607" y="309"/>
                </a:lnTo>
                <a:lnTo>
                  <a:pt x="3626" y="309"/>
                </a:lnTo>
                <a:lnTo>
                  <a:pt x="3639" y="315"/>
                </a:lnTo>
                <a:lnTo>
                  <a:pt x="3665" y="309"/>
                </a:lnTo>
                <a:lnTo>
                  <a:pt x="3735" y="315"/>
                </a:lnTo>
                <a:lnTo>
                  <a:pt x="3761" y="315"/>
                </a:lnTo>
                <a:lnTo>
                  <a:pt x="3774" y="322"/>
                </a:lnTo>
                <a:lnTo>
                  <a:pt x="3774" y="315"/>
                </a:lnTo>
                <a:lnTo>
                  <a:pt x="3774" y="309"/>
                </a:lnTo>
                <a:lnTo>
                  <a:pt x="3735" y="309"/>
                </a:lnTo>
                <a:lnTo>
                  <a:pt x="3716" y="309"/>
                </a:lnTo>
                <a:lnTo>
                  <a:pt x="3703" y="309"/>
                </a:lnTo>
                <a:lnTo>
                  <a:pt x="3645" y="309"/>
                </a:lnTo>
                <a:lnTo>
                  <a:pt x="3633" y="303"/>
                </a:lnTo>
                <a:lnTo>
                  <a:pt x="3613" y="303"/>
                </a:lnTo>
                <a:lnTo>
                  <a:pt x="3600" y="303"/>
                </a:lnTo>
                <a:lnTo>
                  <a:pt x="3588" y="303"/>
                </a:lnTo>
                <a:lnTo>
                  <a:pt x="3594" y="303"/>
                </a:lnTo>
                <a:lnTo>
                  <a:pt x="3568" y="309"/>
                </a:lnTo>
                <a:lnTo>
                  <a:pt x="3555" y="303"/>
                </a:lnTo>
                <a:lnTo>
                  <a:pt x="3530" y="303"/>
                </a:lnTo>
                <a:lnTo>
                  <a:pt x="3530" y="309"/>
                </a:lnTo>
                <a:lnTo>
                  <a:pt x="3510" y="309"/>
                </a:lnTo>
                <a:lnTo>
                  <a:pt x="3465" y="309"/>
                </a:lnTo>
                <a:lnTo>
                  <a:pt x="3433" y="309"/>
                </a:lnTo>
                <a:lnTo>
                  <a:pt x="3408" y="309"/>
                </a:lnTo>
                <a:lnTo>
                  <a:pt x="3388" y="309"/>
                </a:lnTo>
                <a:lnTo>
                  <a:pt x="5433" y="495"/>
                </a:lnTo>
                <a:lnTo>
                  <a:pt x="3337" y="213"/>
                </a:lnTo>
                <a:lnTo>
                  <a:pt x="3356" y="219"/>
                </a:lnTo>
                <a:lnTo>
                  <a:pt x="3382" y="219"/>
                </a:lnTo>
                <a:lnTo>
                  <a:pt x="3388" y="219"/>
                </a:lnTo>
                <a:lnTo>
                  <a:pt x="3395" y="213"/>
                </a:lnTo>
                <a:lnTo>
                  <a:pt x="3388" y="213"/>
                </a:lnTo>
                <a:lnTo>
                  <a:pt x="3375" y="206"/>
                </a:lnTo>
                <a:lnTo>
                  <a:pt x="3356" y="206"/>
                </a:lnTo>
                <a:lnTo>
                  <a:pt x="3337" y="206"/>
                </a:lnTo>
                <a:lnTo>
                  <a:pt x="3324" y="206"/>
                </a:lnTo>
                <a:lnTo>
                  <a:pt x="3324" y="213"/>
                </a:lnTo>
                <a:lnTo>
                  <a:pt x="3337" y="213"/>
                </a:lnTo>
                <a:lnTo>
                  <a:pt x="5433" y="495"/>
                </a:lnTo>
                <a:lnTo>
                  <a:pt x="3285" y="219"/>
                </a:lnTo>
                <a:lnTo>
                  <a:pt x="3318" y="213"/>
                </a:lnTo>
                <a:lnTo>
                  <a:pt x="3324" y="213"/>
                </a:lnTo>
                <a:lnTo>
                  <a:pt x="3318" y="206"/>
                </a:lnTo>
                <a:lnTo>
                  <a:pt x="3305" y="206"/>
                </a:lnTo>
                <a:lnTo>
                  <a:pt x="3285" y="206"/>
                </a:lnTo>
                <a:lnTo>
                  <a:pt x="3273" y="206"/>
                </a:lnTo>
                <a:lnTo>
                  <a:pt x="3266" y="213"/>
                </a:lnTo>
                <a:lnTo>
                  <a:pt x="3273" y="219"/>
                </a:lnTo>
                <a:lnTo>
                  <a:pt x="3285" y="219"/>
                </a:lnTo>
                <a:lnTo>
                  <a:pt x="5433" y="495"/>
                </a:lnTo>
                <a:lnTo>
                  <a:pt x="2900" y="264"/>
                </a:lnTo>
                <a:lnTo>
                  <a:pt x="2906" y="251"/>
                </a:lnTo>
                <a:lnTo>
                  <a:pt x="2919" y="251"/>
                </a:lnTo>
                <a:lnTo>
                  <a:pt x="2925" y="264"/>
                </a:lnTo>
                <a:lnTo>
                  <a:pt x="2938" y="264"/>
                </a:lnTo>
                <a:lnTo>
                  <a:pt x="2945" y="264"/>
                </a:lnTo>
                <a:lnTo>
                  <a:pt x="2938" y="251"/>
                </a:lnTo>
                <a:lnTo>
                  <a:pt x="2925" y="245"/>
                </a:lnTo>
                <a:lnTo>
                  <a:pt x="2938" y="238"/>
                </a:lnTo>
                <a:lnTo>
                  <a:pt x="2951" y="238"/>
                </a:lnTo>
                <a:lnTo>
                  <a:pt x="2958" y="238"/>
                </a:lnTo>
                <a:lnTo>
                  <a:pt x="2951" y="232"/>
                </a:lnTo>
                <a:lnTo>
                  <a:pt x="2925" y="232"/>
                </a:lnTo>
                <a:lnTo>
                  <a:pt x="2906" y="245"/>
                </a:lnTo>
                <a:lnTo>
                  <a:pt x="2887" y="251"/>
                </a:lnTo>
                <a:lnTo>
                  <a:pt x="2880" y="264"/>
                </a:lnTo>
                <a:lnTo>
                  <a:pt x="2887" y="270"/>
                </a:lnTo>
                <a:lnTo>
                  <a:pt x="2893" y="270"/>
                </a:lnTo>
                <a:lnTo>
                  <a:pt x="2900" y="264"/>
                </a:lnTo>
                <a:lnTo>
                  <a:pt x="5433" y="495"/>
                </a:lnTo>
                <a:lnTo>
                  <a:pt x="1723" y="270"/>
                </a:lnTo>
                <a:lnTo>
                  <a:pt x="1723" y="264"/>
                </a:lnTo>
                <a:lnTo>
                  <a:pt x="1717" y="264"/>
                </a:lnTo>
                <a:lnTo>
                  <a:pt x="1710" y="264"/>
                </a:lnTo>
                <a:lnTo>
                  <a:pt x="1704" y="270"/>
                </a:lnTo>
                <a:lnTo>
                  <a:pt x="1717" y="277"/>
                </a:lnTo>
                <a:lnTo>
                  <a:pt x="1723" y="277"/>
                </a:lnTo>
                <a:lnTo>
                  <a:pt x="1723" y="270"/>
                </a:lnTo>
                <a:lnTo>
                  <a:pt x="5433" y="495"/>
                </a:lnTo>
                <a:lnTo>
                  <a:pt x="1762" y="341"/>
                </a:lnTo>
                <a:lnTo>
                  <a:pt x="1768" y="341"/>
                </a:lnTo>
                <a:lnTo>
                  <a:pt x="1775" y="348"/>
                </a:lnTo>
                <a:lnTo>
                  <a:pt x="1788" y="348"/>
                </a:lnTo>
                <a:lnTo>
                  <a:pt x="1800" y="341"/>
                </a:lnTo>
                <a:lnTo>
                  <a:pt x="1781" y="341"/>
                </a:lnTo>
                <a:lnTo>
                  <a:pt x="1775" y="335"/>
                </a:lnTo>
                <a:lnTo>
                  <a:pt x="1768" y="328"/>
                </a:lnTo>
                <a:lnTo>
                  <a:pt x="1781" y="315"/>
                </a:lnTo>
                <a:lnTo>
                  <a:pt x="1788" y="315"/>
                </a:lnTo>
                <a:lnTo>
                  <a:pt x="1800" y="315"/>
                </a:lnTo>
                <a:lnTo>
                  <a:pt x="1813" y="315"/>
                </a:lnTo>
                <a:lnTo>
                  <a:pt x="1820" y="328"/>
                </a:lnTo>
                <a:lnTo>
                  <a:pt x="1820" y="335"/>
                </a:lnTo>
                <a:lnTo>
                  <a:pt x="1826" y="328"/>
                </a:lnTo>
                <a:lnTo>
                  <a:pt x="1826" y="315"/>
                </a:lnTo>
                <a:lnTo>
                  <a:pt x="1820" y="309"/>
                </a:lnTo>
                <a:lnTo>
                  <a:pt x="1807" y="309"/>
                </a:lnTo>
                <a:lnTo>
                  <a:pt x="1800" y="303"/>
                </a:lnTo>
                <a:lnTo>
                  <a:pt x="1781" y="296"/>
                </a:lnTo>
                <a:lnTo>
                  <a:pt x="1775" y="296"/>
                </a:lnTo>
                <a:lnTo>
                  <a:pt x="1775" y="303"/>
                </a:lnTo>
                <a:lnTo>
                  <a:pt x="1755" y="315"/>
                </a:lnTo>
                <a:lnTo>
                  <a:pt x="1743" y="322"/>
                </a:lnTo>
                <a:lnTo>
                  <a:pt x="1730" y="328"/>
                </a:lnTo>
                <a:lnTo>
                  <a:pt x="1730" y="335"/>
                </a:lnTo>
                <a:lnTo>
                  <a:pt x="1749" y="335"/>
                </a:lnTo>
                <a:lnTo>
                  <a:pt x="1755" y="335"/>
                </a:lnTo>
                <a:lnTo>
                  <a:pt x="1762" y="341"/>
                </a:lnTo>
                <a:lnTo>
                  <a:pt x="5433" y="495"/>
                </a:lnTo>
                <a:lnTo>
                  <a:pt x="1839" y="303"/>
                </a:lnTo>
                <a:lnTo>
                  <a:pt x="1839" y="296"/>
                </a:lnTo>
                <a:lnTo>
                  <a:pt x="1833" y="309"/>
                </a:lnTo>
                <a:lnTo>
                  <a:pt x="1833" y="309"/>
                </a:lnTo>
                <a:lnTo>
                  <a:pt x="1839" y="309"/>
                </a:lnTo>
                <a:lnTo>
                  <a:pt x="1839" y="303"/>
                </a:lnTo>
                <a:lnTo>
                  <a:pt x="5433" y="495"/>
                </a:lnTo>
                <a:lnTo>
                  <a:pt x="1755" y="296"/>
                </a:lnTo>
                <a:lnTo>
                  <a:pt x="1762" y="296"/>
                </a:lnTo>
                <a:lnTo>
                  <a:pt x="1755" y="290"/>
                </a:lnTo>
                <a:lnTo>
                  <a:pt x="1743" y="277"/>
                </a:lnTo>
                <a:lnTo>
                  <a:pt x="1736" y="277"/>
                </a:lnTo>
                <a:lnTo>
                  <a:pt x="1736" y="283"/>
                </a:lnTo>
                <a:lnTo>
                  <a:pt x="1743" y="290"/>
                </a:lnTo>
                <a:lnTo>
                  <a:pt x="1755" y="296"/>
                </a:lnTo>
                <a:lnTo>
                  <a:pt x="5433" y="495"/>
                </a:lnTo>
                <a:lnTo>
                  <a:pt x="1717" y="309"/>
                </a:lnTo>
                <a:lnTo>
                  <a:pt x="1717" y="315"/>
                </a:lnTo>
                <a:lnTo>
                  <a:pt x="1723" y="322"/>
                </a:lnTo>
                <a:lnTo>
                  <a:pt x="1723" y="315"/>
                </a:lnTo>
                <a:lnTo>
                  <a:pt x="1723" y="309"/>
                </a:lnTo>
                <a:lnTo>
                  <a:pt x="1723" y="309"/>
                </a:lnTo>
                <a:lnTo>
                  <a:pt x="1717" y="309"/>
                </a:lnTo>
                <a:lnTo>
                  <a:pt x="5433" y="495"/>
                </a:lnTo>
                <a:lnTo>
                  <a:pt x="1833" y="431"/>
                </a:lnTo>
                <a:lnTo>
                  <a:pt x="1833" y="438"/>
                </a:lnTo>
                <a:lnTo>
                  <a:pt x="1839" y="444"/>
                </a:lnTo>
                <a:lnTo>
                  <a:pt x="1852" y="450"/>
                </a:lnTo>
                <a:lnTo>
                  <a:pt x="1858" y="444"/>
                </a:lnTo>
                <a:lnTo>
                  <a:pt x="1852" y="438"/>
                </a:lnTo>
                <a:lnTo>
                  <a:pt x="1839" y="431"/>
                </a:lnTo>
                <a:lnTo>
                  <a:pt x="1833" y="431"/>
                </a:lnTo>
                <a:lnTo>
                  <a:pt x="5433" y="495"/>
                </a:lnTo>
                <a:lnTo>
                  <a:pt x="1601" y="225"/>
                </a:lnTo>
                <a:lnTo>
                  <a:pt x="1608" y="238"/>
                </a:lnTo>
                <a:lnTo>
                  <a:pt x="1620" y="238"/>
                </a:lnTo>
                <a:lnTo>
                  <a:pt x="1608" y="219"/>
                </a:lnTo>
                <a:lnTo>
                  <a:pt x="1601" y="219"/>
                </a:lnTo>
                <a:lnTo>
                  <a:pt x="1601" y="225"/>
                </a:lnTo>
                <a:lnTo>
                  <a:pt x="5433" y="495"/>
                </a:lnTo>
                <a:lnTo>
                  <a:pt x="1698" y="373"/>
                </a:lnTo>
                <a:lnTo>
                  <a:pt x="1704" y="373"/>
                </a:lnTo>
                <a:lnTo>
                  <a:pt x="1710" y="354"/>
                </a:lnTo>
                <a:lnTo>
                  <a:pt x="1710" y="341"/>
                </a:lnTo>
                <a:lnTo>
                  <a:pt x="1710" y="335"/>
                </a:lnTo>
                <a:lnTo>
                  <a:pt x="1704" y="341"/>
                </a:lnTo>
                <a:lnTo>
                  <a:pt x="1685" y="367"/>
                </a:lnTo>
                <a:lnTo>
                  <a:pt x="1685" y="373"/>
                </a:lnTo>
                <a:lnTo>
                  <a:pt x="1698" y="373"/>
                </a:lnTo>
                <a:lnTo>
                  <a:pt x="5433" y="495"/>
                </a:lnTo>
                <a:lnTo>
                  <a:pt x="1672" y="264"/>
                </a:lnTo>
                <a:lnTo>
                  <a:pt x="1672" y="251"/>
                </a:lnTo>
                <a:lnTo>
                  <a:pt x="1665" y="245"/>
                </a:lnTo>
                <a:lnTo>
                  <a:pt x="1653" y="238"/>
                </a:lnTo>
                <a:lnTo>
                  <a:pt x="1646" y="238"/>
                </a:lnTo>
                <a:lnTo>
                  <a:pt x="1646" y="245"/>
                </a:lnTo>
                <a:lnTo>
                  <a:pt x="1659" y="264"/>
                </a:lnTo>
                <a:lnTo>
                  <a:pt x="1665" y="264"/>
                </a:lnTo>
                <a:lnTo>
                  <a:pt x="1672" y="264"/>
                </a:lnTo>
                <a:lnTo>
                  <a:pt x="5433" y="495"/>
                </a:lnTo>
                <a:lnTo>
                  <a:pt x="3009" y="213"/>
                </a:lnTo>
                <a:lnTo>
                  <a:pt x="3022" y="213"/>
                </a:lnTo>
                <a:lnTo>
                  <a:pt x="3022" y="206"/>
                </a:lnTo>
                <a:lnTo>
                  <a:pt x="3048" y="200"/>
                </a:lnTo>
                <a:lnTo>
                  <a:pt x="3048" y="193"/>
                </a:lnTo>
                <a:lnTo>
                  <a:pt x="3041" y="193"/>
                </a:lnTo>
                <a:lnTo>
                  <a:pt x="3015" y="193"/>
                </a:lnTo>
                <a:lnTo>
                  <a:pt x="3009" y="193"/>
                </a:lnTo>
                <a:lnTo>
                  <a:pt x="3009" y="200"/>
                </a:lnTo>
                <a:lnTo>
                  <a:pt x="3003" y="213"/>
                </a:lnTo>
                <a:lnTo>
                  <a:pt x="3009" y="213"/>
                </a:lnTo>
                <a:lnTo>
                  <a:pt x="5433" y="495"/>
                </a:lnTo>
                <a:lnTo>
                  <a:pt x="2855" y="283"/>
                </a:lnTo>
                <a:lnTo>
                  <a:pt x="2835" y="290"/>
                </a:lnTo>
                <a:lnTo>
                  <a:pt x="2835" y="296"/>
                </a:lnTo>
                <a:lnTo>
                  <a:pt x="2848" y="290"/>
                </a:lnTo>
                <a:lnTo>
                  <a:pt x="2868" y="283"/>
                </a:lnTo>
                <a:lnTo>
                  <a:pt x="2874" y="277"/>
                </a:lnTo>
                <a:lnTo>
                  <a:pt x="2868" y="270"/>
                </a:lnTo>
                <a:lnTo>
                  <a:pt x="2855" y="283"/>
                </a:lnTo>
                <a:lnTo>
                  <a:pt x="5433" y="495"/>
                </a:lnTo>
                <a:lnTo>
                  <a:pt x="1820" y="348"/>
                </a:lnTo>
                <a:lnTo>
                  <a:pt x="1813" y="341"/>
                </a:lnTo>
                <a:lnTo>
                  <a:pt x="1807" y="341"/>
                </a:lnTo>
                <a:lnTo>
                  <a:pt x="1813" y="354"/>
                </a:lnTo>
                <a:lnTo>
                  <a:pt x="1826" y="367"/>
                </a:lnTo>
                <a:lnTo>
                  <a:pt x="1826" y="354"/>
                </a:lnTo>
                <a:lnTo>
                  <a:pt x="1833" y="367"/>
                </a:lnTo>
                <a:lnTo>
                  <a:pt x="1845" y="373"/>
                </a:lnTo>
                <a:lnTo>
                  <a:pt x="1858" y="373"/>
                </a:lnTo>
                <a:lnTo>
                  <a:pt x="1865" y="380"/>
                </a:lnTo>
                <a:lnTo>
                  <a:pt x="1865" y="373"/>
                </a:lnTo>
                <a:lnTo>
                  <a:pt x="1858" y="367"/>
                </a:lnTo>
                <a:lnTo>
                  <a:pt x="1845" y="354"/>
                </a:lnTo>
                <a:lnTo>
                  <a:pt x="1826" y="354"/>
                </a:lnTo>
                <a:lnTo>
                  <a:pt x="1820" y="348"/>
                </a:lnTo>
                <a:lnTo>
                  <a:pt x="5433" y="495"/>
                </a:lnTo>
                <a:lnTo>
                  <a:pt x="2829" y="335"/>
                </a:lnTo>
                <a:lnTo>
                  <a:pt x="2848" y="335"/>
                </a:lnTo>
                <a:lnTo>
                  <a:pt x="2861" y="335"/>
                </a:lnTo>
                <a:lnTo>
                  <a:pt x="2880" y="341"/>
                </a:lnTo>
                <a:lnTo>
                  <a:pt x="2880" y="341"/>
                </a:lnTo>
                <a:lnTo>
                  <a:pt x="2868" y="328"/>
                </a:lnTo>
                <a:lnTo>
                  <a:pt x="2855" y="322"/>
                </a:lnTo>
                <a:lnTo>
                  <a:pt x="2835" y="328"/>
                </a:lnTo>
                <a:lnTo>
                  <a:pt x="2816" y="328"/>
                </a:lnTo>
                <a:lnTo>
                  <a:pt x="2829" y="335"/>
                </a:lnTo>
                <a:lnTo>
                  <a:pt x="5433" y="495"/>
                </a:lnTo>
                <a:lnTo>
                  <a:pt x="3009" y="232"/>
                </a:lnTo>
                <a:lnTo>
                  <a:pt x="3067" y="225"/>
                </a:lnTo>
                <a:lnTo>
                  <a:pt x="3093" y="225"/>
                </a:lnTo>
                <a:lnTo>
                  <a:pt x="3093" y="219"/>
                </a:lnTo>
                <a:lnTo>
                  <a:pt x="3060" y="219"/>
                </a:lnTo>
                <a:lnTo>
                  <a:pt x="3041" y="219"/>
                </a:lnTo>
                <a:lnTo>
                  <a:pt x="3003" y="225"/>
                </a:lnTo>
                <a:lnTo>
                  <a:pt x="2977" y="232"/>
                </a:lnTo>
                <a:lnTo>
                  <a:pt x="2970" y="232"/>
                </a:lnTo>
                <a:lnTo>
                  <a:pt x="3009" y="232"/>
                </a:lnTo>
                <a:lnTo>
                  <a:pt x="5433" y="495"/>
                </a:lnTo>
                <a:lnTo>
                  <a:pt x="2848" y="270"/>
                </a:lnTo>
                <a:lnTo>
                  <a:pt x="2868" y="264"/>
                </a:lnTo>
                <a:lnTo>
                  <a:pt x="2868" y="251"/>
                </a:lnTo>
                <a:lnTo>
                  <a:pt x="2861" y="251"/>
                </a:lnTo>
                <a:lnTo>
                  <a:pt x="2848" y="251"/>
                </a:lnTo>
                <a:lnTo>
                  <a:pt x="2835" y="251"/>
                </a:lnTo>
                <a:lnTo>
                  <a:pt x="2835" y="270"/>
                </a:lnTo>
                <a:lnTo>
                  <a:pt x="2842" y="270"/>
                </a:lnTo>
                <a:lnTo>
                  <a:pt x="2848" y="270"/>
                </a:lnTo>
                <a:lnTo>
                  <a:pt x="5433" y="495"/>
                </a:lnTo>
                <a:lnTo>
                  <a:pt x="1878" y="373"/>
                </a:lnTo>
                <a:lnTo>
                  <a:pt x="1903" y="386"/>
                </a:lnTo>
                <a:lnTo>
                  <a:pt x="1929" y="393"/>
                </a:lnTo>
                <a:lnTo>
                  <a:pt x="1980" y="393"/>
                </a:lnTo>
                <a:lnTo>
                  <a:pt x="1993" y="393"/>
                </a:lnTo>
                <a:lnTo>
                  <a:pt x="2019" y="393"/>
                </a:lnTo>
                <a:lnTo>
                  <a:pt x="2070" y="399"/>
                </a:lnTo>
                <a:lnTo>
                  <a:pt x="2128" y="399"/>
                </a:lnTo>
                <a:lnTo>
                  <a:pt x="2212" y="393"/>
                </a:lnTo>
                <a:lnTo>
                  <a:pt x="2244" y="386"/>
                </a:lnTo>
                <a:lnTo>
                  <a:pt x="2263" y="380"/>
                </a:lnTo>
                <a:lnTo>
                  <a:pt x="2225" y="380"/>
                </a:lnTo>
                <a:lnTo>
                  <a:pt x="2186" y="386"/>
                </a:lnTo>
                <a:lnTo>
                  <a:pt x="2148" y="386"/>
                </a:lnTo>
                <a:lnTo>
                  <a:pt x="2141" y="386"/>
                </a:lnTo>
                <a:lnTo>
                  <a:pt x="2135" y="386"/>
                </a:lnTo>
                <a:lnTo>
                  <a:pt x="2109" y="386"/>
                </a:lnTo>
                <a:lnTo>
                  <a:pt x="2051" y="386"/>
                </a:lnTo>
                <a:lnTo>
                  <a:pt x="2025" y="380"/>
                </a:lnTo>
                <a:lnTo>
                  <a:pt x="2006" y="373"/>
                </a:lnTo>
                <a:lnTo>
                  <a:pt x="1974" y="348"/>
                </a:lnTo>
                <a:lnTo>
                  <a:pt x="1968" y="341"/>
                </a:lnTo>
                <a:lnTo>
                  <a:pt x="1961" y="341"/>
                </a:lnTo>
                <a:lnTo>
                  <a:pt x="1968" y="354"/>
                </a:lnTo>
                <a:lnTo>
                  <a:pt x="1974" y="367"/>
                </a:lnTo>
                <a:lnTo>
                  <a:pt x="1980" y="367"/>
                </a:lnTo>
                <a:lnTo>
                  <a:pt x="1980" y="373"/>
                </a:lnTo>
                <a:lnTo>
                  <a:pt x="1980" y="380"/>
                </a:lnTo>
                <a:lnTo>
                  <a:pt x="1961" y="380"/>
                </a:lnTo>
                <a:lnTo>
                  <a:pt x="1955" y="380"/>
                </a:lnTo>
                <a:lnTo>
                  <a:pt x="1935" y="380"/>
                </a:lnTo>
                <a:lnTo>
                  <a:pt x="1923" y="380"/>
                </a:lnTo>
                <a:lnTo>
                  <a:pt x="1910" y="380"/>
                </a:lnTo>
                <a:lnTo>
                  <a:pt x="1884" y="367"/>
                </a:lnTo>
                <a:lnTo>
                  <a:pt x="1878" y="373"/>
                </a:lnTo>
                <a:lnTo>
                  <a:pt x="5433" y="495"/>
                </a:lnTo>
                <a:lnTo>
                  <a:pt x="1871" y="341"/>
                </a:lnTo>
                <a:lnTo>
                  <a:pt x="1890" y="354"/>
                </a:lnTo>
                <a:lnTo>
                  <a:pt x="1903" y="354"/>
                </a:lnTo>
                <a:lnTo>
                  <a:pt x="1903" y="348"/>
                </a:lnTo>
                <a:lnTo>
                  <a:pt x="1884" y="341"/>
                </a:lnTo>
                <a:lnTo>
                  <a:pt x="1878" y="335"/>
                </a:lnTo>
                <a:lnTo>
                  <a:pt x="1871" y="328"/>
                </a:lnTo>
                <a:lnTo>
                  <a:pt x="1865" y="328"/>
                </a:lnTo>
                <a:lnTo>
                  <a:pt x="1865" y="335"/>
                </a:lnTo>
                <a:lnTo>
                  <a:pt x="1871" y="341"/>
                </a:lnTo>
                <a:lnTo>
                  <a:pt x="5433" y="495"/>
                </a:lnTo>
                <a:lnTo>
                  <a:pt x="2784" y="277"/>
                </a:lnTo>
                <a:lnTo>
                  <a:pt x="2784" y="270"/>
                </a:lnTo>
                <a:lnTo>
                  <a:pt x="2778" y="270"/>
                </a:lnTo>
                <a:lnTo>
                  <a:pt x="2765" y="283"/>
                </a:lnTo>
                <a:lnTo>
                  <a:pt x="2771" y="283"/>
                </a:lnTo>
                <a:lnTo>
                  <a:pt x="2784" y="277"/>
                </a:lnTo>
                <a:lnTo>
                  <a:pt x="5433" y="495"/>
                </a:lnTo>
                <a:lnTo>
                  <a:pt x="2816" y="270"/>
                </a:lnTo>
                <a:lnTo>
                  <a:pt x="2816" y="264"/>
                </a:lnTo>
                <a:lnTo>
                  <a:pt x="2797" y="270"/>
                </a:lnTo>
                <a:lnTo>
                  <a:pt x="2803" y="277"/>
                </a:lnTo>
                <a:lnTo>
                  <a:pt x="2816" y="270"/>
                </a:lnTo>
                <a:lnTo>
                  <a:pt x="5433" y="495"/>
                </a:lnTo>
                <a:lnTo>
                  <a:pt x="2289" y="168"/>
                </a:lnTo>
                <a:lnTo>
                  <a:pt x="2328" y="168"/>
                </a:lnTo>
                <a:lnTo>
                  <a:pt x="2366" y="180"/>
                </a:lnTo>
                <a:lnTo>
                  <a:pt x="2405" y="187"/>
                </a:lnTo>
                <a:lnTo>
                  <a:pt x="2437" y="200"/>
                </a:lnTo>
                <a:lnTo>
                  <a:pt x="2450" y="206"/>
                </a:lnTo>
                <a:lnTo>
                  <a:pt x="2469" y="206"/>
                </a:lnTo>
                <a:lnTo>
                  <a:pt x="2482" y="219"/>
                </a:lnTo>
                <a:lnTo>
                  <a:pt x="2501" y="219"/>
                </a:lnTo>
                <a:lnTo>
                  <a:pt x="2527" y="225"/>
                </a:lnTo>
                <a:lnTo>
                  <a:pt x="2553" y="238"/>
                </a:lnTo>
                <a:lnTo>
                  <a:pt x="2565" y="245"/>
                </a:lnTo>
                <a:lnTo>
                  <a:pt x="2585" y="264"/>
                </a:lnTo>
                <a:lnTo>
                  <a:pt x="2610" y="270"/>
                </a:lnTo>
                <a:lnTo>
                  <a:pt x="2675" y="283"/>
                </a:lnTo>
                <a:lnTo>
                  <a:pt x="2681" y="290"/>
                </a:lnTo>
                <a:lnTo>
                  <a:pt x="2675" y="296"/>
                </a:lnTo>
                <a:lnTo>
                  <a:pt x="2630" y="303"/>
                </a:lnTo>
                <a:lnTo>
                  <a:pt x="2668" y="303"/>
                </a:lnTo>
                <a:lnTo>
                  <a:pt x="2694" y="303"/>
                </a:lnTo>
                <a:lnTo>
                  <a:pt x="2713" y="303"/>
                </a:lnTo>
                <a:lnTo>
                  <a:pt x="2733" y="303"/>
                </a:lnTo>
                <a:lnTo>
                  <a:pt x="2739" y="309"/>
                </a:lnTo>
                <a:lnTo>
                  <a:pt x="2778" y="315"/>
                </a:lnTo>
                <a:lnTo>
                  <a:pt x="2797" y="315"/>
                </a:lnTo>
                <a:lnTo>
                  <a:pt x="2810" y="309"/>
                </a:lnTo>
                <a:lnTo>
                  <a:pt x="2803" y="309"/>
                </a:lnTo>
                <a:lnTo>
                  <a:pt x="2784" y="309"/>
                </a:lnTo>
                <a:lnTo>
                  <a:pt x="2758" y="296"/>
                </a:lnTo>
                <a:lnTo>
                  <a:pt x="2745" y="290"/>
                </a:lnTo>
                <a:lnTo>
                  <a:pt x="2739" y="290"/>
                </a:lnTo>
                <a:lnTo>
                  <a:pt x="2707" y="290"/>
                </a:lnTo>
                <a:lnTo>
                  <a:pt x="2688" y="277"/>
                </a:lnTo>
                <a:lnTo>
                  <a:pt x="2655" y="270"/>
                </a:lnTo>
                <a:lnTo>
                  <a:pt x="2623" y="251"/>
                </a:lnTo>
                <a:lnTo>
                  <a:pt x="2578" y="238"/>
                </a:lnTo>
                <a:lnTo>
                  <a:pt x="2520" y="213"/>
                </a:lnTo>
                <a:lnTo>
                  <a:pt x="2437" y="187"/>
                </a:lnTo>
                <a:lnTo>
                  <a:pt x="2321" y="161"/>
                </a:lnTo>
                <a:lnTo>
                  <a:pt x="2270" y="155"/>
                </a:lnTo>
                <a:lnTo>
                  <a:pt x="2250" y="155"/>
                </a:lnTo>
                <a:lnTo>
                  <a:pt x="2250" y="161"/>
                </a:lnTo>
                <a:lnTo>
                  <a:pt x="2263" y="161"/>
                </a:lnTo>
                <a:lnTo>
                  <a:pt x="2289" y="168"/>
                </a:lnTo>
                <a:lnTo>
                  <a:pt x="5433" y="495"/>
                </a:lnTo>
                <a:close/>
              </a:path>
            </a:pathLst>
          </a:custGeom>
          <a:solidFill>
            <a:srgbClr val="FFFFFF"/>
          </a:solidFill>
          <a:ln w="9525" cap="flat" cmpd="sng" algn="ctr">
            <a:noFill/>
            <a:prstDash val="solid"/>
            <a:round/>
            <a:headEnd type="none" w="med" len="med"/>
            <a:tailEnd type="none" w="med" len="med"/>
          </a:ln>
          <a:effectLst>
            <a:outerShdw blurRad="38100" algn="tl" rotWithShape="0">
              <a:schemeClr val="bg1">
                <a:alpha val="60000"/>
              </a:schemeClr>
            </a:outerShdw>
          </a:effectLst>
        </p:spPr>
        <p:txBody>
          <a:bodyPr vert="horz" wrap="square" lIns="91440" tIns="45720" rIns="91440" bIns="45720" anchor="t" compatLnSpc="1"/>
          <a:lstStyle/>
          <a:p>
            <a:endParaRPr kumimoji="0" lang="ja-JP" altLang="en-US"/>
          </a:p>
        </p:txBody>
      </p:sp>
      <p:sp>
        <p:nvSpPr>
          <p:cNvPr id="13" name="フリーフォーム 12"/>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nvGrpSpPr>
          <p:cNvPr id="2" name="グループ化 1"/>
          <p:cNvGrpSpPr/>
          <p:nvPr/>
        </p:nvGrpSpPr>
        <p:grpSpPr>
          <a:xfrm>
            <a:off x="-3461" y="0"/>
            <a:ext cx="9147461" cy="6858000"/>
            <a:chOff x="-3461" y="0"/>
            <a:chExt cx="9147461" cy="6858000"/>
          </a:xfrm>
        </p:grpSpPr>
        <p:sp>
          <p:nvSpPr>
            <p:cNvPr id="8" name="フリーフォーム 7"/>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9" name="フリーフォーム 8"/>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1" name="フリーフォーム 10"/>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2" name="フリーフォーム 11"/>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sp>
        <p:nvSpPr>
          <p:cNvPr id="16" name="正方形/長方形 15"/>
          <p:cNvSpPr/>
          <p:nvPr/>
        </p:nvSpPr>
        <p:spPr bwMode="auto">
          <a:xfrm>
            <a:off x="0" y="1071546"/>
            <a:ext cx="9144000" cy="5786454"/>
          </a:xfrm>
          <a:prstGeom prst="rect">
            <a:avLst/>
          </a:prstGeom>
          <a:gradFill>
            <a:gsLst>
              <a:gs pos="0">
                <a:srgbClr val="FFFFFF">
                  <a:alpha val="0"/>
                </a:srgbClr>
              </a:gs>
              <a:gs pos="7000">
                <a:srgbClr val="FFFFFF"/>
              </a:gs>
            </a:gsLst>
            <a:lin ang="5400000" scaled="1"/>
          </a:gradFill>
          <a:ln w="9525" cap="flat" cmpd="sng" algn="ctr">
            <a:noFill/>
            <a:prstDash val="solid"/>
            <a:round/>
            <a:headEnd type="none" w="med" len="med"/>
            <a:tailEnd type="none" w="med" len="med"/>
          </a:ln>
          <a:effectLst/>
        </p:spPr>
        <p:txBody>
          <a:bodyPr vert="horz" wrap="square" lIns="91440" tIns="45720" rIns="91440" bIns="45720" rtlCol="0" anchor="t" compatLnSpc="1"/>
          <a:lstStyle/>
          <a:p>
            <a:pPr algn="ctr" eaLnBrk="1" latinLnBrk="0" hangingPunct="1"/>
            <a:endParaRPr kumimoji="0" lang="ja-JP" altLang="en-US"/>
          </a:p>
        </p:txBody>
      </p:sp>
      <p:sp>
        <p:nvSpPr>
          <p:cNvPr id="22" name="タイトル プレースホルダ 21"/>
          <p:cNvSpPr>
            <a:spLocks noGrp="1"/>
          </p:cNvSpPr>
          <p:nvPr>
            <p:ph type="title"/>
          </p:nvPr>
        </p:nvSpPr>
        <p:spPr>
          <a:xfrm>
            <a:off x="428596" y="214290"/>
            <a:ext cx="8229600" cy="785818"/>
          </a:xfrm>
          <a:prstGeom prst="rect">
            <a:avLst/>
          </a:prstGeom>
        </p:spPr>
        <p:txBody>
          <a:bodyPr vert="horz" rtlCol="0" anchor="ctr">
            <a:normAutofit/>
          </a:bodyPr>
          <a:lstStyle/>
          <a:p>
            <a:r>
              <a:rPr kumimoji="0" lang="ja-JP" altLang="en-US" smtClean="0"/>
              <a:t>マスタ タイトルの書式設定</a:t>
            </a:r>
            <a:endParaRPr kumimoji="0" lang="en-US"/>
          </a:p>
        </p:txBody>
      </p:sp>
      <p:sp>
        <p:nvSpPr>
          <p:cNvPr id="18" name="テキスト プレースホルダ 17"/>
          <p:cNvSpPr>
            <a:spLocks noGrp="1"/>
          </p:cNvSpPr>
          <p:nvPr>
            <p:ph type="body" idx="1"/>
          </p:nvPr>
        </p:nvSpPr>
        <p:spPr>
          <a:xfrm>
            <a:off x="457200" y="1500175"/>
            <a:ext cx="8229600" cy="4625991"/>
          </a:xfrm>
          <a:prstGeom prst="rect">
            <a:avLst/>
          </a:prstGeom>
        </p:spPr>
        <p:txBody>
          <a:bodyPr vert="horz" rtlCol="0">
            <a:normAutofit/>
          </a:bodyPr>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29" name="日付プレースホルダ 28"/>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rgbClr val="080808"/>
                </a:solidFill>
              </a:defRPr>
            </a:lvl1pPr>
          </a:lstStyle>
          <a:p>
            <a:fld id="{DC54D9B4-B9D2-46B6-9069-C6C30A891B0E}" type="datetime1">
              <a:rPr kumimoji="1" lang="ja-JP" altLang="en-US" smtClean="0"/>
              <a:pPr/>
              <a:t>2013/6/1</a:t>
            </a:fld>
            <a:endParaRPr kumimoji="1" lang="ja-JP" altLang="en-US"/>
          </a:p>
        </p:txBody>
      </p:sp>
      <p:sp>
        <p:nvSpPr>
          <p:cNvPr id="4" name="フッター プレースホルダ 3"/>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rgbClr val="080808"/>
                </a:solidFill>
              </a:defRPr>
            </a:lvl1pPr>
          </a:lstStyle>
          <a:p>
            <a:endParaRPr kumimoji="1" lang="ja-JP" altLang="en-US"/>
          </a:p>
        </p:txBody>
      </p:sp>
      <p:sp>
        <p:nvSpPr>
          <p:cNvPr id="10" name="スライド番号プレースホルダ 9"/>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rgbClr val="080808"/>
                </a:solidFill>
              </a:defRPr>
            </a:lvl1pPr>
          </a:lstStyle>
          <a:p>
            <a:fld id="{D2D8002D-B5B0-4BAC-B1F6-782DDCCE6D9C}"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algn="l" rtl="0" eaLnBrk="1" latinLnBrk="0" hangingPunct="1">
        <a:spcBef>
          <a:spcPct val="0"/>
        </a:spcBef>
        <a:buNone/>
        <a:defRPr kumimoji="1" sz="4400" baseline="0">
          <a:ln w="3175">
            <a:noFill/>
            <a:prstDash val="solid"/>
          </a:ln>
          <a:gradFill>
            <a:gsLst>
              <a:gs pos="0">
                <a:schemeClr val="accent3">
                  <a:lumMod val="40000"/>
                  <a:lumOff val="60000"/>
                </a:schemeClr>
              </a:gs>
              <a:gs pos="100000">
                <a:schemeClr val="accent3">
                  <a:lumMod val="60000"/>
                  <a:lumOff val="40000"/>
                </a:schemeClr>
              </a:gs>
            </a:gsLst>
            <a:lin ang="5400000" scaled="1"/>
          </a:gradFill>
          <a:effectLst>
            <a:outerShdw blurRad="127000" algn="tl" rotWithShape="0">
              <a:schemeClr val="tx1">
                <a:alpha val="70000"/>
              </a:schemeClr>
            </a:outerShdw>
          </a:effectLst>
          <a:latin typeface="+mj-lt"/>
          <a:ea typeface="+mj-ea"/>
          <a:cs typeface="+mj-cs"/>
        </a:defRPr>
      </a:lvl1pPr>
    </p:titleStyle>
    <p:bodyStyle>
      <a:lvl1pPr marL="342900" indent="-342900" algn="l" rtl="0" eaLnBrk="1" latinLnBrk="0" hangingPunct="1">
        <a:spcBef>
          <a:spcPct val="20000"/>
        </a:spcBef>
        <a:buClr>
          <a:schemeClr val="accent1"/>
        </a:buClr>
        <a:buSzPct val="75000"/>
        <a:buFont typeface="Wingdings"/>
        <a:buChar char="p"/>
        <a:defRPr kumimoji="1" sz="3200" baseline="0">
          <a:solidFill>
            <a:schemeClr val="tx2"/>
          </a:solidFill>
          <a:latin typeface="+mn-lt"/>
          <a:ea typeface="+mn-ea"/>
          <a:cs typeface="+mn-cs"/>
        </a:defRPr>
      </a:lvl1pPr>
      <a:lvl2pPr marL="742950" indent="-285750" algn="l" rtl="0" eaLnBrk="1" latinLnBrk="0" hangingPunct="1">
        <a:spcBef>
          <a:spcPct val="20000"/>
        </a:spcBef>
        <a:buClr>
          <a:schemeClr val="accent3"/>
        </a:buClr>
        <a:buSzPct val="65000"/>
        <a:buFont typeface="Wingdings"/>
        <a:buChar char="p"/>
        <a:defRPr kumimoji="1" sz="2800" baseline="0">
          <a:solidFill>
            <a:schemeClr val="tx2"/>
          </a:solidFill>
          <a:latin typeface="+mn-lt"/>
          <a:ea typeface="+mn-ea"/>
          <a:cs typeface="+mn-cs"/>
        </a:defRPr>
      </a:lvl2pPr>
      <a:lvl3pPr marL="1143000" indent="-228600" algn="l" rtl="0" eaLnBrk="1" latinLnBrk="0" hangingPunct="1">
        <a:spcBef>
          <a:spcPct val="20000"/>
        </a:spcBef>
        <a:buClr>
          <a:schemeClr val="accent4"/>
        </a:buClr>
        <a:buSzPct val="65000"/>
        <a:buFont typeface="Wingdings"/>
        <a:buChar char="p"/>
        <a:defRPr kumimoji="1" sz="2400" baseline="0">
          <a:solidFill>
            <a:schemeClr val="tx2"/>
          </a:solidFill>
          <a:latin typeface="+mn-lt"/>
          <a:ea typeface="+mn-ea"/>
          <a:cs typeface="+mn-cs"/>
        </a:defRPr>
      </a:lvl3pPr>
      <a:lvl4pPr marL="1600200" indent="-228600" algn="l" rtl="0" eaLnBrk="1" latinLnBrk="0" hangingPunct="1">
        <a:spcBef>
          <a:spcPct val="20000"/>
        </a:spcBef>
        <a:buClr>
          <a:schemeClr val="accent5"/>
        </a:buClr>
        <a:buSzPct val="65000"/>
        <a:buFont typeface="Wingdings"/>
        <a:buChar char="p"/>
        <a:defRPr kumimoji="1" sz="2000" baseline="0">
          <a:solidFill>
            <a:schemeClr val="tx2"/>
          </a:solidFill>
          <a:latin typeface="+mn-lt"/>
          <a:ea typeface="+mn-ea"/>
          <a:cs typeface="+mn-cs"/>
        </a:defRPr>
      </a:lvl4pPr>
      <a:lvl5pPr marL="2057400" indent="-228600" algn="l" rtl="0" eaLnBrk="1" latinLnBrk="0" hangingPunct="1">
        <a:spcBef>
          <a:spcPct val="20000"/>
        </a:spcBef>
        <a:buClr>
          <a:schemeClr val="accent2"/>
        </a:buClr>
        <a:buSzPct val="65000"/>
        <a:buFont typeface="Wingdings"/>
        <a:buChar char="p"/>
        <a:defRPr kumimoji="1" sz="2000" baseline="0">
          <a:solidFill>
            <a:schemeClr val="tx2"/>
          </a:solidFill>
          <a:latin typeface="+mn-lt"/>
          <a:ea typeface="+mn-ea"/>
          <a:cs typeface="+mn-cs"/>
        </a:defRPr>
      </a:lvl5pPr>
      <a:lvl6pPr marL="2514600" indent="-228600" algn="l" rtl="0" eaLnBrk="1" latinLnBrk="0" hangingPunct="1">
        <a:spcBef>
          <a:spcPct val="20000"/>
        </a:spcBef>
        <a:buClr>
          <a:schemeClr val="bg2"/>
        </a:buClr>
        <a:buSzPct val="55000"/>
        <a:buFont typeface="Wingdings"/>
        <a:buChar char="p"/>
        <a:defRPr kumimoji="1" sz="2000">
          <a:solidFill>
            <a:schemeClr val="tx1"/>
          </a:solidFill>
          <a:latin typeface="+mn-lt"/>
          <a:ea typeface="+mn-ea"/>
          <a:cs typeface="+mn-cs"/>
        </a:defRPr>
      </a:lvl6pPr>
      <a:lvl7pPr marL="2971800" indent="-228600" algn="l" rtl="0" eaLnBrk="1" latinLnBrk="0" hangingPunct="1">
        <a:spcBef>
          <a:spcPct val="20000"/>
        </a:spcBef>
        <a:buClr>
          <a:schemeClr val="accent6"/>
        </a:buClr>
        <a:buSzPct val="55000"/>
        <a:buFont typeface="Wingdings"/>
        <a:buChar char="p"/>
        <a:defRPr kumimoji="1" sz="2000">
          <a:solidFill>
            <a:schemeClr val="tx1"/>
          </a:solidFill>
          <a:latin typeface="+mn-lt"/>
          <a:ea typeface="+mn-ea"/>
          <a:cs typeface="+mn-cs"/>
        </a:defRPr>
      </a:lvl7pPr>
      <a:lvl8pPr marL="3429000" indent="-228600" algn="l" rtl="0" eaLnBrk="1" latinLnBrk="0" hangingPunct="1">
        <a:spcBef>
          <a:spcPct val="20000"/>
        </a:spcBef>
        <a:buClr>
          <a:schemeClr val="accent1">
            <a:tint val="60000"/>
          </a:schemeClr>
        </a:buClr>
        <a:buSzPct val="55000"/>
        <a:buFont typeface="Wingdings"/>
        <a:buChar char="p"/>
        <a:defRPr kumimoji="1" sz="2000">
          <a:solidFill>
            <a:schemeClr val="tx1"/>
          </a:solidFill>
          <a:latin typeface="+mn-lt"/>
          <a:ea typeface="+mn-ea"/>
          <a:cs typeface="+mn-cs"/>
        </a:defRPr>
      </a:lvl8pPr>
      <a:lvl9pPr marL="3886200" indent="-228600" algn="l" rtl="0" eaLnBrk="1" latinLnBrk="0" hangingPunct="1">
        <a:spcBef>
          <a:spcPct val="20000"/>
        </a:spcBef>
        <a:buClr>
          <a:schemeClr val="bg2">
            <a:tint val="60000"/>
          </a:schemeClr>
        </a:buClr>
        <a:buSzPct val="55000"/>
        <a:buFont typeface="Wingdings"/>
        <a:buChar char="p"/>
        <a:defRPr kumimoji="1" sz="2000">
          <a:solidFill>
            <a:schemeClr val="tx1"/>
          </a:solidFill>
          <a:latin typeface="+mn-lt"/>
          <a:ea typeface="+mn-ea"/>
          <a:cs typeface="+mn-cs"/>
        </a:defRPr>
      </a:lvl9pPr>
    </p:bodyStyle>
    <p:otherStyle>
      <a:lvl1pPr marL="0" algn="l" rtl="0" eaLnBrk="1" latinLnBrk="0" hangingPunct="1">
        <a:defRPr kumimoji="1">
          <a:solidFill>
            <a:schemeClr val="tx1"/>
          </a:solidFill>
          <a:latin typeface="+mn-lt"/>
          <a:ea typeface="+mn-ea"/>
          <a:cs typeface="+mn-cs"/>
        </a:defRPr>
      </a:lvl1pPr>
      <a:lvl2pPr marL="457200" algn="l" rtl="0" eaLnBrk="1" latinLnBrk="0" hangingPunct="1">
        <a:defRPr kumimoji="1">
          <a:solidFill>
            <a:schemeClr val="tx1"/>
          </a:solidFill>
          <a:latin typeface="+mn-lt"/>
          <a:ea typeface="+mn-ea"/>
          <a:cs typeface="+mn-cs"/>
        </a:defRPr>
      </a:lvl2pPr>
      <a:lvl3pPr marL="914400" algn="l" rtl="0" eaLnBrk="1" latinLnBrk="0" hangingPunct="1">
        <a:defRPr kumimoji="1">
          <a:solidFill>
            <a:schemeClr val="tx1"/>
          </a:solidFill>
          <a:latin typeface="+mn-lt"/>
          <a:ea typeface="+mn-ea"/>
          <a:cs typeface="+mn-cs"/>
        </a:defRPr>
      </a:lvl3pPr>
      <a:lvl4pPr marL="1371600" algn="l" rtl="0" eaLnBrk="1" latinLnBrk="0" hangingPunct="1">
        <a:defRPr kumimoji="1">
          <a:solidFill>
            <a:schemeClr val="tx1"/>
          </a:solidFill>
          <a:latin typeface="+mn-lt"/>
          <a:ea typeface="+mn-ea"/>
          <a:cs typeface="+mn-cs"/>
        </a:defRPr>
      </a:lvl4pPr>
      <a:lvl5pPr marL="1828800" algn="l" rtl="0" eaLnBrk="1" latinLnBrk="0" hangingPunct="1">
        <a:defRPr kumimoji="1">
          <a:solidFill>
            <a:schemeClr val="tx1"/>
          </a:solidFill>
          <a:latin typeface="+mn-lt"/>
          <a:ea typeface="+mn-ea"/>
          <a:cs typeface="+mn-cs"/>
        </a:defRPr>
      </a:lvl5pPr>
      <a:lvl6pPr marL="2286000" algn="l" rtl="0" eaLnBrk="1" latinLnBrk="0" hangingPunct="1">
        <a:defRPr kumimoji="1">
          <a:solidFill>
            <a:schemeClr val="tx1"/>
          </a:solidFill>
          <a:latin typeface="+mn-lt"/>
          <a:ea typeface="+mn-ea"/>
          <a:cs typeface="+mn-cs"/>
        </a:defRPr>
      </a:lvl6pPr>
      <a:lvl7pPr marL="2743200" algn="l" rtl="0" eaLnBrk="1" latinLnBrk="0" hangingPunct="1">
        <a:defRPr kumimoji="1">
          <a:solidFill>
            <a:schemeClr val="tx1"/>
          </a:solidFill>
          <a:latin typeface="+mn-lt"/>
          <a:ea typeface="+mn-ea"/>
          <a:cs typeface="+mn-cs"/>
        </a:defRPr>
      </a:lvl7pPr>
      <a:lvl8pPr marL="3200400" algn="l" rtl="0" eaLnBrk="1" latinLnBrk="0" hangingPunct="1">
        <a:defRPr kumimoji="1">
          <a:solidFill>
            <a:schemeClr val="tx1"/>
          </a:solidFill>
          <a:latin typeface="+mn-lt"/>
          <a:ea typeface="+mn-ea"/>
          <a:cs typeface="+mn-cs"/>
        </a:defRPr>
      </a:lvl8pPr>
      <a:lvl9pPr marL="3657600" algn="l" rtl="0" eaLnBrk="1" latinLnBrk="0" hangingPunct="1">
        <a:defRPr kumimoji="1">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3.jpeg"/></Relationships>
</file>

<file path=ppt/slides/_rels/slide11.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61.jpeg"/></Relationships>
</file>

<file path=ppt/slides/_rels/slide1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8.png"/><Relationship Id="rId21" Type="http://schemas.openxmlformats.org/officeDocument/2006/relationships/image" Target="../media/image36.png"/><Relationship Id="rId7" Type="http://schemas.openxmlformats.org/officeDocument/2006/relationships/image" Target="../media/image22.jpeg"/><Relationship Id="rId12" Type="http://schemas.openxmlformats.org/officeDocument/2006/relationships/image" Target="../media/image27.png"/><Relationship Id="rId17" Type="http://schemas.openxmlformats.org/officeDocument/2006/relationships/image" Target="../media/image32.jpeg"/><Relationship Id="rId2" Type="http://schemas.openxmlformats.org/officeDocument/2006/relationships/notesSlide" Target="../notesSlides/notesSlide6.xml"/><Relationship Id="rId16" Type="http://schemas.openxmlformats.org/officeDocument/2006/relationships/image" Target="../media/image31.jpeg"/><Relationship Id="rId20"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21.jpeg"/><Relationship Id="rId11" Type="http://schemas.openxmlformats.org/officeDocument/2006/relationships/image" Target="../media/image26.jpeg"/><Relationship Id="rId5" Type="http://schemas.openxmlformats.org/officeDocument/2006/relationships/image" Target="../media/image20.png"/><Relationship Id="rId15" Type="http://schemas.openxmlformats.org/officeDocument/2006/relationships/image" Target="../media/image30.jpe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jpeg"/><Relationship Id="rId9" Type="http://schemas.openxmlformats.org/officeDocument/2006/relationships/image" Target="../media/image24.jpeg"/><Relationship Id="rId14" Type="http://schemas.openxmlformats.org/officeDocument/2006/relationships/image" Target="../media/image29.jpeg"/><Relationship Id="rId22"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9.jpe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Nomoto Tadashi\Desktop\神奈川投資環境パンフレット\fromガント\psd_0203\hyoushi4.jpg"/>
          <p:cNvPicPr>
            <a:picLocks noChangeAspect="1" noChangeArrowheads="1"/>
          </p:cNvPicPr>
          <p:nvPr/>
        </p:nvPicPr>
        <p:blipFill>
          <a:blip r:embed="rId3" cstate="print"/>
          <a:srcRect/>
          <a:stretch>
            <a:fillRect/>
          </a:stretch>
        </p:blipFill>
        <p:spPr bwMode="auto">
          <a:xfrm>
            <a:off x="0" y="1588"/>
            <a:ext cx="9144000" cy="6854825"/>
          </a:xfrm>
          <a:prstGeom prst="rect">
            <a:avLst/>
          </a:prstGeom>
          <a:noFill/>
          <a:ln w="9525">
            <a:noFill/>
            <a:miter lim="800000"/>
            <a:headEnd/>
            <a:tailEnd/>
          </a:ln>
        </p:spPr>
      </p:pic>
      <p:pic>
        <p:nvPicPr>
          <p:cNvPr id="3"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4" cstate="print"/>
          <a:srcRect/>
          <a:stretch>
            <a:fillRect/>
          </a:stretch>
        </p:blipFill>
        <p:spPr bwMode="auto">
          <a:xfrm>
            <a:off x="0" y="6194044"/>
            <a:ext cx="1907704" cy="663956"/>
          </a:xfrm>
          <a:prstGeom prst="rect">
            <a:avLst/>
          </a:prstGeom>
          <a:noFill/>
        </p:spPr>
      </p:pic>
    </p:spTree>
    <p:extLst>
      <p:ext uri="{BB962C8B-B14F-4D97-AF65-F5344CB8AC3E}">
        <p14:creationId xmlns="" xmlns:p14="http://schemas.microsoft.com/office/powerpoint/2010/main" val="37836477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6"/>
          <p:cNvSpPr txBox="1">
            <a:spLocks/>
          </p:cNvSpPr>
          <p:nvPr/>
        </p:nvSpPr>
        <p:spPr>
          <a:xfrm>
            <a:off x="609600" y="116632"/>
            <a:ext cx="8229600" cy="1143000"/>
          </a:xfrm>
          <a:prstGeom prst="rect">
            <a:avLst/>
          </a:prstGeom>
          <a:solidFill>
            <a:schemeClr val="accent5">
              <a:lumMod val="75000"/>
            </a:schemeClr>
          </a:solidFill>
          <a:ln w="25400" cmpd="thinThick">
            <a:noFill/>
            <a:prstDash val="solid"/>
          </a:ln>
        </p:spPr>
        <p:txBody>
          <a:bodyPr vert="horz" lIns="91440" tIns="45720" rIns="91440" bIns="45720" rtlCol="0" anchor="ctr">
            <a:normAutofit fontScale="70000" lnSpcReduction="20000"/>
          </a:bodyPr>
          <a:lstStyle/>
          <a:p>
            <a:pPr lvl="0" algn="ctr">
              <a:spcBef>
                <a:spcPct val="0"/>
              </a:spcBef>
              <a:defRPr/>
            </a:pPr>
            <a:r>
              <a:rPr lang="en-US" altLang="ja-JP" sz="8600" dirty="0" smtClean="0">
                <a:solidFill>
                  <a:schemeClr val="bg1"/>
                </a:solidFill>
                <a:latin typeface="HGP創英角ｺﾞｼｯｸUB" pitchFamily="50" charset="-128"/>
                <a:ea typeface="HGP創英角ｺﾞｼｯｸUB" pitchFamily="50" charset="-128"/>
              </a:rPr>
              <a:t>CULTURE</a:t>
            </a:r>
          </a:p>
          <a:p>
            <a:pPr lvl="0" algn="ctr">
              <a:spcBef>
                <a:spcPct val="0"/>
              </a:spcBef>
              <a:defRPr/>
            </a:pPr>
            <a:r>
              <a:rPr lang="ja-JP" altLang="en-US" sz="2600" dirty="0" smtClean="0">
                <a:solidFill>
                  <a:schemeClr val="bg1"/>
                </a:solidFill>
                <a:latin typeface="HGP創英角ｺﾞｼｯｸUB" pitchFamily="50" charset="-128"/>
                <a:ea typeface="HGP創英角ｺﾞｼｯｸUB" pitchFamily="50" charset="-128"/>
              </a:rPr>
              <a:t>文化</a:t>
            </a:r>
            <a:endParaRPr kumimoji="1" lang="ja-JP" altLang="en-US" sz="6000" b="0" i="0" u="none" strike="noStrike" kern="1200" cap="none" spc="0" normalizeH="0" baseline="0" noProof="0" dirty="0" smtClean="0">
              <a:ln>
                <a:noFill/>
              </a:ln>
              <a:solidFill>
                <a:schemeClr val="bg1"/>
              </a:solidFill>
              <a:effectLst/>
              <a:uLnTx/>
              <a:uFillTx/>
              <a:latin typeface="HGP創英角ｺﾞｼｯｸUB" pitchFamily="50" charset="-128"/>
              <a:ea typeface="HGP創英角ｺﾞｼｯｸUB" pitchFamily="50" charset="-128"/>
              <a:cs typeface="+mj-cs"/>
            </a:endParaRPr>
          </a:p>
        </p:txBody>
      </p:sp>
      <p:pic>
        <p:nvPicPr>
          <p:cNvPr id="8" name="Picture 10"/>
          <p:cNvPicPr>
            <a:picLocks noChangeAspect="1" noChangeArrowheads="1"/>
          </p:cNvPicPr>
          <p:nvPr/>
        </p:nvPicPr>
        <p:blipFill>
          <a:blip r:embed="rId3" cstate="print"/>
          <a:srcRect l="4869" r="4529"/>
          <a:stretch>
            <a:fillRect/>
          </a:stretch>
        </p:blipFill>
        <p:spPr bwMode="auto">
          <a:xfrm>
            <a:off x="1115616" y="1700808"/>
            <a:ext cx="2879760" cy="4412355"/>
          </a:xfrm>
          <a:prstGeom prst="rect">
            <a:avLst/>
          </a:prstGeom>
          <a:noFill/>
          <a:ln w="9525" algn="ctr">
            <a:noFill/>
            <a:miter lim="800000"/>
            <a:headEnd/>
            <a:tailEnd/>
          </a:ln>
        </p:spPr>
      </p:pic>
      <p:pic>
        <p:nvPicPr>
          <p:cNvPr id="5" name="図 4" descr="P6-匠02.jpg"/>
          <p:cNvPicPr>
            <a:picLocks noChangeAspect="1"/>
          </p:cNvPicPr>
          <p:nvPr/>
        </p:nvPicPr>
        <p:blipFill>
          <a:blip r:embed="rId4" cstate="print"/>
          <a:stretch>
            <a:fillRect/>
          </a:stretch>
        </p:blipFill>
        <p:spPr>
          <a:xfrm>
            <a:off x="4788024" y="2420888"/>
            <a:ext cx="3606800" cy="2705100"/>
          </a:xfrm>
          <a:prstGeom prst="rect">
            <a:avLst/>
          </a:prstGeom>
        </p:spPr>
      </p:pic>
      <p:pic>
        <p:nvPicPr>
          <p:cNvPr id="7"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5" cstate="print"/>
          <a:srcRect/>
          <a:stretch>
            <a:fillRect/>
          </a:stretch>
        </p:blipFill>
        <p:spPr bwMode="auto">
          <a:xfrm>
            <a:off x="7236328" y="6072206"/>
            <a:ext cx="1907704" cy="66395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5"/>
          <p:cNvPicPr>
            <a:picLocks noChangeAspect="1" noChangeArrowheads="1"/>
          </p:cNvPicPr>
          <p:nvPr/>
        </p:nvPicPr>
        <p:blipFill>
          <a:blip r:embed="rId3" cstate="print"/>
          <a:srcRect/>
          <a:stretch>
            <a:fillRect/>
          </a:stretch>
        </p:blipFill>
        <p:spPr bwMode="auto">
          <a:xfrm>
            <a:off x="5725008" y="4293096"/>
            <a:ext cx="3418991" cy="2564904"/>
          </a:xfrm>
          <a:prstGeom prst="rect">
            <a:avLst/>
          </a:prstGeom>
          <a:noFill/>
          <a:ln w="9525" algn="ctr">
            <a:noFill/>
            <a:miter lim="800000"/>
            <a:headEnd/>
            <a:tailEnd/>
          </a:ln>
          <a:effectLst/>
        </p:spPr>
      </p:pic>
      <p:pic>
        <p:nvPicPr>
          <p:cNvPr id="26" name="図 25" descr="image.jpg"/>
          <p:cNvPicPr>
            <a:picLocks noChangeAspect="1"/>
          </p:cNvPicPr>
          <p:nvPr/>
        </p:nvPicPr>
        <p:blipFill>
          <a:blip r:embed="rId4" cstate="print"/>
          <a:stretch>
            <a:fillRect/>
          </a:stretch>
        </p:blipFill>
        <p:spPr>
          <a:xfrm>
            <a:off x="1" y="1916832"/>
            <a:ext cx="2893178" cy="2160240"/>
          </a:xfrm>
          <a:prstGeom prst="rect">
            <a:avLst/>
          </a:prstGeom>
        </p:spPr>
      </p:pic>
      <p:pic>
        <p:nvPicPr>
          <p:cNvPr id="27" name="図 26" descr="000133_li.jpg"/>
          <p:cNvPicPr>
            <a:picLocks noChangeAspect="1"/>
          </p:cNvPicPr>
          <p:nvPr/>
        </p:nvPicPr>
        <p:blipFill>
          <a:blip r:embed="rId5" cstate="print"/>
          <a:stretch>
            <a:fillRect/>
          </a:stretch>
        </p:blipFill>
        <p:spPr>
          <a:xfrm>
            <a:off x="467544" y="3645024"/>
            <a:ext cx="2088232" cy="1556682"/>
          </a:xfrm>
          <a:prstGeom prst="rect">
            <a:avLst/>
          </a:prstGeom>
        </p:spPr>
      </p:pic>
      <p:pic>
        <p:nvPicPr>
          <p:cNvPr id="19" name="Picture 6"/>
          <p:cNvPicPr>
            <a:picLocks noChangeAspect="1" noChangeArrowheads="1"/>
          </p:cNvPicPr>
          <p:nvPr/>
        </p:nvPicPr>
        <p:blipFill>
          <a:blip r:embed="rId6" cstate="print"/>
          <a:srcRect/>
          <a:stretch>
            <a:fillRect/>
          </a:stretch>
        </p:blipFill>
        <p:spPr bwMode="auto">
          <a:xfrm>
            <a:off x="6516216" y="2348880"/>
            <a:ext cx="2088232" cy="2088232"/>
          </a:xfrm>
          <a:prstGeom prst="rect">
            <a:avLst/>
          </a:prstGeom>
          <a:noFill/>
          <a:ln w="9525" algn="ctr">
            <a:noFill/>
            <a:miter lim="800000"/>
            <a:headEnd/>
            <a:tailEnd/>
          </a:ln>
          <a:effectLst/>
        </p:spPr>
      </p:pic>
      <p:pic>
        <p:nvPicPr>
          <p:cNvPr id="28" name="図 27" descr="izumibashi002.jpg"/>
          <p:cNvPicPr>
            <a:picLocks noChangeAspect="1"/>
          </p:cNvPicPr>
          <p:nvPr/>
        </p:nvPicPr>
        <p:blipFill>
          <a:blip r:embed="rId7" cstate="print"/>
          <a:stretch>
            <a:fillRect/>
          </a:stretch>
        </p:blipFill>
        <p:spPr>
          <a:xfrm>
            <a:off x="3059832" y="1988840"/>
            <a:ext cx="3048000" cy="2038350"/>
          </a:xfrm>
          <a:prstGeom prst="rect">
            <a:avLst/>
          </a:prstGeom>
        </p:spPr>
      </p:pic>
      <p:sp>
        <p:nvSpPr>
          <p:cNvPr id="30" name="タイトル 6"/>
          <p:cNvSpPr txBox="1">
            <a:spLocks/>
          </p:cNvSpPr>
          <p:nvPr/>
        </p:nvSpPr>
        <p:spPr>
          <a:xfrm>
            <a:off x="609600" y="116632"/>
            <a:ext cx="8229600" cy="1143000"/>
          </a:xfrm>
          <a:prstGeom prst="rect">
            <a:avLst/>
          </a:prstGeom>
          <a:solidFill>
            <a:schemeClr val="accent5">
              <a:lumMod val="75000"/>
            </a:schemeClr>
          </a:solidFill>
          <a:ln w="25400" cmpd="thinThick">
            <a:noFill/>
            <a:prstDash val="solid"/>
          </a:ln>
        </p:spPr>
        <p:txBody>
          <a:bodyPr vert="horz" lIns="91440" tIns="45720" rIns="91440" bIns="45720" rtlCol="0" anchor="ctr">
            <a:normAutofit fontScale="70000" lnSpcReduction="20000"/>
          </a:bodyPr>
          <a:lstStyle/>
          <a:p>
            <a:pPr lvl="0" algn="ctr">
              <a:spcBef>
                <a:spcPct val="0"/>
              </a:spcBef>
              <a:defRPr/>
            </a:pPr>
            <a:r>
              <a:rPr lang="en-US" altLang="ja-JP" sz="8600" dirty="0" smtClean="0">
                <a:solidFill>
                  <a:schemeClr val="bg1"/>
                </a:solidFill>
                <a:latin typeface="HGP創英角ｺﾞｼｯｸUB" pitchFamily="50" charset="-128"/>
                <a:ea typeface="HGP創英角ｺﾞｼｯｸUB" pitchFamily="50" charset="-128"/>
              </a:rPr>
              <a:t>HARVEST/PRODUCE</a:t>
            </a:r>
          </a:p>
          <a:p>
            <a:pPr lvl="0" algn="ctr">
              <a:spcBef>
                <a:spcPct val="0"/>
              </a:spcBef>
              <a:defRPr/>
            </a:pPr>
            <a:r>
              <a:rPr lang="ja-JP" altLang="en-US" sz="2600" noProof="0" dirty="0" smtClean="0">
                <a:solidFill>
                  <a:schemeClr val="bg1"/>
                </a:solidFill>
                <a:latin typeface="HGP創英角ｺﾞｼｯｸUB" pitchFamily="50" charset="-128"/>
                <a:ea typeface="HGP創英角ｺﾞｼｯｸUB" pitchFamily="50" charset="-128"/>
              </a:rPr>
              <a:t>神奈川の自然を味わう／自然の恵み</a:t>
            </a:r>
            <a:endParaRPr kumimoji="1" lang="ja-JP" altLang="en-US" sz="6000" b="0" i="0" u="none" strike="noStrike" kern="1200" cap="none" spc="0" normalizeH="0" baseline="0" noProof="0" dirty="0" smtClean="0">
              <a:ln>
                <a:noFill/>
              </a:ln>
              <a:solidFill>
                <a:schemeClr val="bg1"/>
              </a:solidFill>
              <a:effectLst/>
              <a:uLnTx/>
              <a:uFillTx/>
              <a:latin typeface="HGP創英角ｺﾞｼｯｸUB" pitchFamily="50" charset="-128"/>
              <a:ea typeface="HGP創英角ｺﾞｼｯｸUB" pitchFamily="50" charset="-128"/>
              <a:cs typeface="+mj-cs"/>
            </a:endParaRPr>
          </a:p>
        </p:txBody>
      </p:sp>
      <p:pic>
        <p:nvPicPr>
          <p:cNvPr id="1026" name="Picture 2" descr="D:\Users\81184137\AppData\Local\Microsoft\Windows\Temporary Internet Files\Content.Outlook\725LJ73H\2013-05-21 12 48 19 (2).jpg"/>
          <p:cNvPicPr>
            <a:picLocks noChangeAspect="1" noChangeArrowheads="1"/>
          </p:cNvPicPr>
          <p:nvPr/>
        </p:nvPicPr>
        <p:blipFill>
          <a:blip r:embed="rId8" cstate="print"/>
          <a:srcRect/>
          <a:stretch>
            <a:fillRect/>
          </a:stretch>
        </p:blipFill>
        <p:spPr bwMode="auto">
          <a:xfrm>
            <a:off x="2919319" y="3904590"/>
            <a:ext cx="2668947" cy="2001710"/>
          </a:xfrm>
          <a:prstGeom prst="rect">
            <a:avLst/>
          </a:prstGeom>
          <a:noFill/>
        </p:spPr>
      </p:pic>
      <p:pic>
        <p:nvPicPr>
          <p:cNvPr id="9"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9" cstate="print"/>
          <a:srcRect/>
          <a:stretch>
            <a:fillRect/>
          </a:stretch>
        </p:blipFill>
        <p:spPr bwMode="auto">
          <a:xfrm>
            <a:off x="0" y="6072206"/>
            <a:ext cx="1907704" cy="66395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タイトル 6"/>
          <p:cNvSpPr txBox="1">
            <a:spLocks/>
          </p:cNvSpPr>
          <p:nvPr/>
        </p:nvSpPr>
        <p:spPr>
          <a:xfrm>
            <a:off x="609600" y="116632"/>
            <a:ext cx="8229600" cy="1143000"/>
          </a:xfrm>
          <a:prstGeom prst="rect">
            <a:avLst/>
          </a:prstGeom>
          <a:solidFill>
            <a:schemeClr val="accent5">
              <a:lumMod val="75000"/>
            </a:schemeClr>
          </a:solidFill>
          <a:ln w="25400" cmpd="thinThick">
            <a:noFill/>
            <a:prstDash val="solid"/>
          </a:ln>
        </p:spPr>
        <p:txBody>
          <a:bodyPr vert="horz" lIns="91440" tIns="45720" rIns="91440" bIns="45720" rtlCol="0" anchor="ctr">
            <a:normAutofit fontScale="70000" lnSpcReduction="20000"/>
          </a:bodyPr>
          <a:lstStyle/>
          <a:p>
            <a:pPr lvl="0" algn="ctr">
              <a:spcBef>
                <a:spcPct val="0"/>
              </a:spcBef>
              <a:defRPr/>
            </a:pPr>
            <a:r>
              <a:rPr lang="en-US" altLang="ja-JP" sz="8600" dirty="0" smtClean="0">
                <a:solidFill>
                  <a:schemeClr val="bg1"/>
                </a:solidFill>
                <a:latin typeface="HGP創英角ｺﾞｼｯｸUB" pitchFamily="50" charset="-128"/>
                <a:ea typeface="HGP創英角ｺﾞｼｯｸUB" pitchFamily="50" charset="-128"/>
              </a:rPr>
              <a:t>SEASONAL</a:t>
            </a:r>
            <a:r>
              <a:rPr lang="ja-JP" altLang="en-US" sz="8600" dirty="0" smtClean="0">
                <a:solidFill>
                  <a:schemeClr val="bg1"/>
                </a:solidFill>
                <a:latin typeface="HGP創英角ｺﾞｼｯｸUB" pitchFamily="50" charset="-128"/>
                <a:ea typeface="HGP創英角ｺﾞｼｯｸUB" pitchFamily="50" charset="-128"/>
              </a:rPr>
              <a:t>　</a:t>
            </a:r>
            <a:r>
              <a:rPr lang="en-US" altLang="ja-JP" sz="8600" dirty="0" smtClean="0">
                <a:solidFill>
                  <a:schemeClr val="bg1"/>
                </a:solidFill>
                <a:latin typeface="HGP創英角ｺﾞｼｯｸUB" pitchFamily="50" charset="-128"/>
                <a:ea typeface="HGP創英角ｺﾞｼｯｸUB" pitchFamily="50" charset="-128"/>
              </a:rPr>
              <a:t>CHANGE</a:t>
            </a:r>
          </a:p>
          <a:p>
            <a:pPr lvl="0" algn="ctr">
              <a:spcBef>
                <a:spcPct val="0"/>
              </a:spcBef>
              <a:defRPr/>
            </a:pPr>
            <a:r>
              <a:rPr lang="ja-JP" altLang="en-US" sz="2600" noProof="0" dirty="0" smtClean="0">
                <a:solidFill>
                  <a:schemeClr val="bg1"/>
                </a:solidFill>
                <a:latin typeface="HGP創英角ｺﾞｼｯｸUB" pitchFamily="50" charset="-128"/>
                <a:ea typeface="HGP創英角ｺﾞｼｯｸUB" pitchFamily="50" charset="-128"/>
              </a:rPr>
              <a:t>四季</a:t>
            </a:r>
            <a:endParaRPr kumimoji="1" lang="ja-JP" altLang="en-US" sz="6000" b="0" i="0" u="none" strike="noStrike" kern="1200" cap="none" spc="0" normalizeH="0" baseline="0" noProof="0" dirty="0" smtClean="0">
              <a:ln>
                <a:noFill/>
              </a:ln>
              <a:solidFill>
                <a:schemeClr val="bg1"/>
              </a:solidFill>
              <a:effectLst/>
              <a:uLnTx/>
              <a:uFillTx/>
              <a:latin typeface="HGP創英角ｺﾞｼｯｸUB" pitchFamily="50" charset="-128"/>
              <a:ea typeface="HGP創英角ｺﾞｼｯｸUB" pitchFamily="50" charset="-128"/>
              <a:cs typeface="+mj-cs"/>
            </a:endParaRPr>
          </a:p>
        </p:txBody>
      </p:sp>
      <p:pic>
        <p:nvPicPr>
          <p:cNvPr id="6" name="Picture 13"/>
          <p:cNvPicPr>
            <a:picLocks noChangeAspect="1" noChangeArrowheads="1"/>
          </p:cNvPicPr>
          <p:nvPr/>
        </p:nvPicPr>
        <p:blipFill>
          <a:blip r:embed="rId3" cstate="print"/>
          <a:srcRect t="4289"/>
          <a:stretch>
            <a:fillRect/>
          </a:stretch>
        </p:blipFill>
        <p:spPr bwMode="auto">
          <a:xfrm>
            <a:off x="4643438" y="1412776"/>
            <a:ext cx="4140200" cy="2616200"/>
          </a:xfrm>
          <a:prstGeom prst="rect">
            <a:avLst/>
          </a:prstGeom>
          <a:noFill/>
          <a:ln w="9525" algn="ctr">
            <a:noFill/>
            <a:miter lim="800000"/>
            <a:headEnd/>
            <a:tailEnd/>
          </a:ln>
        </p:spPr>
      </p:pic>
      <p:pic>
        <p:nvPicPr>
          <p:cNvPr id="7" name="Picture 3"/>
          <p:cNvPicPr>
            <a:picLocks noGrp="1" noChangeAspect="1" noChangeArrowheads="1"/>
          </p:cNvPicPr>
          <p:nvPr>
            <p:ph idx="1"/>
          </p:nvPr>
        </p:nvPicPr>
        <p:blipFill>
          <a:blip r:embed="rId4" cstate="print"/>
          <a:srcRect/>
          <a:stretch>
            <a:fillRect/>
          </a:stretch>
        </p:blipFill>
        <p:spPr>
          <a:xfrm>
            <a:off x="360363" y="1412776"/>
            <a:ext cx="4140200" cy="2614613"/>
          </a:xfrm>
        </p:spPr>
      </p:pic>
      <p:pic>
        <p:nvPicPr>
          <p:cNvPr id="8" name="Picture 5"/>
          <p:cNvPicPr>
            <a:picLocks noGrp="1" noChangeAspect="1" noChangeArrowheads="1"/>
          </p:cNvPicPr>
          <p:nvPr>
            <p:ph sz="quarter" idx="4294967295"/>
          </p:nvPr>
        </p:nvPicPr>
        <p:blipFill>
          <a:blip r:embed="rId5" cstate="print"/>
          <a:srcRect b="677"/>
          <a:stretch>
            <a:fillRect/>
          </a:stretch>
        </p:blipFill>
        <p:spPr>
          <a:xfrm>
            <a:off x="0" y="4149725"/>
            <a:ext cx="4140200" cy="2614613"/>
          </a:xfrm>
        </p:spPr>
      </p:pic>
      <p:pic>
        <p:nvPicPr>
          <p:cNvPr id="12" name="図 11" descr="DY10130520001_122501.jpg"/>
          <p:cNvPicPr>
            <a:picLocks noChangeAspect="1"/>
          </p:cNvPicPr>
          <p:nvPr/>
        </p:nvPicPr>
        <p:blipFill>
          <a:blip r:embed="rId6" cstate="print"/>
          <a:stretch>
            <a:fillRect/>
          </a:stretch>
        </p:blipFill>
        <p:spPr>
          <a:xfrm>
            <a:off x="4644008" y="4221088"/>
            <a:ext cx="4248472" cy="2448272"/>
          </a:xfrm>
          <a:prstGeom prst="rect">
            <a:avLst/>
          </a:prstGeom>
        </p:spPr>
      </p:pic>
      <p:pic>
        <p:nvPicPr>
          <p:cNvPr id="9"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7" cstate="print"/>
          <a:srcRect/>
          <a:stretch>
            <a:fillRect/>
          </a:stretch>
        </p:blipFill>
        <p:spPr bwMode="auto">
          <a:xfrm>
            <a:off x="-32" y="-21038"/>
            <a:ext cx="1143008" cy="3978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アフリカ地図.png"/>
          <p:cNvPicPr>
            <a:picLocks noChangeAspect="1"/>
          </p:cNvPicPr>
          <p:nvPr/>
        </p:nvPicPr>
        <p:blipFill>
          <a:blip r:embed="rId3" cstate="print"/>
          <a:stretch>
            <a:fillRect/>
          </a:stretch>
        </p:blipFill>
        <p:spPr>
          <a:xfrm>
            <a:off x="0" y="0"/>
            <a:ext cx="7008656" cy="68808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角丸四角形 9"/>
          <p:cNvSpPr/>
          <p:nvPr/>
        </p:nvSpPr>
        <p:spPr>
          <a:xfrm>
            <a:off x="71406" y="4220518"/>
            <a:ext cx="3000396" cy="1494498"/>
          </a:xfrm>
          <a:prstGeom prst="round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000" dirty="0" smtClean="0">
                <a:ea typeface="+mj-ea"/>
              </a:rPr>
              <a:t>About </a:t>
            </a:r>
            <a:r>
              <a:rPr lang="en-US" altLang="ja-JP" sz="2000" b="1" u="sng" dirty="0" smtClean="0">
                <a:solidFill>
                  <a:srgbClr val="FF0000"/>
                </a:solidFill>
                <a:ea typeface="+mj-ea"/>
              </a:rPr>
              <a:t>1,500</a:t>
            </a:r>
            <a:r>
              <a:rPr lang="ja-JP" altLang="en-US" sz="2000" b="1" u="sng" dirty="0" smtClean="0">
                <a:solidFill>
                  <a:srgbClr val="FF0000"/>
                </a:solidFill>
                <a:ea typeface="+mj-ea"/>
              </a:rPr>
              <a:t> </a:t>
            </a:r>
            <a:r>
              <a:rPr lang="en-US" altLang="ja-JP" sz="2000" b="1" u="sng" dirty="0" smtClean="0">
                <a:solidFill>
                  <a:srgbClr val="FF0000"/>
                </a:solidFill>
                <a:ea typeface="+mj-ea"/>
              </a:rPr>
              <a:t>people from 35</a:t>
            </a:r>
            <a:r>
              <a:rPr lang="ja-JP" altLang="en-US" sz="2000" b="1" u="sng" dirty="0" smtClean="0">
                <a:solidFill>
                  <a:srgbClr val="FF0000"/>
                </a:solidFill>
                <a:ea typeface="+mj-ea"/>
              </a:rPr>
              <a:t> </a:t>
            </a:r>
            <a:r>
              <a:rPr lang="en-US" altLang="ja-JP" sz="2000" b="1" u="sng" dirty="0" smtClean="0">
                <a:solidFill>
                  <a:srgbClr val="FF0000"/>
                </a:solidFill>
                <a:ea typeface="+mj-ea"/>
              </a:rPr>
              <a:t>African countries </a:t>
            </a:r>
            <a:r>
              <a:rPr lang="en-US" altLang="ja-JP" sz="2000" dirty="0" smtClean="0">
                <a:ea typeface="+mj-ea"/>
              </a:rPr>
              <a:t>live in Kanagawa Pref.</a:t>
            </a:r>
          </a:p>
        </p:txBody>
      </p:sp>
      <p:pic>
        <p:nvPicPr>
          <p:cNvPr id="11" name="図 10" descr="5-2.gif"/>
          <p:cNvPicPr>
            <a:picLocks noChangeAspect="1"/>
          </p:cNvPicPr>
          <p:nvPr/>
        </p:nvPicPr>
        <p:blipFill>
          <a:blip r:embed="rId4" cstate="print">
            <a:duotone>
              <a:schemeClr val="accent4">
                <a:shade val="45000"/>
                <a:satMod val="135000"/>
              </a:schemeClr>
              <a:prstClr val="white"/>
            </a:duotone>
          </a:blip>
          <a:srcRect/>
          <a:stretch>
            <a:fillRect/>
          </a:stretch>
        </p:blipFill>
        <p:spPr bwMode="auto">
          <a:xfrm>
            <a:off x="-324544" y="-3123728"/>
            <a:ext cx="10081120" cy="7576623"/>
          </a:xfrm>
          <a:prstGeom prst="rect">
            <a:avLst/>
          </a:prstGeom>
          <a:noFill/>
          <a:ln w="9525">
            <a:noFill/>
            <a:miter lim="800000"/>
            <a:headEnd/>
            <a:tailEnd/>
          </a:ln>
        </p:spPr>
      </p:pic>
      <p:sp>
        <p:nvSpPr>
          <p:cNvPr id="12" name="テキスト ボックス 11"/>
          <p:cNvSpPr txBox="1"/>
          <p:nvPr/>
        </p:nvSpPr>
        <p:spPr>
          <a:xfrm>
            <a:off x="5868144" y="980728"/>
            <a:ext cx="2448272" cy="461665"/>
          </a:xfrm>
          <a:prstGeom prst="rect">
            <a:avLst/>
          </a:prstGeom>
          <a:noFill/>
        </p:spPr>
        <p:txBody>
          <a:bodyPr wrap="square" rtlCol="0">
            <a:spAutoFit/>
          </a:bodyPr>
          <a:lstStyle/>
          <a:p>
            <a:r>
              <a:rPr kumimoji="1" lang="en-US" altLang="ja-JP" sz="2400" b="1" dirty="0" smtClean="0">
                <a:solidFill>
                  <a:srgbClr val="002060"/>
                </a:solidFill>
              </a:rPr>
              <a:t>Kanagawa Pref.</a:t>
            </a:r>
            <a:endParaRPr kumimoji="1" lang="ja-JP" altLang="en-US" sz="2400" b="1" dirty="0">
              <a:solidFill>
                <a:srgbClr val="002060"/>
              </a:solidFill>
            </a:endParaRPr>
          </a:p>
        </p:txBody>
      </p:sp>
      <p:sp>
        <p:nvSpPr>
          <p:cNvPr id="17" name="上カーブ矢印 16"/>
          <p:cNvSpPr/>
          <p:nvPr/>
        </p:nvSpPr>
        <p:spPr>
          <a:xfrm rot="18938965">
            <a:off x="6106046" y="2872236"/>
            <a:ext cx="2829020" cy="1750849"/>
          </a:xfrm>
          <a:prstGeom prst="curvedUpArrow">
            <a:avLst>
              <a:gd name="adj1" fmla="val 43437"/>
              <a:gd name="adj2" fmla="val 85895"/>
              <a:gd name="adj3" fmla="val 5317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テキスト ボックス 7"/>
          <p:cNvSpPr txBox="1"/>
          <p:nvPr/>
        </p:nvSpPr>
        <p:spPr>
          <a:xfrm>
            <a:off x="0" y="260648"/>
            <a:ext cx="1785918" cy="646331"/>
          </a:xfrm>
          <a:prstGeom prst="rect">
            <a:avLst/>
          </a:prstGeom>
          <a:noFill/>
        </p:spPr>
        <p:txBody>
          <a:bodyPr wrap="square" rtlCol="0">
            <a:spAutoFit/>
          </a:bodyPr>
          <a:lstStyle/>
          <a:p>
            <a:r>
              <a:rPr kumimoji="1" lang="en-US" altLang="ja-JP" sz="3600" b="1" dirty="0" smtClean="0">
                <a:solidFill>
                  <a:srgbClr val="7030A0"/>
                </a:solidFill>
              </a:rPr>
              <a:t>Africa</a:t>
            </a:r>
            <a:endParaRPr kumimoji="1" lang="ja-JP" altLang="en-US" sz="3600" b="1" dirty="0">
              <a:solidFill>
                <a:srgbClr val="7030A0"/>
              </a:solidFill>
            </a:endParaRPr>
          </a:p>
        </p:txBody>
      </p:sp>
      <p:pic>
        <p:nvPicPr>
          <p:cNvPr id="14"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5" cstate="print"/>
          <a:srcRect/>
          <a:stretch>
            <a:fillRect/>
          </a:stretch>
        </p:blipFill>
        <p:spPr bwMode="auto">
          <a:xfrm>
            <a:off x="0" y="6194068"/>
            <a:ext cx="1907704" cy="66395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I:\04_県民局\くらし県民部\0215_国際課\common\group\004_交流班\USER10\第５回アフリカ開発会議\ランチ説明資料\パワポ\国際課\アシエール研修員.png"/>
          <p:cNvPicPr>
            <a:picLocks noChangeAspect="1" noChangeArrowheads="1"/>
          </p:cNvPicPr>
          <p:nvPr/>
        </p:nvPicPr>
        <p:blipFill>
          <a:blip r:embed="rId3" cstate="print"/>
          <a:srcRect/>
          <a:stretch>
            <a:fillRect/>
          </a:stretch>
        </p:blipFill>
        <p:spPr bwMode="auto">
          <a:xfrm>
            <a:off x="0" y="0"/>
            <a:ext cx="9144000" cy="6856215"/>
          </a:xfrm>
          <a:prstGeom prst="rect">
            <a:avLst/>
          </a:prstGeom>
          <a:noFill/>
        </p:spPr>
      </p:pic>
      <p:sp>
        <p:nvSpPr>
          <p:cNvPr id="8" name="正方形/長方形 7"/>
          <p:cNvSpPr/>
          <p:nvPr/>
        </p:nvSpPr>
        <p:spPr>
          <a:xfrm>
            <a:off x="0" y="0"/>
            <a:ext cx="9144000" cy="6480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2400" b="1" dirty="0" smtClean="0">
                <a:ln w="10541" cmpd="sng">
                  <a:solidFill>
                    <a:srgbClr val="FF0000"/>
                  </a:solidFill>
                  <a:prstDash val="solid"/>
                </a:ln>
                <a:solidFill>
                  <a:srgbClr val="FF00FF"/>
                </a:solidFill>
                <a:latin typeface="Century" pitchFamily="18" charset="0"/>
              </a:rPr>
              <a:t>The Kanagawa Prefectural Government supports </a:t>
            </a:r>
          </a:p>
          <a:p>
            <a:pPr algn="ctr"/>
            <a:r>
              <a:rPr kumimoji="1" lang="en-US" altLang="ja-JP" sz="2400" b="1" dirty="0" smtClean="0">
                <a:ln w="10541" cmpd="sng">
                  <a:solidFill>
                    <a:srgbClr val="FF0000"/>
                  </a:solidFill>
                  <a:prstDash val="solid"/>
                </a:ln>
                <a:solidFill>
                  <a:srgbClr val="FF00FF"/>
                </a:solidFill>
                <a:latin typeface="Century" pitchFamily="18" charset="0"/>
              </a:rPr>
              <a:t>trainees from Africa!</a:t>
            </a:r>
            <a:endParaRPr kumimoji="1" lang="ja-JP" altLang="en-US" sz="2400" b="1" dirty="0">
              <a:ln w="10541" cmpd="sng">
                <a:solidFill>
                  <a:srgbClr val="FF0000"/>
                </a:solidFill>
                <a:prstDash val="solid"/>
              </a:ln>
              <a:solidFill>
                <a:srgbClr val="FF00FF"/>
              </a:solidFill>
              <a:latin typeface="Century" pitchFamily="18" charset="0"/>
            </a:endParaRPr>
          </a:p>
        </p:txBody>
      </p:sp>
      <p:pic>
        <p:nvPicPr>
          <p:cNvPr id="9"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4" cstate="print"/>
          <a:srcRect/>
          <a:stretch>
            <a:fillRect/>
          </a:stretch>
        </p:blipFill>
        <p:spPr bwMode="auto">
          <a:xfrm>
            <a:off x="0" y="5968490"/>
            <a:ext cx="2555776" cy="88951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04_県民局\くらし県民部\0215_国際課\common\group\004_交流班\USER10\第５回アフリカ開発会議\ランチ説明資料\パワポ\国際課\JICA横浜より写真提供\①IMG_1353.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8" name="正方形/長方形 7"/>
          <p:cNvSpPr/>
          <p:nvPr/>
        </p:nvSpPr>
        <p:spPr>
          <a:xfrm>
            <a:off x="0" y="0"/>
            <a:ext cx="9144000" cy="6480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2400" b="1" dirty="0" smtClean="0">
                <a:ln w="10541" cmpd="sng">
                  <a:solidFill>
                    <a:srgbClr val="FF0000"/>
                  </a:solidFill>
                  <a:prstDash val="solid"/>
                </a:ln>
                <a:solidFill>
                  <a:srgbClr val="FF00FF"/>
                </a:solidFill>
                <a:latin typeface="Century" pitchFamily="18" charset="0"/>
              </a:rPr>
              <a:t>The Kanagawa Prefectural Government supports </a:t>
            </a:r>
          </a:p>
          <a:p>
            <a:pPr algn="ctr"/>
            <a:r>
              <a:rPr kumimoji="1" lang="en-US" altLang="ja-JP" sz="2400" b="1" dirty="0" smtClean="0">
                <a:ln w="10541" cmpd="sng">
                  <a:solidFill>
                    <a:srgbClr val="FF0000"/>
                  </a:solidFill>
                  <a:prstDash val="solid"/>
                </a:ln>
                <a:solidFill>
                  <a:srgbClr val="FF00FF"/>
                </a:solidFill>
                <a:latin typeface="Century" pitchFamily="18" charset="0"/>
              </a:rPr>
              <a:t>trainees from Africa!</a:t>
            </a:r>
            <a:endParaRPr kumimoji="1" lang="ja-JP" altLang="en-US" sz="2400" b="1" dirty="0">
              <a:ln w="10541" cmpd="sng">
                <a:solidFill>
                  <a:srgbClr val="FF0000"/>
                </a:solidFill>
                <a:prstDash val="solid"/>
              </a:ln>
              <a:solidFill>
                <a:srgbClr val="FF00FF"/>
              </a:solidFill>
              <a:latin typeface="Century" pitchFamily="18" charset="0"/>
            </a:endParaRPr>
          </a:p>
        </p:txBody>
      </p:sp>
      <p:pic>
        <p:nvPicPr>
          <p:cNvPr id="9"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4" cstate="print"/>
          <a:srcRect/>
          <a:stretch>
            <a:fillRect/>
          </a:stretch>
        </p:blipFill>
        <p:spPr bwMode="auto">
          <a:xfrm>
            <a:off x="0" y="5968490"/>
            <a:ext cx="2555776" cy="889510"/>
          </a:xfrm>
          <a:prstGeom prst="rect">
            <a:avLst/>
          </a:prstGeom>
          <a:noFill/>
        </p:spPr>
      </p:pic>
      <p:sp>
        <p:nvSpPr>
          <p:cNvPr id="11" name="角丸四角形 10"/>
          <p:cNvSpPr/>
          <p:nvPr/>
        </p:nvSpPr>
        <p:spPr>
          <a:xfrm>
            <a:off x="5004048" y="6497960"/>
            <a:ext cx="3672408" cy="36004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smtClean="0">
                <a:solidFill>
                  <a:schemeClr val="tx1"/>
                </a:solidFill>
              </a:rPr>
              <a:t>※ Photo </a:t>
            </a:r>
            <a:r>
              <a:rPr kumimoji="1" lang="en-US" altLang="ja-JP" sz="1400" dirty="0" smtClean="0">
                <a:solidFill>
                  <a:srgbClr val="FF0000"/>
                </a:solidFill>
              </a:rPr>
              <a:t>courtesy </a:t>
            </a:r>
            <a:r>
              <a:rPr kumimoji="1" lang="en-US" altLang="ja-JP" sz="1400" dirty="0" smtClean="0">
                <a:solidFill>
                  <a:schemeClr val="tx1"/>
                </a:solidFill>
              </a:rPr>
              <a:t>of </a:t>
            </a:r>
            <a:r>
              <a:rPr kumimoji="1" lang="en-US" altLang="ja-JP" sz="1400" b="1" dirty="0" smtClean="0">
                <a:solidFill>
                  <a:schemeClr val="tx1"/>
                </a:solidFill>
              </a:rPr>
              <a:t>JICA Yokohama</a:t>
            </a:r>
            <a:endParaRPr kumimoji="1" lang="ja-JP" altLang="en-US" sz="1400" b="1" dirty="0">
              <a:solidFill>
                <a:schemeClr val="tx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04_県民局\くらし県民部\0215_国際課\common\group\004_交流班\USER10\第５回アフリカ開発会議\ランチ説明資料\パワポ\国際課\H21研修員.png"/>
          <p:cNvPicPr>
            <a:picLocks noChangeAspect="1" noChangeArrowheads="1"/>
          </p:cNvPicPr>
          <p:nvPr/>
        </p:nvPicPr>
        <p:blipFill>
          <a:blip r:embed="rId3" cstate="print"/>
          <a:srcRect/>
          <a:stretch>
            <a:fillRect/>
          </a:stretch>
        </p:blipFill>
        <p:spPr bwMode="auto">
          <a:xfrm>
            <a:off x="0" y="-111903"/>
            <a:ext cx="9144000" cy="6969904"/>
          </a:xfrm>
          <a:prstGeom prst="rect">
            <a:avLst/>
          </a:prstGeom>
          <a:noFill/>
        </p:spPr>
      </p:pic>
      <p:sp>
        <p:nvSpPr>
          <p:cNvPr id="8" name="正方形/長方形 7"/>
          <p:cNvSpPr/>
          <p:nvPr/>
        </p:nvSpPr>
        <p:spPr>
          <a:xfrm>
            <a:off x="0" y="0"/>
            <a:ext cx="9144000" cy="6480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2400" b="1" dirty="0" smtClean="0">
                <a:ln w="10541" cmpd="sng">
                  <a:solidFill>
                    <a:srgbClr val="FF0000"/>
                  </a:solidFill>
                  <a:prstDash val="solid"/>
                </a:ln>
                <a:solidFill>
                  <a:srgbClr val="FF00FF"/>
                </a:solidFill>
                <a:latin typeface="Century" pitchFamily="18" charset="0"/>
              </a:rPr>
              <a:t>The Kanagawa Prefectural Government supports </a:t>
            </a:r>
          </a:p>
          <a:p>
            <a:pPr algn="ctr"/>
            <a:r>
              <a:rPr kumimoji="1" lang="en-US" altLang="ja-JP" sz="2400" b="1" dirty="0" smtClean="0">
                <a:ln w="10541" cmpd="sng">
                  <a:solidFill>
                    <a:srgbClr val="FF0000"/>
                  </a:solidFill>
                  <a:prstDash val="solid"/>
                </a:ln>
                <a:solidFill>
                  <a:srgbClr val="FF00FF"/>
                </a:solidFill>
                <a:latin typeface="Century" pitchFamily="18" charset="0"/>
              </a:rPr>
              <a:t>trainees from Africa!</a:t>
            </a:r>
            <a:endParaRPr kumimoji="1" lang="ja-JP" altLang="en-US" sz="2400" b="1" dirty="0">
              <a:ln w="10541" cmpd="sng">
                <a:solidFill>
                  <a:srgbClr val="FF0000"/>
                </a:solidFill>
                <a:prstDash val="solid"/>
              </a:ln>
              <a:solidFill>
                <a:srgbClr val="FF00FF"/>
              </a:solidFill>
              <a:latin typeface="Century" pitchFamily="18" charset="0"/>
            </a:endParaRPr>
          </a:p>
        </p:txBody>
      </p:sp>
      <p:pic>
        <p:nvPicPr>
          <p:cNvPr id="9"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4" cstate="print"/>
          <a:srcRect/>
          <a:stretch>
            <a:fillRect/>
          </a:stretch>
        </p:blipFill>
        <p:spPr bwMode="auto">
          <a:xfrm>
            <a:off x="0" y="5968490"/>
            <a:ext cx="2555776" cy="88951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04_県民局\くらし県民部\0215_国際課\common\group\004_交流班\USER10\第５回アフリカ開発会議\ランチ説明資料\パワポ\国際課\JICA横浜より写真提供\②P1020029.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8" name="正方形/長方形 7"/>
          <p:cNvSpPr/>
          <p:nvPr/>
        </p:nvSpPr>
        <p:spPr>
          <a:xfrm>
            <a:off x="0" y="0"/>
            <a:ext cx="9144000" cy="64807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2400" b="1" dirty="0" smtClean="0">
                <a:ln w="10541" cmpd="sng">
                  <a:solidFill>
                    <a:srgbClr val="FF0000"/>
                  </a:solidFill>
                  <a:prstDash val="solid"/>
                </a:ln>
                <a:solidFill>
                  <a:srgbClr val="FF00FF"/>
                </a:solidFill>
                <a:latin typeface="Century" pitchFamily="18" charset="0"/>
              </a:rPr>
              <a:t>The Kanagawa Prefectural Government supports </a:t>
            </a:r>
          </a:p>
          <a:p>
            <a:pPr algn="ctr"/>
            <a:r>
              <a:rPr kumimoji="1" lang="en-US" altLang="ja-JP" sz="2400" b="1" dirty="0" smtClean="0">
                <a:ln w="10541" cmpd="sng">
                  <a:solidFill>
                    <a:srgbClr val="FF0000"/>
                  </a:solidFill>
                  <a:prstDash val="solid"/>
                </a:ln>
                <a:solidFill>
                  <a:srgbClr val="FF00FF"/>
                </a:solidFill>
                <a:latin typeface="Century" pitchFamily="18" charset="0"/>
              </a:rPr>
              <a:t>trainees from Africa!</a:t>
            </a:r>
            <a:endParaRPr kumimoji="1" lang="ja-JP" altLang="en-US" sz="2400" b="1" dirty="0">
              <a:ln w="10541" cmpd="sng">
                <a:solidFill>
                  <a:srgbClr val="FF0000"/>
                </a:solidFill>
                <a:prstDash val="solid"/>
              </a:ln>
              <a:solidFill>
                <a:srgbClr val="FF00FF"/>
              </a:solidFill>
              <a:latin typeface="Century" pitchFamily="18" charset="0"/>
            </a:endParaRPr>
          </a:p>
        </p:txBody>
      </p:sp>
      <p:pic>
        <p:nvPicPr>
          <p:cNvPr id="9"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4" cstate="print"/>
          <a:srcRect/>
          <a:stretch>
            <a:fillRect/>
          </a:stretch>
        </p:blipFill>
        <p:spPr bwMode="auto">
          <a:xfrm>
            <a:off x="0" y="5968490"/>
            <a:ext cx="2555776" cy="889510"/>
          </a:xfrm>
          <a:prstGeom prst="rect">
            <a:avLst/>
          </a:prstGeom>
          <a:noFill/>
        </p:spPr>
      </p:pic>
      <p:sp>
        <p:nvSpPr>
          <p:cNvPr id="12" name="角丸四角形 11"/>
          <p:cNvSpPr/>
          <p:nvPr/>
        </p:nvSpPr>
        <p:spPr>
          <a:xfrm>
            <a:off x="5004048" y="6453336"/>
            <a:ext cx="3600400" cy="404664"/>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smtClean="0">
                <a:solidFill>
                  <a:schemeClr val="tx1"/>
                </a:solidFill>
              </a:rPr>
              <a:t>※ Photo </a:t>
            </a:r>
            <a:r>
              <a:rPr kumimoji="1" lang="en-US" altLang="ja-JP" sz="1400" dirty="0" smtClean="0">
                <a:solidFill>
                  <a:srgbClr val="FF0000"/>
                </a:solidFill>
              </a:rPr>
              <a:t>courtesy </a:t>
            </a:r>
            <a:r>
              <a:rPr kumimoji="1" lang="en-US" altLang="ja-JP" sz="1400" dirty="0" smtClean="0">
                <a:solidFill>
                  <a:schemeClr val="tx1"/>
                </a:solidFill>
              </a:rPr>
              <a:t>of </a:t>
            </a:r>
            <a:r>
              <a:rPr kumimoji="1" lang="en-US" altLang="ja-JP" sz="1400" b="1" dirty="0" smtClean="0">
                <a:solidFill>
                  <a:schemeClr val="tx1"/>
                </a:solidFill>
              </a:rPr>
              <a:t>JICA Yokohama</a:t>
            </a:r>
            <a:endParaRPr kumimoji="1" lang="ja-JP" altLang="en-US" sz="1400" b="1" dirty="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endParaRPr kumimoji="1" lang="ja-JP" altLang="en-US" dirty="0"/>
          </a:p>
        </p:txBody>
      </p:sp>
      <p:sp>
        <p:nvSpPr>
          <p:cNvPr id="7" name="テキスト プレースホルダ 6"/>
          <p:cNvSpPr>
            <a:spLocks noGrp="1"/>
          </p:cNvSpPr>
          <p:nvPr>
            <p:ph type="body" idx="1"/>
          </p:nvPr>
        </p:nvSpPr>
        <p:spPr/>
        <p:txBody>
          <a:bodyPr/>
          <a:lstStyle/>
          <a:p>
            <a:endParaRPr kumimoji="1" lang="ja-JP" altLang="en-US" dirty="0"/>
          </a:p>
        </p:txBody>
      </p:sp>
      <p:pic>
        <p:nvPicPr>
          <p:cNvPr id="2051" name="Picture 3" descr="\\Ls-chl8cc\share\データ\写真保管庫\20120401から20130331まで\20120502ﾌｧﾝｸﾗﾌﾞ発足式【報道G鈴木ｶﾒﾗﾏﾝより】\Web用\IMG_8889.jpg"/>
          <p:cNvPicPr>
            <a:picLocks noChangeAspect="1" noChangeArrowheads="1"/>
          </p:cNvPicPr>
          <p:nvPr/>
        </p:nvPicPr>
        <p:blipFill>
          <a:blip r:embed="rId3" cstate="print"/>
          <a:srcRect/>
          <a:stretch>
            <a:fillRect/>
          </a:stretch>
        </p:blipFill>
        <p:spPr bwMode="auto">
          <a:xfrm>
            <a:off x="0" y="833462"/>
            <a:ext cx="9144000" cy="6096000"/>
          </a:xfrm>
          <a:prstGeom prst="rect">
            <a:avLst/>
          </a:prstGeom>
          <a:noFill/>
        </p:spPr>
      </p:pic>
      <p:pic>
        <p:nvPicPr>
          <p:cNvPr id="2050" name="Picture 2" descr="I:\04_県民局\くらし県民部\0215_国際課\common\group\004_交流班\USER10\02友好地域\あーすフェスタ\H25\JICA作成ポスター\ポスター素材\かなファンロゴ横長.jpg"/>
          <p:cNvPicPr>
            <a:picLocks noChangeAspect="1" noChangeArrowheads="1"/>
          </p:cNvPicPr>
          <p:nvPr/>
        </p:nvPicPr>
        <p:blipFill>
          <a:blip r:embed="rId4" cstate="print"/>
          <a:srcRect/>
          <a:stretch>
            <a:fillRect/>
          </a:stretch>
        </p:blipFill>
        <p:spPr bwMode="auto">
          <a:xfrm>
            <a:off x="-1" y="0"/>
            <a:ext cx="9144001" cy="1091381"/>
          </a:xfrm>
          <a:prstGeom prst="rect">
            <a:avLst/>
          </a:prstGeom>
          <a:noFill/>
        </p:spPr>
      </p:pic>
      <p:sp>
        <p:nvSpPr>
          <p:cNvPr id="13" name="角丸四角形 12"/>
          <p:cNvSpPr/>
          <p:nvPr/>
        </p:nvSpPr>
        <p:spPr>
          <a:xfrm>
            <a:off x="5796136" y="1412776"/>
            <a:ext cx="3347864" cy="1224136"/>
          </a:xfrm>
          <a:prstGeom prst="roundRect">
            <a:avLst/>
          </a:prstGeom>
          <a:ln>
            <a:solidFill>
              <a:srgbClr val="FF00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We Welcome New Members!!</a:t>
            </a:r>
            <a:endParaRPr kumimoji="1" lang="ja-JP" alt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14" name="角丸四角形 13"/>
          <p:cNvSpPr/>
          <p:nvPr/>
        </p:nvSpPr>
        <p:spPr>
          <a:xfrm>
            <a:off x="0" y="4857760"/>
            <a:ext cx="5256584" cy="864096"/>
          </a:xfrm>
          <a:prstGeom prst="roundRect">
            <a:avLst/>
          </a:prstGeom>
          <a:ln>
            <a:solidFill>
              <a:srgbClr val="FF00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 network bridging </a:t>
            </a:r>
          </a:p>
          <a:p>
            <a:pPr algn="ctr"/>
            <a:r>
              <a:rPr lang="en-US" altLang="ja-JP"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Kanagawa and the world!!</a:t>
            </a:r>
            <a:endParaRPr lang="ja-JP" altLang="ja-JP"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11"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5" cstate="print"/>
          <a:srcRect/>
          <a:stretch>
            <a:fillRect/>
          </a:stretch>
        </p:blipFill>
        <p:spPr bwMode="auto">
          <a:xfrm>
            <a:off x="0" y="6194044"/>
            <a:ext cx="1907704" cy="663956"/>
          </a:xfrm>
          <a:prstGeom prst="rect">
            <a:avLst/>
          </a:prstGeom>
          <a:noFill/>
        </p:spPr>
      </p:pic>
      <p:sp>
        <p:nvSpPr>
          <p:cNvPr id="12" name="角丸四角形 11"/>
          <p:cNvSpPr/>
          <p:nvPr/>
        </p:nvSpPr>
        <p:spPr>
          <a:xfrm>
            <a:off x="5429256" y="5136672"/>
            <a:ext cx="3643338" cy="864096"/>
          </a:xfrm>
          <a:prstGeom prst="roundRect">
            <a:avLst/>
          </a:prstGeom>
          <a:ln>
            <a:solidFill>
              <a:srgbClr val="FF00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ja-JP" sz="2000" b="1" dirty="0" smtClean="0">
                <a:ln w="10541" cmpd="sng">
                  <a:solidFill>
                    <a:schemeClr val="accent1">
                      <a:shade val="88000"/>
                      <a:satMod val="110000"/>
                    </a:schemeClr>
                  </a:solidFill>
                  <a:prstDash val="solid"/>
                </a:ln>
                <a:solidFill>
                  <a:schemeClr val="tx1"/>
                </a:solidFill>
              </a:rPr>
              <a:t>There are About 8,000</a:t>
            </a:r>
          </a:p>
          <a:p>
            <a:pPr algn="ctr"/>
            <a:r>
              <a:rPr lang="en-US" altLang="ja-JP" sz="2000" b="1" dirty="0" smtClean="0">
                <a:ln w="10541" cmpd="sng">
                  <a:solidFill>
                    <a:schemeClr val="accent1">
                      <a:shade val="88000"/>
                      <a:satMod val="110000"/>
                    </a:schemeClr>
                  </a:solidFill>
                  <a:prstDash val="solid"/>
                </a:ln>
                <a:solidFill>
                  <a:schemeClr val="tx1"/>
                </a:solidFill>
              </a:rPr>
              <a:t>International Students</a:t>
            </a:r>
          </a:p>
          <a:p>
            <a:pPr algn="ctr"/>
            <a:r>
              <a:rPr lang="en-US" altLang="ja-JP" sz="2000" b="1" dirty="0" smtClean="0">
                <a:ln w="10541" cmpd="sng">
                  <a:solidFill>
                    <a:schemeClr val="accent1">
                      <a:shade val="88000"/>
                      <a:satMod val="110000"/>
                    </a:schemeClr>
                  </a:solidFill>
                  <a:prstDash val="solid"/>
                </a:ln>
                <a:solidFill>
                  <a:schemeClr val="tx1"/>
                </a:solidFill>
              </a:rPr>
              <a:t>In Kanagawa!!</a:t>
            </a:r>
            <a:endParaRPr lang="ja-JP" altLang="ja-JP" sz="2000" b="1" dirty="0" smtClean="0">
              <a:ln w="10541" cmpd="sng">
                <a:solidFill>
                  <a:schemeClr val="accent1">
                    <a:shade val="88000"/>
                    <a:satMod val="110000"/>
                  </a:schemeClr>
                </a:solidFill>
                <a:prstDash val="solid"/>
              </a:ln>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04_県民局\くらし県民部\0215_国際課\common\group\004_交流班\USER10\第５回アフリカ開発会議\ランチ説明資料\パワポ\フェスタ知事5.20 (667).JPG"/>
          <p:cNvPicPr>
            <a:picLocks noChangeAspect="1" noChangeArrowheads="1"/>
          </p:cNvPicPr>
          <p:nvPr/>
        </p:nvPicPr>
        <p:blipFill>
          <a:blip r:embed="rId3" cstate="print"/>
          <a:srcRect/>
          <a:stretch>
            <a:fillRect/>
          </a:stretch>
        </p:blipFill>
        <p:spPr bwMode="auto">
          <a:xfrm>
            <a:off x="0" y="785201"/>
            <a:ext cx="9143999" cy="6072799"/>
          </a:xfrm>
          <a:prstGeom prst="rect">
            <a:avLst/>
          </a:prstGeom>
          <a:noFill/>
        </p:spPr>
      </p:pic>
      <p:sp>
        <p:nvSpPr>
          <p:cNvPr id="5" name="大波 4"/>
          <p:cNvSpPr/>
          <p:nvPr/>
        </p:nvSpPr>
        <p:spPr>
          <a:xfrm>
            <a:off x="0" y="0"/>
            <a:ext cx="9144000" cy="1772816"/>
          </a:xfrm>
          <a:prstGeom prst="wave">
            <a:avLst/>
          </a:prstGeom>
          <a:solidFill>
            <a:srgbClr val="BFD30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b="1" i="1" dirty="0" smtClean="0"/>
              <a:t>Let’s </a:t>
            </a:r>
            <a:r>
              <a:rPr kumimoji="1" lang="en-US" altLang="ja-JP" sz="3600" b="1" i="1" dirty="0" smtClean="0">
                <a:solidFill>
                  <a:srgbClr val="FF0000"/>
                </a:solidFill>
              </a:rPr>
              <a:t>encourage further interaction!</a:t>
            </a:r>
            <a:endParaRPr kumimoji="1" lang="ja-JP" altLang="en-US" sz="3600" b="1" i="1" dirty="0">
              <a:solidFill>
                <a:srgbClr val="FF0000"/>
              </a:solidFill>
            </a:endParaRPr>
          </a:p>
        </p:txBody>
      </p:sp>
      <p:pic>
        <p:nvPicPr>
          <p:cNvPr id="7"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4" cstate="print"/>
          <a:srcRect/>
          <a:stretch>
            <a:fillRect/>
          </a:stretch>
        </p:blipFill>
        <p:spPr bwMode="auto">
          <a:xfrm>
            <a:off x="0" y="6194044"/>
            <a:ext cx="1907704" cy="66395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1026" name="Picture 2" descr="C:\Dropbox\写真\黒岩知事\知事写真2.jpg"/>
          <p:cNvPicPr>
            <a:picLocks noGrp="1" noChangeAspect="1" noChangeArrowheads="1"/>
          </p:cNvPicPr>
          <p:nvPr>
            <p:ph idx="1"/>
          </p:nvPr>
        </p:nvPicPr>
        <p:blipFill rotWithShape="1">
          <a:blip r:embed="rId3" cstate="print">
            <a:extLst>
              <a:ext uri="{28A0092B-C50C-407E-A947-70E740481C1C}">
                <a14:useLocalDpi xmlns="" xmlns:a14="http://schemas.microsoft.com/office/drawing/2010/main" val="0"/>
              </a:ext>
            </a:extLst>
          </a:blip>
          <a:srcRect l="5922" t="3977" r="8465"/>
          <a:stretch/>
        </p:blipFill>
        <p:spPr bwMode="auto">
          <a:xfrm rot="5400000">
            <a:off x="1601990" y="-1272669"/>
            <a:ext cx="5976665" cy="8899284"/>
          </a:xfrm>
          <a:prstGeom prst="rect">
            <a:avLst/>
          </a:prstGeom>
          <a:noFill/>
          <a:extLst>
            <a:ext uri="{909E8E84-426E-40dd-AFC4-6F175D3DCCD1}">
              <a14:hiddenFill xmlns="" xmlns:a14="http://schemas.microsoft.com/office/drawing/2010/main">
                <a:solidFill>
                  <a:srgbClr val="FFFFFF"/>
                </a:solidFill>
              </a14:hiddenFill>
            </a:ext>
          </a:extLst>
        </p:spPr>
      </p:pic>
      <p:pic>
        <p:nvPicPr>
          <p:cNvPr id="4"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4" cstate="print"/>
          <a:srcRect/>
          <a:stretch>
            <a:fillRect/>
          </a:stretch>
        </p:blipFill>
        <p:spPr bwMode="auto">
          <a:xfrm>
            <a:off x="0" y="6194044"/>
            <a:ext cx="1907704" cy="663956"/>
          </a:xfrm>
          <a:prstGeom prst="rect">
            <a:avLst/>
          </a:prstGeom>
          <a:noFill/>
        </p:spPr>
      </p:pic>
    </p:spTree>
    <p:extLst>
      <p:ext uri="{BB962C8B-B14F-4D97-AF65-F5344CB8AC3E}">
        <p14:creationId xmlns="" xmlns:p14="http://schemas.microsoft.com/office/powerpoint/2010/main" val="20342912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p:nvPr/>
        </p:nvPicPr>
        <p:blipFill>
          <a:blip r:embed="rId2" cstate="print"/>
          <a:srcRect l="32577" t="23307" r="32870" b="30859"/>
          <a:stretch>
            <a:fillRect/>
          </a:stretch>
        </p:blipFill>
        <p:spPr bwMode="auto">
          <a:xfrm>
            <a:off x="221505" y="116633"/>
            <a:ext cx="3126359" cy="2338912"/>
          </a:xfrm>
          <a:prstGeom prst="rect">
            <a:avLst/>
          </a:prstGeom>
          <a:noFill/>
          <a:ln w="1">
            <a:noFill/>
            <a:miter lim="800000"/>
            <a:headEnd/>
            <a:tailEnd type="none" w="med" len="med"/>
          </a:ln>
          <a:effectLst/>
        </p:spPr>
      </p:pic>
      <p:sp>
        <p:nvSpPr>
          <p:cNvPr id="3" name="テキスト プレースホルダ 2"/>
          <p:cNvSpPr>
            <a:spLocks noGrp="1"/>
          </p:cNvSpPr>
          <p:nvPr>
            <p:ph type="body" idx="1"/>
          </p:nvPr>
        </p:nvSpPr>
        <p:spPr>
          <a:xfrm>
            <a:off x="683568" y="2564904"/>
            <a:ext cx="7772400" cy="2346052"/>
          </a:xfrm>
        </p:spPr>
        <p:txBody>
          <a:bodyPr>
            <a:noAutofit/>
          </a:bodyPr>
          <a:lstStyle/>
          <a:p>
            <a:r>
              <a:rPr kumimoji="1" lang="en-US" altLang="ja-JP" sz="3600" b="1" i="1" dirty="0" smtClean="0">
                <a:solidFill>
                  <a:schemeClr val="tx1"/>
                </a:solidFill>
                <a:latin typeface="Century" pitchFamily="18" charset="0"/>
              </a:rPr>
              <a:t>Lunch Co-hosted by</a:t>
            </a:r>
          </a:p>
          <a:p>
            <a:r>
              <a:rPr lang="en-US" altLang="ja-JP" sz="3600" b="1" i="1" dirty="0">
                <a:solidFill>
                  <a:schemeClr val="tx1"/>
                </a:solidFill>
                <a:latin typeface="Century" pitchFamily="18" charset="0"/>
              </a:rPr>
              <a:t>t</a:t>
            </a:r>
            <a:r>
              <a:rPr lang="en-US" altLang="ja-JP" sz="3600" b="1" i="1" dirty="0" smtClean="0">
                <a:solidFill>
                  <a:schemeClr val="tx1"/>
                </a:solidFill>
                <a:latin typeface="Century" pitchFamily="18" charset="0"/>
              </a:rPr>
              <a:t>he International Tropical Timber Organization (ITTO) and</a:t>
            </a:r>
          </a:p>
          <a:p>
            <a:r>
              <a:rPr kumimoji="1" lang="en-US" altLang="ja-JP" sz="3600" b="1" i="1" dirty="0" smtClean="0">
                <a:solidFill>
                  <a:schemeClr val="tx1"/>
                </a:solidFill>
                <a:latin typeface="Century" pitchFamily="18" charset="0"/>
              </a:rPr>
              <a:t>Kanagawa Prefectural Government </a:t>
            </a:r>
            <a:endParaRPr kumimoji="1" lang="ja-JP" altLang="en-US" sz="3600" b="1" i="1" dirty="0">
              <a:solidFill>
                <a:schemeClr val="tx1"/>
              </a:solidFill>
              <a:latin typeface="Century" pitchFamily="18" charset="0"/>
            </a:endParaRPr>
          </a:p>
        </p:txBody>
      </p:sp>
      <p:sp>
        <p:nvSpPr>
          <p:cNvPr id="7" name="テキスト プレースホルダ 2"/>
          <p:cNvSpPr txBox="1">
            <a:spLocks/>
          </p:cNvSpPr>
          <p:nvPr/>
        </p:nvSpPr>
        <p:spPr>
          <a:xfrm>
            <a:off x="755576" y="5065234"/>
            <a:ext cx="7772400" cy="864096"/>
          </a:xfrm>
          <a:prstGeom prst="rect">
            <a:avLst/>
          </a:prstGeom>
        </p:spPr>
        <p:txBody>
          <a:bodyPr vert="horz" rtlCol="0" anchor="b">
            <a:noAutofit/>
          </a:bodyPr>
          <a:lstStyle/>
          <a:p>
            <a:pPr marL="0" marR="0" lvl="0" indent="0" algn="ctr" defTabSz="914400" rtl="0" eaLnBrk="1" fontAlgn="auto" latinLnBrk="0" hangingPunct="1">
              <a:lnSpc>
                <a:spcPct val="100000"/>
              </a:lnSpc>
              <a:spcBef>
                <a:spcPct val="20000"/>
              </a:spcBef>
              <a:spcAft>
                <a:spcPts val="0"/>
              </a:spcAft>
              <a:buClr>
                <a:schemeClr val="accent1"/>
              </a:buClr>
              <a:buSzPct val="75000"/>
              <a:buFont typeface="Wingdings"/>
              <a:buNone/>
              <a:tabLst/>
              <a:defRPr/>
            </a:pPr>
            <a:r>
              <a:rPr kumimoji="1" lang="en-US" altLang="ja-JP" sz="2200" i="1" u="none" strike="noStrike" kern="0" cap="none" spc="0" normalizeH="0" baseline="0" noProof="0" dirty="0" smtClean="0">
                <a:ln>
                  <a:noFill/>
                </a:ln>
                <a:solidFill>
                  <a:schemeClr val="tx1"/>
                </a:solidFill>
                <a:effectLst/>
                <a:uLnTx/>
                <a:uFillTx/>
                <a:latin typeface="Arial" pitchFamily="34" charset="0"/>
                <a:cs typeface="Arial" pitchFamily="34" charset="0"/>
              </a:rPr>
              <a:t>2</a:t>
            </a:r>
            <a:r>
              <a:rPr kumimoji="1" lang="en-US" altLang="ja-JP" sz="2200" i="1" u="none" strike="noStrike" kern="0" cap="none" spc="0" normalizeH="0" baseline="30000" noProof="0" dirty="0" smtClean="0">
                <a:ln>
                  <a:noFill/>
                </a:ln>
                <a:solidFill>
                  <a:schemeClr val="tx1"/>
                </a:solidFill>
                <a:effectLst/>
                <a:uLnTx/>
                <a:uFillTx/>
                <a:latin typeface="Arial" pitchFamily="34" charset="0"/>
                <a:cs typeface="Arial" pitchFamily="34" charset="0"/>
              </a:rPr>
              <a:t>nd</a:t>
            </a:r>
            <a:r>
              <a:rPr kumimoji="1" lang="en-US" altLang="ja-JP" sz="2200" i="1" u="none" strike="noStrike" kern="0" cap="none" spc="0" normalizeH="0" baseline="0" noProof="0" dirty="0" smtClean="0">
                <a:ln>
                  <a:noFill/>
                </a:ln>
                <a:solidFill>
                  <a:schemeClr val="tx1"/>
                </a:solidFill>
                <a:effectLst/>
                <a:uLnTx/>
                <a:uFillTx/>
                <a:latin typeface="Arial" pitchFamily="34" charset="0"/>
                <a:cs typeface="Arial" pitchFamily="34" charset="0"/>
              </a:rPr>
              <a:t> June 2013,</a:t>
            </a:r>
            <a:r>
              <a:rPr kumimoji="1" lang="en-US" altLang="ja-JP" sz="2200" i="1" u="none" strike="noStrike" kern="0" cap="none" spc="0" normalizeH="0" noProof="0" dirty="0" smtClean="0">
                <a:ln>
                  <a:noFill/>
                </a:ln>
                <a:solidFill>
                  <a:schemeClr val="tx1"/>
                </a:solidFill>
                <a:effectLst/>
                <a:uLnTx/>
                <a:uFillTx/>
                <a:latin typeface="Arial" pitchFamily="34" charset="0"/>
                <a:cs typeface="Arial" pitchFamily="34" charset="0"/>
              </a:rPr>
              <a:t> 12:15-13:15</a:t>
            </a:r>
          </a:p>
          <a:p>
            <a:pPr marL="0" marR="0" lvl="0" indent="0" algn="ctr" defTabSz="914400" rtl="0" eaLnBrk="1" fontAlgn="auto" latinLnBrk="0" hangingPunct="1">
              <a:lnSpc>
                <a:spcPct val="100000"/>
              </a:lnSpc>
              <a:spcBef>
                <a:spcPct val="20000"/>
              </a:spcBef>
              <a:spcAft>
                <a:spcPts val="0"/>
              </a:spcAft>
              <a:buClr>
                <a:schemeClr val="accent1"/>
              </a:buClr>
              <a:buSzPct val="75000"/>
              <a:buFont typeface="Wingdings"/>
              <a:buNone/>
              <a:tabLst/>
              <a:defRPr/>
            </a:pPr>
            <a:r>
              <a:rPr lang="en-US" altLang="ja-JP" sz="2200" i="1" kern="0" baseline="0" dirty="0" smtClean="0">
                <a:latin typeface="Arial" pitchFamily="34" charset="0"/>
                <a:cs typeface="Arial" pitchFamily="34" charset="0"/>
              </a:rPr>
              <a:t>Marine</a:t>
            </a:r>
            <a:r>
              <a:rPr lang="en-US" altLang="ja-JP" sz="2200" i="1" kern="0" dirty="0" smtClean="0">
                <a:latin typeface="Arial" pitchFamily="34" charset="0"/>
                <a:cs typeface="Arial" pitchFamily="34" charset="0"/>
              </a:rPr>
              <a:t> Lobby, National Convention Hall, </a:t>
            </a:r>
            <a:r>
              <a:rPr lang="en-US" altLang="ja-JP" sz="2200" i="1" kern="0" dirty="0" err="1" smtClean="0">
                <a:latin typeface="Arial" pitchFamily="34" charset="0"/>
                <a:cs typeface="Arial" pitchFamily="34" charset="0"/>
              </a:rPr>
              <a:t>Pacifico</a:t>
            </a:r>
            <a:r>
              <a:rPr lang="en-US" altLang="ja-JP" sz="2200" i="1" kern="0" dirty="0" smtClean="0">
                <a:latin typeface="Arial" pitchFamily="34" charset="0"/>
                <a:cs typeface="Arial" pitchFamily="34" charset="0"/>
              </a:rPr>
              <a:t> Yokohama</a:t>
            </a:r>
            <a:endParaRPr kumimoji="1" lang="ja-JP" altLang="en-US" sz="2200" i="1" u="none" strike="noStrike" kern="0" cap="none" spc="0" normalizeH="0" baseline="0" noProof="0" dirty="0">
              <a:ln>
                <a:noFill/>
              </a:ln>
              <a:solidFill>
                <a:schemeClr val="tx1"/>
              </a:solidFill>
              <a:effectLst/>
              <a:uLnTx/>
              <a:uFillTx/>
              <a:latin typeface="Arial" pitchFamily="34" charset="0"/>
              <a:cs typeface="Arial" pitchFamily="34" charset="0"/>
            </a:endParaRPr>
          </a:p>
        </p:txBody>
      </p:sp>
      <p:pic>
        <p:nvPicPr>
          <p:cNvPr id="8"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3" cstate="print"/>
          <a:srcRect/>
          <a:stretch>
            <a:fillRect/>
          </a:stretch>
        </p:blipFill>
        <p:spPr bwMode="auto">
          <a:xfrm>
            <a:off x="4289268" y="428604"/>
            <a:ext cx="4926202" cy="171451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図 1" descr="5021.gif"/>
          <p:cNvPicPr>
            <a:picLocks noChangeAspect="1"/>
          </p:cNvPicPr>
          <p:nvPr/>
        </p:nvPicPr>
        <p:blipFill>
          <a:blip r:embed="rId3" cstate="print"/>
          <a:srcRect/>
          <a:stretch>
            <a:fillRect/>
          </a:stretch>
        </p:blipFill>
        <p:spPr bwMode="auto">
          <a:xfrm>
            <a:off x="9525" y="0"/>
            <a:ext cx="9124950" cy="6858000"/>
          </a:xfrm>
          <a:prstGeom prst="rect">
            <a:avLst/>
          </a:prstGeom>
          <a:noFill/>
          <a:ln w="9525">
            <a:noFill/>
            <a:miter lim="800000"/>
            <a:headEnd/>
            <a:tailEnd/>
          </a:ln>
        </p:spPr>
      </p:pic>
      <p:pic>
        <p:nvPicPr>
          <p:cNvPr id="2051" name="図 2" descr="5022.gif"/>
          <p:cNvPicPr>
            <a:picLocks noChangeAspect="1"/>
          </p:cNvPicPr>
          <p:nvPr/>
        </p:nvPicPr>
        <p:blipFill>
          <a:blip r:embed="rId4" cstate="print"/>
          <a:srcRect/>
          <a:stretch>
            <a:fillRect/>
          </a:stretch>
        </p:blipFill>
        <p:spPr bwMode="auto">
          <a:xfrm>
            <a:off x="9525" y="0"/>
            <a:ext cx="9124950" cy="6858000"/>
          </a:xfrm>
          <a:prstGeom prst="rect">
            <a:avLst/>
          </a:prstGeom>
          <a:noFill/>
          <a:ln w="9525">
            <a:noFill/>
            <a:miter lim="800000"/>
            <a:headEnd/>
            <a:tailEnd/>
          </a:ln>
        </p:spPr>
      </p:pic>
      <p:sp>
        <p:nvSpPr>
          <p:cNvPr id="2052" name="Rectangle 18"/>
          <p:cNvSpPr>
            <a:spLocks noChangeArrowheads="1"/>
          </p:cNvSpPr>
          <p:nvPr/>
        </p:nvSpPr>
        <p:spPr bwMode="auto">
          <a:xfrm>
            <a:off x="430213" y="709613"/>
            <a:ext cx="4581525" cy="482600"/>
          </a:xfrm>
          <a:prstGeom prst="rect">
            <a:avLst/>
          </a:prstGeom>
          <a:noFill/>
          <a:ln w="9525">
            <a:noFill/>
            <a:miter lim="800000"/>
            <a:headEnd/>
            <a:tailEnd/>
          </a:ln>
        </p:spPr>
        <p:txBody>
          <a:bodyPr wrap="none">
            <a:spAutoFit/>
          </a:bodyPr>
          <a:lstStyle/>
          <a:p>
            <a:pPr eaLnBrk="1" hangingPunct="1">
              <a:lnSpc>
                <a:spcPct val="80000"/>
              </a:lnSpc>
              <a:spcBef>
                <a:spcPct val="20000"/>
              </a:spcBef>
            </a:pPr>
            <a:r>
              <a:rPr lang="en-US" altLang="ja-JP" sz="3200" b="1">
                <a:solidFill>
                  <a:srgbClr val="336699"/>
                </a:solidFill>
                <a:cs typeface="Arial" charset="0"/>
              </a:rPr>
              <a:t>Positioned for growth.</a:t>
            </a:r>
            <a:r>
              <a:rPr lang="en-US" altLang="ja-JP" sz="2600" b="1">
                <a:solidFill>
                  <a:srgbClr val="336699"/>
                </a:solidFill>
                <a:cs typeface="Arial" charset="0"/>
              </a:rPr>
              <a:t> </a:t>
            </a:r>
          </a:p>
        </p:txBody>
      </p:sp>
      <p:sp>
        <p:nvSpPr>
          <p:cNvPr id="2053" name="Text Box 19"/>
          <p:cNvSpPr txBox="1">
            <a:spLocks noChangeArrowheads="1"/>
          </p:cNvSpPr>
          <p:nvPr/>
        </p:nvSpPr>
        <p:spPr bwMode="auto">
          <a:xfrm>
            <a:off x="6012160" y="74613"/>
            <a:ext cx="2988965" cy="366712"/>
          </a:xfrm>
          <a:prstGeom prst="rect">
            <a:avLst/>
          </a:prstGeom>
          <a:noFill/>
          <a:ln w="9525">
            <a:noFill/>
            <a:miter lim="800000"/>
            <a:headEnd/>
            <a:tailEnd/>
          </a:ln>
        </p:spPr>
        <p:txBody>
          <a:bodyPr wrap="square">
            <a:spAutoFit/>
          </a:bodyPr>
          <a:lstStyle/>
          <a:p>
            <a:pPr eaLnBrk="1" hangingPunct="1">
              <a:spcBef>
                <a:spcPct val="0"/>
              </a:spcBef>
            </a:pPr>
            <a:r>
              <a:rPr lang="en-US" altLang="ja-JP" sz="1800" b="1" dirty="0">
                <a:solidFill>
                  <a:schemeClr val="bg1"/>
                </a:solidFill>
              </a:rPr>
              <a:t>Kanagawa Introduction</a:t>
            </a:r>
          </a:p>
        </p:txBody>
      </p:sp>
      <p:sp>
        <p:nvSpPr>
          <p:cNvPr id="2054" name="Text Box 8"/>
          <p:cNvSpPr txBox="1">
            <a:spLocks noChangeArrowheads="1"/>
          </p:cNvSpPr>
          <p:nvPr/>
        </p:nvSpPr>
        <p:spPr bwMode="auto">
          <a:xfrm>
            <a:off x="1931988" y="1863725"/>
            <a:ext cx="695325" cy="304800"/>
          </a:xfrm>
          <a:prstGeom prst="rect">
            <a:avLst/>
          </a:prstGeom>
          <a:noFill/>
          <a:ln w="9525">
            <a:noFill/>
            <a:miter lim="800000"/>
            <a:headEnd/>
            <a:tailEnd/>
          </a:ln>
        </p:spPr>
        <p:txBody>
          <a:bodyPr wrap="none">
            <a:spAutoFit/>
          </a:bodyPr>
          <a:lstStyle/>
          <a:p>
            <a:pPr eaLnBrk="1" hangingPunct="1">
              <a:spcBef>
                <a:spcPct val="0"/>
              </a:spcBef>
            </a:pPr>
            <a:r>
              <a:rPr kumimoji="1" lang="en-US" altLang="ja-JP" sz="1400" b="1"/>
              <a:t>Japan</a:t>
            </a:r>
          </a:p>
        </p:txBody>
      </p:sp>
      <p:pic>
        <p:nvPicPr>
          <p:cNvPr id="12" name="図 11" descr="2.png"/>
          <p:cNvPicPr>
            <a:picLocks noChangeAspect="1"/>
          </p:cNvPicPr>
          <p:nvPr/>
        </p:nvPicPr>
        <p:blipFill>
          <a:blip r:embed="rId5" cstate="print"/>
          <a:srcRect/>
          <a:stretch>
            <a:fillRect/>
          </a:stretch>
        </p:blipFill>
        <p:spPr bwMode="auto">
          <a:xfrm>
            <a:off x="1797050" y="1128713"/>
            <a:ext cx="3724275" cy="3529012"/>
          </a:xfrm>
          <a:prstGeom prst="rect">
            <a:avLst/>
          </a:prstGeom>
          <a:noFill/>
          <a:ln w="9525">
            <a:noFill/>
            <a:miter lim="800000"/>
            <a:headEnd/>
            <a:tailEnd/>
          </a:ln>
        </p:spPr>
      </p:pic>
      <p:pic>
        <p:nvPicPr>
          <p:cNvPr id="13" name="図 12" descr="5024.gif"/>
          <p:cNvPicPr>
            <a:picLocks noChangeAspect="1"/>
          </p:cNvPicPr>
          <p:nvPr/>
        </p:nvPicPr>
        <p:blipFill>
          <a:blip r:embed="rId6" cstate="print"/>
          <a:srcRect l="24094" t="15393" r="29494" b="26575"/>
          <a:stretch>
            <a:fillRect/>
          </a:stretch>
        </p:blipFill>
        <p:spPr bwMode="auto">
          <a:xfrm>
            <a:off x="2198688" y="1055688"/>
            <a:ext cx="4235450" cy="3979862"/>
          </a:xfrm>
          <a:prstGeom prst="rect">
            <a:avLst/>
          </a:prstGeom>
          <a:noFill/>
          <a:ln w="9525">
            <a:noFill/>
            <a:miter lim="800000"/>
            <a:headEnd/>
            <a:tailEnd/>
          </a:ln>
        </p:spPr>
      </p:pic>
      <p:sp>
        <p:nvSpPr>
          <p:cNvPr id="2057" name="Text Box 9"/>
          <p:cNvSpPr txBox="1">
            <a:spLocks noChangeArrowheads="1"/>
          </p:cNvSpPr>
          <p:nvPr/>
        </p:nvSpPr>
        <p:spPr bwMode="auto">
          <a:xfrm>
            <a:off x="4716463" y="3500438"/>
            <a:ext cx="461962" cy="214312"/>
          </a:xfrm>
          <a:prstGeom prst="rect">
            <a:avLst/>
          </a:prstGeom>
          <a:noFill/>
          <a:ln w="9525">
            <a:noFill/>
            <a:miter lim="800000"/>
            <a:headEnd/>
            <a:tailEnd/>
          </a:ln>
        </p:spPr>
        <p:txBody>
          <a:bodyPr wrap="none">
            <a:spAutoFit/>
          </a:bodyPr>
          <a:lstStyle/>
          <a:p>
            <a:pPr eaLnBrk="1" hangingPunct="1">
              <a:spcBef>
                <a:spcPct val="0"/>
              </a:spcBef>
            </a:pPr>
            <a:r>
              <a:rPr kumimoji="1" lang="en-US" altLang="ja-JP" sz="800" b="1">
                <a:solidFill>
                  <a:schemeClr val="bg1"/>
                </a:solidFill>
                <a:latin typeface="Arial Unicode MS" pitchFamily="50" charset="-128"/>
                <a:ea typeface="Arial Unicode MS" pitchFamily="50" charset="-128"/>
                <a:cs typeface="Arial Unicode MS" pitchFamily="50" charset="-128"/>
              </a:rPr>
              <a:t>Tokyo</a:t>
            </a:r>
          </a:p>
        </p:txBody>
      </p:sp>
      <p:sp>
        <p:nvSpPr>
          <p:cNvPr id="2058" name="Text Box 10"/>
          <p:cNvSpPr txBox="1">
            <a:spLocks noChangeArrowheads="1"/>
          </p:cNvSpPr>
          <p:nvPr/>
        </p:nvSpPr>
        <p:spPr bwMode="auto">
          <a:xfrm>
            <a:off x="4479925" y="3716338"/>
            <a:ext cx="668338" cy="214312"/>
          </a:xfrm>
          <a:prstGeom prst="rect">
            <a:avLst/>
          </a:prstGeom>
          <a:noFill/>
          <a:ln w="9525">
            <a:noFill/>
            <a:miter lim="800000"/>
            <a:headEnd/>
            <a:tailEnd/>
          </a:ln>
        </p:spPr>
        <p:txBody>
          <a:bodyPr wrap="none">
            <a:spAutoFit/>
          </a:bodyPr>
          <a:lstStyle/>
          <a:p>
            <a:pPr eaLnBrk="1" hangingPunct="1">
              <a:spcBef>
                <a:spcPct val="0"/>
              </a:spcBef>
            </a:pPr>
            <a:r>
              <a:rPr kumimoji="1" lang="en-US" altLang="ja-JP" sz="800" b="1">
                <a:solidFill>
                  <a:schemeClr val="bg1"/>
                </a:solidFill>
                <a:latin typeface="Arial Unicode MS" pitchFamily="50" charset="-128"/>
                <a:ea typeface="Arial Unicode MS" pitchFamily="50" charset="-128"/>
                <a:cs typeface="Arial Unicode MS" pitchFamily="50" charset="-128"/>
              </a:rPr>
              <a:t>Kanagawa</a:t>
            </a:r>
          </a:p>
        </p:txBody>
      </p:sp>
      <p:sp>
        <p:nvSpPr>
          <p:cNvPr id="2059" name="Oval 11"/>
          <p:cNvSpPr>
            <a:spLocks noChangeArrowheads="1"/>
          </p:cNvSpPr>
          <p:nvPr/>
        </p:nvSpPr>
        <p:spPr bwMode="auto">
          <a:xfrm>
            <a:off x="4751388" y="3608388"/>
            <a:ext cx="34925" cy="36512"/>
          </a:xfrm>
          <a:prstGeom prst="ellipse">
            <a:avLst/>
          </a:prstGeom>
          <a:solidFill>
            <a:schemeClr val="bg1"/>
          </a:solidFill>
          <a:ln w="9525">
            <a:noFill/>
            <a:round/>
            <a:headEnd/>
            <a:tailEnd/>
          </a:ln>
        </p:spPr>
        <p:txBody>
          <a:bodyPr wrap="none" anchor="ctr"/>
          <a:lstStyle/>
          <a:p>
            <a:pPr eaLnBrk="1" hangingPunct="1">
              <a:spcBef>
                <a:spcPct val="0"/>
              </a:spcBef>
            </a:pPr>
            <a:endParaRPr kumimoji="1" lang="ja-JP" altLang="en-US" sz="1800"/>
          </a:p>
        </p:txBody>
      </p:sp>
      <p:sp>
        <p:nvSpPr>
          <p:cNvPr id="2060" name="Oval 12"/>
          <p:cNvSpPr>
            <a:spLocks noChangeArrowheads="1"/>
          </p:cNvSpPr>
          <p:nvPr/>
        </p:nvSpPr>
        <p:spPr bwMode="auto">
          <a:xfrm>
            <a:off x="4211638" y="3752850"/>
            <a:ext cx="34925" cy="36513"/>
          </a:xfrm>
          <a:prstGeom prst="ellipse">
            <a:avLst/>
          </a:prstGeom>
          <a:solidFill>
            <a:schemeClr val="bg1"/>
          </a:solidFill>
          <a:ln w="9525">
            <a:noFill/>
            <a:round/>
            <a:headEnd/>
            <a:tailEnd/>
          </a:ln>
        </p:spPr>
        <p:txBody>
          <a:bodyPr wrap="none" anchor="ctr"/>
          <a:lstStyle/>
          <a:p>
            <a:pPr eaLnBrk="1" hangingPunct="1">
              <a:spcBef>
                <a:spcPct val="0"/>
              </a:spcBef>
            </a:pPr>
            <a:endParaRPr kumimoji="1" lang="ja-JP" altLang="en-US" sz="1800"/>
          </a:p>
        </p:txBody>
      </p:sp>
      <p:sp>
        <p:nvSpPr>
          <p:cNvPr id="2061" name="Oval 13"/>
          <p:cNvSpPr>
            <a:spLocks noChangeArrowheads="1"/>
          </p:cNvSpPr>
          <p:nvPr/>
        </p:nvSpPr>
        <p:spPr bwMode="auto">
          <a:xfrm>
            <a:off x="3851275" y="3824288"/>
            <a:ext cx="34925" cy="36512"/>
          </a:xfrm>
          <a:prstGeom prst="ellipse">
            <a:avLst/>
          </a:prstGeom>
          <a:solidFill>
            <a:schemeClr val="bg1"/>
          </a:solidFill>
          <a:ln w="9525">
            <a:noFill/>
            <a:round/>
            <a:headEnd/>
            <a:tailEnd/>
          </a:ln>
        </p:spPr>
        <p:txBody>
          <a:bodyPr wrap="none" anchor="ctr"/>
          <a:lstStyle/>
          <a:p>
            <a:pPr eaLnBrk="1" hangingPunct="1">
              <a:spcBef>
                <a:spcPct val="0"/>
              </a:spcBef>
            </a:pPr>
            <a:endParaRPr kumimoji="1" lang="ja-JP" altLang="en-US" sz="1800"/>
          </a:p>
        </p:txBody>
      </p:sp>
      <p:sp>
        <p:nvSpPr>
          <p:cNvPr id="2062" name="Text Box 14"/>
          <p:cNvSpPr txBox="1">
            <a:spLocks noChangeArrowheads="1"/>
          </p:cNvSpPr>
          <p:nvPr/>
        </p:nvSpPr>
        <p:spPr bwMode="auto">
          <a:xfrm>
            <a:off x="3959225" y="3575050"/>
            <a:ext cx="536575" cy="214313"/>
          </a:xfrm>
          <a:prstGeom prst="rect">
            <a:avLst/>
          </a:prstGeom>
          <a:noFill/>
          <a:ln w="9525">
            <a:noFill/>
            <a:miter lim="800000"/>
            <a:headEnd/>
            <a:tailEnd/>
          </a:ln>
        </p:spPr>
        <p:txBody>
          <a:bodyPr wrap="none">
            <a:spAutoFit/>
          </a:bodyPr>
          <a:lstStyle/>
          <a:p>
            <a:pPr eaLnBrk="1" hangingPunct="1">
              <a:spcBef>
                <a:spcPct val="0"/>
              </a:spcBef>
            </a:pPr>
            <a:r>
              <a:rPr kumimoji="1" lang="en-US" altLang="ja-JP" sz="800" b="1">
                <a:solidFill>
                  <a:schemeClr val="bg1"/>
                </a:solidFill>
                <a:latin typeface="Arial Unicode MS" pitchFamily="50" charset="-128"/>
                <a:ea typeface="Arial Unicode MS" pitchFamily="50" charset="-128"/>
                <a:cs typeface="Arial Unicode MS" pitchFamily="50" charset="-128"/>
              </a:rPr>
              <a:t>Nagoya</a:t>
            </a:r>
          </a:p>
        </p:txBody>
      </p:sp>
      <p:sp>
        <p:nvSpPr>
          <p:cNvPr id="2063" name="Text Box 15"/>
          <p:cNvSpPr txBox="1">
            <a:spLocks noChangeArrowheads="1"/>
          </p:cNvSpPr>
          <p:nvPr/>
        </p:nvSpPr>
        <p:spPr bwMode="auto">
          <a:xfrm>
            <a:off x="3635375" y="3644900"/>
            <a:ext cx="479425" cy="214313"/>
          </a:xfrm>
          <a:prstGeom prst="rect">
            <a:avLst/>
          </a:prstGeom>
          <a:noFill/>
          <a:ln w="9525">
            <a:noFill/>
            <a:miter lim="800000"/>
            <a:headEnd/>
            <a:tailEnd/>
          </a:ln>
        </p:spPr>
        <p:txBody>
          <a:bodyPr wrap="none">
            <a:spAutoFit/>
          </a:bodyPr>
          <a:lstStyle/>
          <a:p>
            <a:pPr eaLnBrk="1" hangingPunct="1">
              <a:spcBef>
                <a:spcPct val="0"/>
              </a:spcBef>
            </a:pPr>
            <a:r>
              <a:rPr kumimoji="1" lang="en-US" altLang="ja-JP" sz="800" b="1">
                <a:solidFill>
                  <a:schemeClr val="bg1"/>
                </a:solidFill>
                <a:latin typeface="Arial Unicode MS" pitchFamily="50" charset="-128"/>
                <a:ea typeface="Arial Unicode MS" pitchFamily="50" charset="-128"/>
                <a:cs typeface="Arial Unicode MS" pitchFamily="50" charset="-128"/>
              </a:rPr>
              <a:t>Osaka</a:t>
            </a:r>
          </a:p>
        </p:txBody>
      </p:sp>
      <p:pic>
        <p:nvPicPr>
          <p:cNvPr id="23" name="図 22" descr="5.png"/>
          <p:cNvPicPr>
            <a:picLocks noChangeAspect="1"/>
          </p:cNvPicPr>
          <p:nvPr/>
        </p:nvPicPr>
        <p:blipFill>
          <a:blip r:embed="rId7" cstate="print"/>
          <a:srcRect l="37997" t="38287"/>
          <a:stretch>
            <a:fillRect/>
          </a:stretch>
        </p:blipFill>
        <p:spPr bwMode="auto">
          <a:xfrm>
            <a:off x="3476625" y="2625725"/>
            <a:ext cx="5657850" cy="4232275"/>
          </a:xfrm>
          <a:prstGeom prst="rect">
            <a:avLst/>
          </a:prstGeom>
          <a:noFill/>
          <a:ln w="9525">
            <a:noFill/>
            <a:miter lim="800000"/>
            <a:headEnd/>
            <a:tailEnd/>
          </a:ln>
        </p:spPr>
      </p:pic>
      <p:pic>
        <p:nvPicPr>
          <p:cNvPr id="22" name="図 21" descr="3.png"/>
          <p:cNvPicPr>
            <a:picLocks noChangeAspect="1"/>
          </p:cNvPicPr>
          <p:nvPr/>
        </p:nvPicPr>
        <p:blipFill>
          <a:blip r:embed="rId8" cstate="print"/>
          <a:srcRect l="47598" t="51065" r="13589" b="8472"/>
          <a:stretch>
            <a:fillRect/>
          </a:stretch>
        </p:blipFill>
        <p:spPr bwMode="auto">
          <a:xfrm>
            <a:off x="4352925" y="3502025"/>
            <a:ext cx="3541713" cy="2774950"/>
          </a:xfrm>
          <a:prstGeom prst="rect">
            <a:avLst/>
          </a:prstGeom>
          <a:noFill/>
          <a:ln w="9525">
            <a:noFill/>
            <a:miter lim="800000"/>
            <a:headEnd/>
            <a:tailEnd/>
          </a:ln>
        </p:spPr>
      </p:pic>
      <p:sp>
        <p:nvSpPr>
          <p:cNvPr id="2066" name="Text Box 9"/>
          <p:cNvSpPr txBox="1">
            <a:spLocks noChangeArrowheads="1"/>
          </p:cNvSpPr>
          <p:nvPr/>
        </p:nvSpPr>
        <p:spPr bwMode="auto">
          <a:xfrm>
            <a:off x="4716463" y="3500438"/>
            <a:ext cx="461962" cy="214312"/>
          </a:xfrm>
          <a:prstGeom prst="rect">
            <a:avLst/>
          </a:prstGeom>
          <a:noFill/>
          <a:ln w="9525">
            <a:noFill/>
            <a:miter lim="800000"/>
            <a:headEnd/>
            <a:tailEnd/>
          </a:ln>
        </p:spPr>
        <p:txBody>
          <a:bodyPr wrap="none">
            <a:spAutoFit/>
          </a:bodyPr>
          <a:lstStyle/>
          <a:p>
            <a:pPr eaLnBrk="1" hangingPunct="1">
              <a:spcBef>
                <a:spcPct val="0"/>
              </a:spcBef>
            </a:pPr>
            <a:r>
              <a:rPr kumimoji="1" lang="en-US" altLang="ja-JP" sz="800" b="1">
                <a:solidFill>
                  <a:schemeClr val="bg1"/>
                </a:solidFill>
                <a:latin typeface="Arial Unicode MS" pitchFamily="50" charset="-128"/>
                <a:ea typeface="Arial Unicode MS" pitchFamily="50" charset="-128"/>
                <a:cs typeface="Arial Unicode MS" pitchFamily="50" charset="-128"/>
              </a:rPr>
              <a:t>Tokyo</a:t>
            </a:r>
          </a:p>
        </p:txBody>
      </p:sp>
      <p:sp>
        <p:nvSpPr>
          <p:cNvPr id="2067" name="Text Box 10"/>
          <p:cNvSpPr txBox="1">
            <a:spLocks noChangeArrowheads="1"/>
          </p:cNvSpPr>
          <p:nvPr/>
        </p:nvSpPr>
        <p:spPr bwMode="auto">
          <a:xfrm>
            <a:off x="4479925" y="3716338"/>
            <a:ext cx="668338" cy="214312"/>
          </a:xfrm>
          <a:prstGeom prst="rect">
            <a:avLst/>
          </a:prstGeom>
          <a:noFill/>
          <a:ln w="9525">
            <a:noFill/>
            <a:miter lim="800000"/>
            <a:headEnd/>
            <a:tailEnd/>
          </a:ln>
        </p:spPr>
        <p:txBody>
          <a:bodyPr wrap="none">
            <a:spAutoFit/>
          </a:bodyPr>
          <a:lstStyle/>
          <a:p>
            <a:pPr eaLnBrk="1" hangingPunct="1">
              <a:spcBef>
                <a:spcPct val="0"/>
              </a:spcBef>
            </a:pPr>
            <a:r>
              <a:rPr kumimoji="1" lang="en-US" altLang="ja-JP" sz="800" b="1">
                <a:solidFill>
                  <a:schemeClr val="bg1"/>
                </a:solidFill>
                <a:latin typeface="Arial Unicode MS" pitchFamily="50" charset="-128"/>
                <a:ea typeface="Arial Unicode MS" pitchFamily="50" charset="-128"/>
                <a:cs typeface="Arial Unicode MS" pitchFamily="50" charset="-128"/>
              </a:rPr>
              <a:t>Kanagawa</a:t>
            </a:r>
          </a:p>
        </p:txBody>
      </p:sp>
      <p:sp>
        <p:nvSpPr>
          <p:cNvPr id="2068" name="Oval 11"/>
          <p:cNvSpPr>
            <a:spLocks noChangeArrowheads="1"/>
          </p:cNvSpPr>
          <p:nvPr/>
        </p:nvSpPr>
        <p:spPr bwMode="auto">
          <a:xfrm>
            <a:off x="4751388" y="3608388"/>
            <a:ext cx="34925" cy="36512"/>
          </a:xfrm>
          <a:prstGeom prst="ellipse">
            <a:avLst/>
          </a:prstGeom>
          <a:solidFill>
            <a:schemeClr val="bg1"/>
          </a:solidFill>
          <a:ln w="9525">
            <a:noFill/>
            <a:round/>
            <a:headEnd/>
            <a:tailEnd/>
          </a:ln>
        </p:spPr>
        <p:txBody>
          <a:bodyPr wrap="none" anchor="ctr"/>
          <a:lstStyle/>
          <a:p>
            <a:pPr eaLnBrk="1" hangingPunct="1">
              <a:spcBef>
                <a:spcPct val="0"/>
              </a:spcBef>
            </a:pPr>
            <a:endParaRPr kumimoji="1" lang="ja-JP" altLang="en-US" sz="1800"/>
          </a:p>
        </p:txBody>
      </p:sp>
      <p:sp>
        <p:nvSpPr>
          <p:cNvPr id="2069" name="Oval 12"/>
          <p:cNvSpPr>
            <a:spLocks noChangeArrowheads="1"/>
          </p:cNvSpPr>
          <p:nvPr/>
        </p:nvSpPr>
        <p:spPr bwMode="auto">
          <a:xfrm>
            <a:off x="4211638" y="3752850"/>
            <a:ext cx="34925" cy="36513"/>
          </a:xfrm>
          <a:prstGeom prst="ellipse">
            <a:avLst/>
          </a:prstGeom>
          <a:solidFill>
            <a:schemeClr val="bg1"/>
          </a:solidFill>
          <a:ln w="9525">
            <a:noFill/>
            <a:round/>
            <a:headEnd/>
            <a:tailEnd/>
          </a:ln>
        </p:spPr>
        <p:txBody>
          <a:bodyPr wrap="none" anchor="ctr"/>
          <a:lstStyle/>
          <a:p>
            <a:pPr eaLnBrk="1" hangingPunct="1">
              <a:spcBef>
                <a:spcPct val="0"/>
              </a:spcBef>
            </a:pPr>
            <a:endParaRPr kumimoji="1" lang="ja-JP" altLang="en-US" sz="1800"/>
          </a:p>
        </p:txBody>
      </p:sp>
      <p:sp>
        <p:nvSpPr>
          <p:cNvPr id="2070" name="Text Box 16"/>
          <p:cNvSpPr txBox="1">
            <a:spLocks noChangeArrowheads="1"/>
          </p:cNvSpPr>
          <p:nvPr/>
        </p:nvSpPr>
        <p:spPr bwMode="auto">
          <a:xfrm>
            <a:off x="6227763" y="3968750"/>
            <a:ext cx="1189037" cy="338138"/>
          </a:xfrm>
          <a:prstGeom prst="rect">
            <a:avLst/>
          </a:prstGeom>
          <a:noFill/>
          <a:ln w="9525">
            <a:noFill/>
            <a:miter lim="800000"/>
            <a:headEnd/>
            <a:tailEnd/>
          </a:ln>
        </p:spPr>
        <p:txBody>
          <a:bodyPr>
            <a:spAutoFit/>
          </a:bodyPr>
          <a:lstStyle/>
          <a:p>
            <a:pPr algn="ctr" eaLnBrk="1" hangingPunct="1">
              <a:spcBef>
                <a:spcPct val="0"/>
              </a:spcBef>
            </a:pPr>
            <a:r>
              <a:rPr kumimoji="1" lang="en-US" altLang="ja-JP" b="1">
                <a:solidFill>
                  <a:schemeClr val="bg1"/>
                </a:solidFill>
                <a:latin typeface="Arial Unicode MS" pitchFamily="50" charset="-128"/>
                <a:ea typeface="Arial Unicode MS" pitchFamily="50" charset="-128"/>
                <a:cs typeface="Arial Unicode MS" pitchFamily="50" charset="-128"/>
              </a:rPr>
              <a:t>Tokyo</a:t>
            </a:r>
          </a:p>
        </p:txBody>
      </p:sp>
      <p:sp>
        <p:nvSpPr>
          <p:cNvPr id="2071" name="Text Box 17"/>
          <p:cNvSpPr txBox="1">
            <a:spLocks noChangeArrowheads="1"/>
          </p:cNvSpPr>
          <p:nvPr/>
        </p:nvSpPr>
        <p:spPr bwMode="auto">
          <a:xfrm>
            <a:off x="5940425" y="4616450"/>
            <a:ext cx="1077913" cy="315913"/>
          </a:xfrm>
          <a:prstGeom prst="rect">
            <a:avLst/>
          </a:prstGeom>
          <a:noFill/>
          <a:ln w="9525">
            <a:noFill/>
            <a:miter lim="800000"/>
            <a:headEnd/>
            <a:tailEnd/>
          </a:ln>
        </p:spPr>
        <p:txBody>
          <a:bodyPr wrap="none">
            <a:spAutoFit/>
          </a:bodyPr>
          <a:lstStyle/>
          <a:p>
            <a:pPr eaLnBrk="1" hangingPunct="1">
              <a:spcBef>
                <a:spcPct val="0"/>
              </a:spcBef>
              <a:defRPr/>
            </a:pPr>
            <a:r>
              <a:rPr kumimoji="1" lang="en-US" altLang="ja-JP" sz="1450" b="1" dirty="0">
                <a:solidFill>
                  <a:schemeClr val="bg1"/>
                </a:solidFill>
                <a:latin typeface="Arial Unicode MS" pitchFamily="50" charset="-128"/>
                <a:ea typeface="Arial Unicode MS" pitchFamily="50" charset="-128"/>
                <a:cs typeface="Arial Unicode MS" pitchFamily="50" charset="-128"/>
              </a:rPr>
              <a:t>Yokohama</a:t>
            </a:r>
          </a:p>
        </p:txBody>
      </p:sp>
      <p:sp>
        <p:nvSpPr>
          <p:cNvPr id="5145" name="Oval 25"/>
          <p:cNvSpPr>
            <a:spLocks noChangeArrowheads="1"/>
          </p:cNvSpPr>
          <p:nvPr/>
        </p:nvSpPr>
        <p:spPr bwMode="auto">
          <a:xfrm>
            <a:off x="4535488" y="3321050"/>
            <a:ext cx="504825" cy="468313"/>
          </a:xfrm>
          <a:prstGeom prst="ellipse">
            <a:avLst/>
          </a:prstGeom>
          <a:noFill/>
          <a:ln w="38100">
            <a:solidFill>
              <a:srgbClr val="FFFF00"/>
            </a:solidFill>
            <a:round/>
            <a:headEnd/>
            <a:tailEnd/>
          </a:ln>
        </p:spPr>
        <p:txBody>
          <a:bodyPr wrap="none" anchor="ctr"/>
          <a:lstStyle/>
          <a:p>
            <a:pPr>
              <a:spcBef>
                <a:spcPct val="20000"/>
              </a:spcBef>
            </a:pPr>
            <a:endParaRPr lang="en-US" altLang="ja-JP" sz="2400"/>
          </a:p>
        </p:txBody>
      </p:sp>
      <p:sp>
        <p:nvSpPr>
          <p:cNvPr id="5147" name="AutoShape 27"/>
          <p:cNvSpPr>
            <a:spLocks noChangeArrowheads="1"/>
          </p:cNvSpPr>
          <p:nvPr/>
        </p:nvSpPr>
        <p:spPr bwMode="auto">
          <a:xfrm rot="7920000">
            <a:off x="3817587" y="4031629"/>
            <a:ext cx="867848" cy="465624"/>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00"/>
          </a:solidFill>
          <a:ln w="9525">
            <a:solidFill>
              <a:schemeClr val="tx1"/>
            </a:solidFill>
            <a:miter lim="800000"/>
            <a:headEnd/>
            <a:tailEnd/>
          </a:ln>
        </p:spPr>
        <p:txBody>
          <a:bodyPr wrap="none" anchor="ctr"/>
          <a:lstStyle/>
          <a:p>
            <a:endParaRPr lang="ja-JP" altLang="en-US"/>
          </a:p>
        </p:txBody>
      </p:sp>
      <p:sp>
        <p:nvSpPr>
          <p:cNvPr id="5150" name="AutoShape 30"/>
          <p:cNvSpPr>
            <a:spLocks noChangeArrowheads="1"/>
          </p:cNvSpPr>
          <p:nvPr/>
        </p:nvSpPr>
        <p:spPr bwMode="auto">
          <a:xfrm>
            <a:off x="395537" y="4643446"/>
            <a:ext cx="4890844" cy="1560806"/>
          </a:xfrm>
          <a:prstGeom prst="roundRect">
            <a:avLst>
              <a:gd name="adj" fmla="val 6329"/>
            </a:avLst>
          </a:prstGeom>
          <a:solidFill>
            <a:schemeClr val="bg1"/>
          </a:solidFill>
          <a:ln w="38100">
            <a:solidFill>
              <a:schemeClr val="accent2"/>
            </a:solidFill>
            <a:round/>
            <a:headEnd/>
            <a:tailEnd/>
          </a:ln>
        </p:spPr>
        <p:txBody>
          <a:bodyPr/>
          <a:lstStyle/>
          <a:p>
            <a:pPr>
              <a:spcBef>
                <a:spcPct val="20000"/>
              </a:spcBef>
            </a:pPr>
            <a:r>
              <a:rPr lang="en-US" altLang="ja-JP" sz="2400" dirty="0">
                <a:solidFill>
                  <a:srgbClr val="000000"/>
                </a:solidFill>
              </a:rPr>
              <a:t>The Tokyo Metropolitan </a:t>
            </a:r>
            <a:r>
              <a:rPr lang="en-US" altLang="ja-JP" sz="2400" dirty="0" smtClean="0">
                <a:solidFill>
                  <a:srgbClr val="000000"/>
                </a:solidFill>
              </a:rPr>
              <a:t>area has </a:t>
            </a:r>
            <a:r>
              <a:rPr lang="en-US" altLang="ja-JP" sz="2400" b="1" u="sng" dirty="0">
                <a:solidFill>
                  <a:srgbClr val="FF0000"/>
                </a:solidFill>
              </a:rPr>
              <a:t>over 40 million people</a:t>
            </a:r>
            <a:r>
              <a:rPr lang="en-US" altLang="ja-JP" sz="2400" dirty="0">
                <a:solidFill>
                  <a:srgbClr val="000000"/>
                </a:solidFill>
              </a:rPr>
              <a:t>, one-third of Japan's total population.</a:t>
            </a:r>
            <a:endParaRPr lang="ja-JP" altLang="en-US" sz="2400" dirty="0">
              <a:solidFill>
                <a:srgbClr val="000000"/>
              </a:solidFill>
            </a:endParaRPr>
          </a:p>
        </p:txBody>
      </p:sp>
      <p:sp>
        <p:nvSpPr>
          <p:cNvPr id="28" name="円/楕円 27"/>
          <p:cNvSpPr/>
          <p:nvPr/>
        </p:nvSpPr>
        <p:spPr>
          <a:xfrm>
            <a:off x="7164388" y="4076700"/>
            <a:ext cx="179387" cy="18097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29" name="円/楕円 28"/>
          <p:cNvSpPr/>
          <p:nvPr/>
        </p:nvSpPr>
        <p:spPr>
          <a:xfrm>
            <a:off x="7019925" y="4437063"/>
            <a:ext cx="180975" cy="17938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30" name="円/楕円 29"/>
          <p:cNvSpPr/>
          <p:nvPr/>
        </p:nvSpPr>
        <p:spPr>
          <a:xfrm>
            <a:off x="7019925" y="4689475"/>
            <a:ext cx="180975" cy="179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1" lang="ja-JP" altLang="en-US"/>
          </a:p>
        </p:txBody>
      </p:sp>
      <p:sp>
        <p:nvSpPr>
          <p:cNvPr id="2078" name="Text Box 17"/>
          <p:cNvSpPr txBox="1">
            <a:spLocks noChangeArrowheads="1"/>
          </p:cNvSpPr>
          <p:nvPr/>
        </p:nvSpPr>
        <p:spPr bwMode="auto">
          <a:xfrm>
            <a:off x="6084888" y="5553075"/>
            <a:ext cx="1143000" cy="336550"/>
          </a:xfrm>
          <a:prstGeom prst="rect">
            <a:avLst/>
          </a:prstGeom>
          <a:noFill/>
          <a:ln w="9525">
            <a:noFill/>
            <a:miter lim="800000"/>
            <a:headEnd/>
            <a:tailEnd/>
          </a:ln>
        </p:spPr>
        <p:txBody>
          <a:bodyPr wrap="none">
            <a:spAutoFit/>
          </a:bodyPr>
          <a:lstStyle/>
          <a:p>
            <a:pPr eaLnBrk="1" hangingPunct="1">
              <a:spcBef>
                <a:spcPct val="0"/>
              </a:spcBef>
            </a:pPr>
            <a:r>
              <a:rPr kumimoji="1" lang="en-US" altLang="ja-JP" b="1">
                <a:solidFill>
                  <a:srgbClr val="0070C0"/>
                </a:solidFill>
                <a:latin typeface="Arial Unicode MS" pitchFamily="50" charset="-128"/>
                <a:ea typeface="Arial Unicode MS" pitchFamily="50" charset="-128"/>
                <a:cs typeface="Arial Unicode MS" pitchFamily="50" charset="-128"/>
              </a:rPr>
              <a:t>Kanagawa</a:t>
            </a:r>
          </a:p>
        </p:txBody>
      </p:sp>
      <p:sp>
        <p:nvSpPr>
          <p:cNvPr id="32" name="Text Box 17"/>
          <p:cNvSpPr txBox="1">
            <a:spLocks noChangeArrowheads="1"/>
          </p:cNvSpPr>
          <p:nvPr/>
        </p:nvSpPr>
        <p:spPr bwMode="auto">
          <a:xfrm>
            <a:off x="6011863" y="4365625"/>
            <a:ext cx="982662" cy="314325"/>
          </a:xfrm>
          <a:prstGeom prst="rect">
            <a:avLst/>
          </a:prstGeom>
          <a:noFill/>
          <a:ln w="9525">
            <a:noFill/>
            <a:miter lim="800000"/>
            <a:headEnd/>
            <a:tailEnd/>
          </a:ln>
        </p:spPr>
        <p:txBody>
          <a:bodyPr wrap="none">
            <a:spAutoFit/>
          </a:bodyPr>
          <a:lstStyle/>
          <a:p>
            <a:pPr eaLnBrk="1" hangingPunct="1">
              <a:spcBef>
                <a:spcPct val="0"/>
              </a:spcBef>
              <a:defRPr/>
            </a:pPr>
            <a:r>
              <a:rPr kumimoji="1" lang="en-US" altLang="ja-JP" sz="1450" b="1" dirty="0">
                <a:solidFill>
                  <a:schemeClr val="bg1"/>
                </a:solidFill>
                <a:latin typeface="Arial Unicode MS" pitchFamily="50" charset="-128"/>
                <a:ea typeface="Arial Unicode MS" pitchFamily="50" charset="-128"/>
                <a:cs typeface="Arial Unicode MS" pitchFamily="50" charset="-128"/>
              </a:rPr>
              <a:t>Kawasaki</a:t>
            </a:r>
          </a:p>
        </p:txBody>
      </p:sp>
      <p:pic>
        <p:nvPicPr>
          <p:cNvPr id="33"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9" cstate="print"/>
          <a:srcRect/>
          <a:stretch>
            <a:fillRect/>
          </a:stretch>
        </p:blipFill>
        <p:spPr bwMode="auto">
          <a:xfrm>
            <a:off x="0" y="0"/>
            <a:ext cx="1907704" cy="6639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2000"/>
                                        <p:tgtEl>
                                          <p:spTgt spid="22"/>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2000"/>
                                        <p:tgtEl>
                                          <p:spTgt spid="23"/>
                                        </p:tgtEl>
                                      </p:cBhvr>
                                    </p:animEffect>
                                  </p:childTnLst>
                                </p:cTn>
                              </p:par>
                            </p:childTnLst>
                          </p:cTn>
                        </p:par>
                        <p:par>
                          <p:cTn id="20" fill="hold">
                            <p:stCondLst>
                              <p:cond delay="8000"/>
                            </p:stCondLst>
                            <p:childTnLst>
                              <p:par>
                                <p:cTn id="21" presetID="3" presetClass="entr" presetSubtype="10" fill="hold" grpId="0" nodeType="afterEffect">
                                  <p:stCondLst>
                                    <p:cond delay="0"/>
                                  </p:stCondLst>
                                  <p:childTnLst>
                                    <p:set>
                                      <p:cBhvr>
                                        <p:cTn id="22" dur="1" fill="hold">
                                          <p:stCondLst>
                                            <p:cond delay="0"/>
                                          </p:stCondLst>
                                        </p:cTn>
                                        <p:tgtEl>
                                          <p:spTgt spid="5145"/>
                                        </p:tgtEl>
                                        <p:attrNameLst>
                                          <p:attrName>style.visibility</p:attrName>
                                        </p:attrNameLst>
                                      </p:cBhvr>
                                      <p:to>
                                        <p:strVal val="visible"/>
                                      </p:to>
                                    </p:set>
                                    <p:animEffect transition="in" filter="blinds(horizontal)">
                                      <p:cBhvr>
                                        <p:cTn id="23" dur="500"/>
                                        <p:tgtEl>
                                          <p:spTgt spid="514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5147"/>
                                        </p:tgtEl>
                                        <p:attrNameLst>
                                          <p:attrName>style.visibility</p:attrName>
                                        </p:attrNameLst>
                                      </p:cBhvr>
                                      <p:to>
                                        <p:strVal val="visible"/>
                                      </p:to>
                                    </p:set>
                                    <p:animEffect transition="in" filter="blinds(horizontal)">
                                      <p:cBhvr>
                                        <p:cTn id="26" dur="500"/>
                                        <p:tgtEl>
                                          <p:spTgt spid="5147"/>
                                        </p:tgtEl>
                                      </p:cBhvr>
                                    </p:animEffect>
                                  </p:childTnLst>
                                </p:cTn>
                              </p:par>
                            </p:childTnLst>
                          </p:cTn>
                        </p:par>
                        <p:par>
                          <p:cTn id="27" fill="hold">
                            <p:stCondLst>
                              <p:cond delay="8500"/>
                            </p:stCondLst>
                            <p:childTnLst>
                              <p:par>
                                <p:cTn id="28" presetID="3" presetClass="entr" presetSubtype="10" fill="hold" grpId="0" nodeType="afterEffect">
                                  <p:stCondLst>
                                    <p:cond delay="0"/>
                                  </p:stCondLst>
                                  <p:childTnLst>
                                    <p:set>
                                      <p:cBhvr>
                                        <p:cTn id="29" dur="1" fill="hold">
                                          <p:stCondLst>
                                            <p:cond delay="0"/>
                                          </p:stCondLst>
                                        </p:cTn>
                                        <p:tgtEl>
                                          <p:spTgt spid="5150"/>
                                        </p:tgtEl>
                                        <p:attrNameLst>
                                          <p:attrName>style.visibility</p:attrName>
                                        </p:attrNameLst>
                                      </p:cBhvr>
                                      <p:to>
                                        <p:strVal val="visible"/>
                                      </p:to>
                                    </p:set>
                                    <p:animEffect transition="in" filter="blinds(horizontal)">
                                      <p:cBhvr>
                                        <p:cTn id="30" dur="500"/>
                                        <p:tgtEl>
                                          <p:spTgt spid="5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5" grpId="0" animBg="1"/>
      <p:bldP spid="5147" grpId="0" animBg="1"/>
      <p:bldP spid="515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図 2"/>
          <p:cNvPicPr>
            <a:picLocks noChangeAspect="1"/>
          </p:cNvPicPr>
          <p:nvPr/>
        </p:nvPicPr>
        <p:blipFill>
          <a:blip r:embed="rId3" cstate="print"/>
          <a:srcRect/>
          <a:stretch>
            <a:fillRect/>
          </a:stretch>
        </p:blipFill>
        <p:spPr bwMode="auto">
          <a:xfrm>
            <a:off x="0" y="-3175"/>
            <a:ext cx="9144000" cy="6861175"/>
          </a:xfrm>
          <a:prstGeom prst="rect">
            <a:avLst/>
          </a:prstGeom>
          <a:noFill/>
          <a:ln w="9525">
            <a:noFill/>
            <a:miter lim="800000"/>
            <a:headEnd/>
            <a:tailEnd/>
          </a:ln>
        </p:spPr>
      </p:pic>
      <p:grpSp>
        <p:nvGrpSpPr>
          <p:cNvPr id="2" name="グループ化 91"/>
          <p:cNvGrpSpPr>
            <a:grpSpLocks/>
          </p:cNvGrpSpPr>
          <p:nvPr/>
        </p:nvGrpSpPr>
        <p:grpSpPr bwMode="auto">
          <a:xfrm>
            <a:off x="900113" y="1916113"/>
            <a:ext cx="3254375" cy="3114675"/>
            <a:chOff x="957263" y="2024063"/>
            <a:chExt cx="3095625" cy="3114675"/>
          </a:xfrm>
        </p:grpSpPr>
        <p:grpSp>
          <p:nvGrpSpPr>
            <p:cNvPr id="3" name="Group 6"/>
            <p:cNvGrpSpPr>
              <a:grpSpLocks/>
            </p:cNvGrpSpPr>
            <p:nvPr/>
          </p:nvGrpSpPr>
          <p:grpSpPr bwMode="auto">
            <a:xfrm>
              <a:off x="957263" y="2330450"/>
              <a:ext cx="3095625" cy="2808288"/>
              <a:chOff x="603" y="1355"/>
              <a:chExt cx="1950" cy="1769"/>
            </a:xfrm>
          </p:grpSpPr>
          <p:grpSp>
            <p:nvGrpSpPr>
              <p:cNvPr id="4" name="Group 13"/>
              <p:cNvGrpSpPr>
                <a:grpSpLocks/>
              </p:cNvGrpSpPr>
              <p:nvPr/>
            </p:nvGrpSpPr>
            <p:grpSpPr bwMode="auto">
              <a:xfrm>
                <a:off x="603" y="1355"/>
                <a:ext cx="1950" cy="197"/>
                <a:chOff x="336" y="1584"/>
                <a:chExt cx="2256" cy="528"/>
              </a:xfrm>
            </p:grpSpPr>
            <p:sp>
              <p:nvSpPr>
                <p:cNvPr id="5169" name="Rectangle 14"/>
                <p:cNvSpPr>
                  <a:spLocks noChangeArrowheads="1"/>
                </p:cNvSpPr>
                <p:nvPr/>
              </p:nvSpPr>
              <p:spPr bwMode="auto">
                <a:xfrm>
                  <a:off x="336" y="1584"/>
                  <a:ext cx="576" cy="528"/>
                </a:xfrm>
                <a:prstGeom prst="rect">
                  <a:avLst/>
                </a:prstGeom>
                <a:solidFill>
                  <a:srgbClr val="336699"/>
                </a:solidFill>
                <a:ln w="9525">
                  <a:solidFill>
                    <a:schemeClr val="bg1"/>
                  </a:solidFill>
                  <a:miter lim="800000"/>
                  <a:headEnd/>
                  <a:tailEnd/>
                </a:ln>
              </p:spPr>
              <p:txBody>
                <a:bodyPr wrap="none" anchor="ctr"/>
                <a:lstStyle/>
                <a:p>
                  <a:pPr algn="ctr"/>
                  <a:r>
                    <a:rPr lang="en-US" altLang="ja-JP" b="1">
                      <a:solidFill>
                        <a:schemeClr val="bg1"/>
                      </a:solidFill>
                      <a:cs typeface="Arial" charset="0"/>
                    </a:rPr>
                    <a:t>2</a:t>
                  </a:r>
                </a:p>
              </p:txBody>
            </p:sp>
            <p:sp>
              <p:nvSpPr>
                <p:cNvPr id="5170" name="Rectangle 15"/>
                <p:cNvSpPr>
                  <a:spLocks noChangeArrowheads="1"/>
                </p:cNvSpPr>
                <p:nvPr/>
              </p:nvSpPr>
              <p:spPr bwMode="auto">
                <a:xfrm>
                  <a:off x="912" y="1584"/>
                  <a:ext cx="864" cy="528"/>
                </a:xfrm>
                <a:prstGeom prst="rect">
                  <a:avLst/>
                </a:prstGeom>
                <a:solidFill>
                  <a:srgbClr val="E6E6E6"/>
                </a:solidFill>
                <a:ln w="9525">
                  <a:solidFill>
                    <a:schemeClr val="bg1"/>
                  </a:solidFill>
                  <a:miter lim="800000"/>
                  <a:headEnd/>
                  <a:tailEnd/>
                </a:ln>
              </p:spPr>
              <p:txBody>
                <a:bodyPr wrap="none" anchor="ctr"/>
                <a:lstStyle/>
                <a:p>
                  <a:pPr algn="ctr"/>
                  <a:r>
                    <a:rPr lang="en-US" altLang="ja-JP">
                      <a:solidFill>
                        <a:srgbClr val="000000"/>
                      </a:solidFill>
                      <a:cs typeface="Arial" charset="0"/>
                    </a:rPr>
                    <a:t>CHINA</a:t>
                  </a:r>
                </a:p>
              </p:txBody>
            </p:sp>
            <p:sp>
              <p:nvSpPr>
                <p:cNvPr id="5171" name="Rectangle 16"/>
                <p:cNvSpPr>
                  <a:spLocks noChangeArrowheads="1"/>
                </p:cNvSpPr>
                <p:nvPr/>
              </p:nvSpPr>
              <p:spPr bwMode="auto">
                <a:xfrm>
                  <a:off x="1776" y="1584"/>
                  <a:ext cx="816" cy="528"/>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cs typeface="Arial" charset="0"/>
                    </a:rPr>
                    <a:t>5,878.3</a:t>
                  </a:r>
                </a:p>
              </p:txBody>
            </p:sp>
          </p:grpSp>
          <p:grpSp>
            <p:nvGrpSpPr>
              <p:cNvPr id="5" name="Group 17"/>
              <p:cNvGrpSpPr>
                <a:grpSpLocks/>
              </p:cNvGrpSpPr>
              <p:nvPr/>
            </p:nvGrpSpPr>
            <p:grpSpPr bwMode="auto">
              <a:xfrm>
                <a:off x="603" y="1552"/>
                <a:ext cx="1950" cy="196"/>
                <a:chOff x="336" y="1584"/>
                <a:chExt cx="2256" cy="528"/>
              </a:xfrm>
            </p:grpSpPr>
            <p:sp>
              <p:nvSpPr>
                <p:cNvPr id="5166" name="Rectangle 18"/>
                <p:cNvSpPr>
                  <a:spLocks noChangeArrowheads="1"/>
                </p:cNvSpPr>
                <p:nvPr/>
              </p:nvSpPr>
              <p:spPr bwMode="auto">
                <a:xfrm>
                  <a:off x="336" y="1584"/>
                  <a:ext cx="576" cy="528"/>
                </a:xfrm>
                <a:prstGeom prst="rect">
                  <a:avLst/>
                </a:prstGeom>
                <a:solidFill>
                  <a:srgbClr val="336699"/>
                </a:solidFill>
                <a:ln w="9525">
                  <a:solidFill>
                    <a:schemeClr val="bg1"/>
                  </a:solidFill>
                  <a:miter lim="800000"/>
                  <a:headEnd/>
                  <a:tailEnd/>
                </a:ln>
              </p:spPr>
              <p:txBody>
                <a:bodyPr wrap="none" anchor="ctr"/>
                <a:lstStyle/>
                <a:p>
                  <a:pPr algn="ctr"/>
                  <a:r>
                    <a:rPr lang="en-US" altLang="ja-JP" b="1">
                      <a:solidFill>
                        <a:schemeClr val="bg1"/>
                      </a:solidFill>
                      <a:cs typeface="Arial" charset="0"/>
                    </a:rPr>
                    <a:t>3</a:t>
                  </a:r>
                </a:p>
              </p:txBody>
            </p:sp>
            <p:sp>
              <p:nvSpPr>
                <p:cNvPr id="5167" name="Rectangle 19"/>
                <p:cNvSpPr>
                  <a:spLocks noChangeArrowheads="1"/>
                </p:cNvSpPr>
                <p:nvPr/>
              </p:nvSpPr>
              <p:spPr bwMode="auto">
                <a:xfrm>
                  <a:off x="912" y="1584"/>
                  <a:ext cx="864" cy="528"/>
                </a:xfrm>
                <a:prstGeom prst="rect">
                  <a:avLst/>
                </a:prstGeom>
                <a:solidFill>
                  <a:srgbClr val="E6E6E6"/>
                </a:solidFill>
                <a:ln w="9525">
                  <a:solidFill>
                    <a:schemeClr val="bg1"/>
                  </a:solidFill>
                  <a:miter lim="800000"/>
                  <a:headEnd/>
                  <a:tailEnd/>
                </a:ln>
              </p:spPr>
              <p:txBody>
                <a:bodyPr wrap="none" anchor="ctr"/>
                <a:lstStyle/>
                <a:p>
                  <a:pPr algn="ctr"/>
                  <a:r>
                    <a:rPr lang="en-US" altLang="ja-JP">
                      <a:solidFill>
                        <a:srgbClr val="000000"/>
                      </a:solidFill>
                      <a:cs typeface="Arial" charset="0"/>
                    </a:rPr>
                    <a:t>JAPAN</a:t>
                  </a:r>
                </a:p>
              </p:txBody>
            </p:sp>
            <p:sp>
              <p:nvSpPr>
                <p:cNvPr id="5168" name="Rectangle 20"/>
                <p:cNvSpPr>
                  <a:spLocks noChangeArrowheads="1"/>
                </p:cNvSpPr>
                <p:nvPr/>
              </p:nvSpPr>
              <p:spPr bwMode="auto">
                <a:xfrm>
                  <a:off x="1776" y="1584"/>
                  <a:ext cx="816" cy="528"/>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cs typeface="Arial" charset="0"/>
                    </a:rPr>
                    <a:t>5,458.8</a:t>
                  </a:r>
                </a:p>
              </p:txBody>
            </p:sp>
          </p:grpSp>
          <p:grpSp>
            <p:nvGrpSpPr>
              <p:cNvPr id="6" name="Group 21"/>
              <p:cNvGrpSpPr>
                <a:grpSpLocks/>
              </p:cNvGrpSpPr>
              <p:nvPr/>
            </p:nvGrpSpPr>
            <p:grpSpPr bwMode="auto">
              <a:xfrm>
                <a:off x="603" y="1748"/>
                <a:ext cx="1950" cy="197"/>
                <a:chOff x="336" y="1584"/>
                <a:chExt cx="2256" cy="528"/>
              </a:xfrm>
            </p:grpSpPr>
            <p:sp>
              <p:nvSpPr>
                <p:cNvPr id="5163" name="Rectangle 22"/>
                <p:cNvSpPr>
                  <a:spLocks noChangeArrowheads="1"/>
                </p:cNvSpPr>
                <p:nvPr/>
              </p:nvSpPr>
              <p:spPr bwMode="auto">
                <a:xfrm>
                  <a:off x="336" y="1584"/>
                  <a:ext cx="576" cy="528"/>
                </a:xfrm>
                <a:prstGeom prst="rect">
                  <a:avLst/>
                </a:prstGeom>
                <a:solidFill>
                  <a:srgbClr val="336699"/>
                </a:solidFill>
                <a:ln w="9525">
                  <a:solidFill>
                    <a:schemeClr val="bg1"/>
                  </a:solidFill>
                  <a:miter lim="800000"/>
                  <a:headEnd/>
                  <a:tailEnd/>
                </a:ln>
              </p:spPr>
              <p:txBody>
                <a:bodyPr wrap="none" anchor="ctr"/>
                <a:lstStyle/>
                <a:p>
                  <a:pPr algn="ctr"/>
                  <a:r>
                    <a:rPr lang="en-US" altLang="ja-JP" b="1">
                      <a:solidFill>
                        <a:schemeClr val="bg1"/>
                      </a:solidFill>
                      <a:cs typeface="Arial" charset="0"/>
                    </a:rPr>
                    <a:t>4</a:t>
                  </a:r>
                </a:p>
              </p:txBody>
            </p:sp>
            <p:sp>
              <p:nvSpPr>
                <p:cNvPr id="5164" name="Rectangle 23"/>
                <p:cNvSpPr>
                  <a:spLocks noChangeArrowheads="1"/>
                </p:cNvSpPr>
                <p:nvPr/>
              </p:nvSpPr>
              <p:spPr bwMode="auto">
                <a:xfrm>
                  <a:off x="912" y="1584"/>
                  <a:ext cx="864" cy="528"/>
                </a:xfrm>
                <a:prstGeom prst="rect">
                  <a:avLst/>
                </a:prstGeom>
                <a:solidFill>
                  <a:srgbClr val="E6E6E6"/>
                </a:solidFill>
                <a:ln w="9525">
                  <a:solidFill>
                    <a:schemeClr val="bg1"/>
                  </a:solidFill>
                  <a:miter lim="800000"/>
                  <a:headEnd/>
                  <a:tailEnd/>
                </a:ln>
              </p:spPr>
              <p:txBody>
                <a:bodyPr wrap="none" anchor="ctr"/>
                <a:lstStyle/>
                <a:p>
                  <a:pPr algn="ctr"/>
                  <a:r>
                    <a:rPr lang="en-US" altLang="ja-JP">
                      <a:solidFill>
                        <a:srgbClr val="000000"/>
                      </a:solidFill>
                      <a:cs typeface="Arial" charset="0"/>
                    </a:rPr>
                    <a:t>Germany</a:t>
                  </a:r>
                </a:p>
              </p:txBody>
            </p:sp>
            <p:sp>
              <p:nvSpPr>
                <p:cNvPr id="5165" name="Rectangle 24"/>
                <p:cNvSpPr>
                  <a:spLocks noChangeArrowheads="1"/>
                </p:cNvSpPr>
                <p:nvPr/>
              </p:nvSpPr>
              <p:spPr bwMode="auto">
                <a:xfrm>
                  <a:off x="1776" y="1584"/>
                  <a:ext cx="816" cy="528"/>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cs typeface="Arial" charset="0"/>
                    </a:rPr>
                    <a:t>3,315.6</a:t>
                  </a:r>
                </a:p>
              </p:txBody>
            </p:sp>
          </p:grpSp>
          <p:grpSp>
            <p:nvGrpSpPr>
              <p:cNvPr id="7" name="Group 25"/>
              <p:cNvGrpSpPr>
                <a:grpSpLocks/>
              </p:cNvGrpSpPr>
              <p:nvPr/>
            </p:nvGrpSpPr>
            <p:grpSpPr bwMode="auto">
              <a:xfrm>
                <a:off x="603" y="1945"/>
                <a:ext cx="1950" cy="196"/>
                <a:chOff x="336" y="1584"/>
                <a:chExt cx="2256" cy="528"/>
              </a:xfrm>
            </p:grpSpPr>
            <p:sp>
              <p:nvSpPr>
                <p:cNvPr id="5160" name="Rectangle 26"/>
                <p:cNvSpPr>
                  <a:spLocks noChangeArrowheads="1"/>
                </p:cNvSpPr>
                <p:nvPr/>
              </p:nvSpPr>
              <p:spPr bwMode="auto">
                <a:xfrm>
                  <a:off x="336" y="1584"/>
                  <a:ext cx="576" cy="528"/>
                </a:xfrm>
                <a:prstGeom prst="rect">
                  <a:avLst/>
                </a:prstGeom>
                <a:solidFill>
                  <a:srgbClr val="336699"/>
                </a:solidFill>
                <a:ln w="9525">
                  <a:solidFill>
                    <a:schemeClr val="bg1"/>
                  </a:solidFill>
                  <a:miter lim="800000"/>
                  <a:headEnd/>
                  <a:tailEnd/>
                </a:ln>
              </p:spPr>
              <p:txBody>
                <a:bodyPr wrap="none" anchor="ctr"/>
                <a:lstStyle/>
                <a:p>
                  <a:pPr algn="ctr"/>
                  <a:r>
                    <a:rPr lang="en-US" altLang="ja-JP">
                      <a:solidFill>
                        <a:schemeClr val="bg1"/>
                      </a:solidFill>
                      <a:latin typeface="Times New Roman" pitchFamily="18" charset="0"/>
                      <a:cs typeface="Arial" charset="0"/>
                    </a:rPr>
                    <a:t>:</a:t>
                  </a:r>
                </a:p>
              </p:txBody>
            </p:sp>
            <p:sp>
              <p:nvSpPr>
                <p:cNvPr id="5161" name="Rectangle 27"/>
                <p:cNvSpPr>
                  <a:spLocks noChangeArrowheads="1"/>
                </p:cNvSpPr>
                <p:nvPr/>
              </p:nvSpPr>
              <p:spPr bwMode="auto">
                <a:xfrm>
                  <a:off x="912" y="1584"/>
                  <a:ext cx="864" cy="528"/>
                </a:xfrm>
                <a:prstGeom prst="rect">
                  <a:avLst/>
                </a:prstGeom>
                <a:solidFill>
                  <a:srgbClr val="E6E6E6"/>
                </a:solidFill>
                <a:ln w="9525">
                  <a:solidFill>
                    <a:schemeClr val="bg1"/>
                  </a:solidFill>
                  <a:miter lim="800000"/>
                  <a:headEnd/>
                  <a:tailEnd/>
                </a:ln>
              </p:spPr>
              <p:txBody>
                <a:bodyPr wrap="none" anchor="ctr"/>
                <a:lstStyle/>
                <a:p>
                  <a:pPr algn="ctr"/>
                  <a:r>
                    <a:rPr lang="en-US" altLang="ja-JP">
                      <a:solidFill>
                        <a:srgbClr val="000000"/>
                      </a:solidFill>
                      <a:latin typeface="Times New Roman" pitchFamily="18" charset="0"/>
                      <a:cs typeface="Arial" charset="0"/>
                    </a:rPr>
                    <a:t>:</a:t>
                  </a:r>
                </a:p>
              </p:txBody>
            </p:sp>
            <p:sp>
              <p:nvSpPr>
                <p:cNvPr id="5162" name="Rectangle 28"/>
                <p:cNvSpPr>
                  <a:spLocks noChangeArrowheads="1"/>
                </p:cNvSpPr>
                <p:nvPr/>
              </p:nvSpPr>
              <p:spPr bwMode="auto">
                <a:xfrm>
                  <a:off x="1776" y="1584"/>
                  <a:ext cx="816" cy="528"/>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latin typeface="Times New Roman" pitchFamily="18" charset="0"/>
                      <a:cs typeface="Arial" charset="0"/>
                    </a:rPr>
                    <a:t>:</a:t>
                  </a:r>
                </a:p>
              </p:txBody>
            </p:sp>
          </p:grpSp>
          <p:grpSp>
            <p:nvGrpSpPr>
              <p:cNvPr id="8" name="Group 29"/>
              <p:cNvGrpSpPr>
                <a:grpSpLocks/>
              </p:cNvGrpSpPr>
              <p:nvPr/>
            </p:nvGrpSpPr>
            <p:grpSpPr bwMode="auto">
              <a:xfrm>
                <a:off x="603" y="2141"/>
                <a:ext cx="1950" cy="197"/>
                <a:chOff x="336" y="1584"/>
                <a:chExt cx="2256" cy="528"/>
              </a:xfrm>
            </p:grpSpPr>
            <p:sp>
              <p:nvSpPr>
                <p:cNvPr id="5157" name="Rectangle 30"/>
                <p:cNvSpPr>
                  <a:spLocks noChangeArrowheads="1"/>
                </p:cNvSpPr>
                <p:nvPr/>
              </p:nvSpPr>
              <p:spPr bwMode="auto">
                <a:xfrm>
                  <a:off x="336" y="1584"/>
                  <a:ext cx="576" cy="528"/>
                </a:xfrm>
                <a:prstGeom prst="rect">
                  <a:avLst/>
                </a:prstGeom>
                <a:solidFill>
                  <a:srgbClr val="336699"/>
                </a:solidFill>
                <a:ln w="9525">
                  <a:solidFill>
                    <a:schemeClr val="bg1"/>
                  </a:solidFill>
                  <a:miter lim="800000"/>
                  <a:headEnd/>
                  <a:tailEnd/>
                </a:ln>
              </p:spPr>
              <p:txBody>
                <a:bodyPr wrap="none" anchor="ctr"/>
                <a:lstStyle/>
                <a:p>
                  <a:pPr algn="ctr"/>
                  <a:r>
                    <a:rPr lang="en-US" altLang="ja-JP" b="1">
                      <a:solidFill>
                        <a:schemeClr val="bg1"/>
                      </a:solidFill>
                      <a:cs typeface="Arial" charset="0"/>
                    </a:rPr>
                    <a:t>30</a:t>
                  </a:r>
                </a:p>
              </p:txBody>
            </p:sp>
            <p:sp>
              <p:nvSpPr>
                <p:cNvPr id="5158" name="Rectangle 31"/>
                <p:cNvSpPr>
                  <a:spLocks noChangeArrowheads="1"/>
                </p:cNvSpPr>
                <p:nvPr/>
              </p:nvSpPr>
              <p:spPr bwMode="auto">
                <a:xfrm>
                  <a:off x="912" y="1584"/>
                  <a:ext cx="864" cy="528"/>
                </a:xfrm>
                <a:prstGeom prst="rect">
                  <a:avLst/>
                </a:prstGeom>
                <a:solidFill>
                  <a:srgbClr val="E6E6E6"/>
                </a:solidFill>
                <a:ln w="9525">
                  <a:solidFill>
                    <a:schemeClr val="bg1"/>
                  </a:solidFill>
                  <a:miter lim="800000"/>
                  <a:headEnd/>
                  <a:tailEnd/>
                </a:ln>
              </p:spPr>
              <p:txBody>
                <a:bodyPr wrap="none" anchor="ctr"/>
                <a:lstStyle/>
                <a:p>
                  <a:pPr algn="ctr"/>
                  <a:r>
                    <a:rPr lang="en-US" altLang="ja-JP">
                      <a:solidFill>
                        <a:srgbClr val="000000"/>
                      </a:solidFill>
                      <a:cs typeface="Arial" charset="0"/>
                    </a:rPr>
                    <a:t>Thailand</a:t>
                  </a:r>
                </a:p>
              </p:txBody>
            </p:sp>
            <p:sp>
              <p:nvSpPr>
                <p:cNvPr id="5159" name="Rectangle 32"/>
                <p:cNvSpPr>
                  <a:spLocks noChangeArrowheads="1"/>
                </p:cNvSpPr>
                <p:nvPr/>
              </p:nvSpPr>
              <p:spPr bwMode="auto">
                <a:xfrm>
                  <a:off x="1776" y="1584"/>
                  <a:ext cx="816" cy="528"/>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cs typeface="Arial" charset="0"/>
                    </a:rPr>
                    <a:t>318.9</a:t>
                  </a:r>
                </a:p>
              </p:txBody>
            </p:sp>
          </p:grpSp>
          <p:grpSp>
            <p:nvGrpSpPr>
              <p:cNvPr id="9" name="Group 33"/>
              <p:cNvGrpSpPr>
                <a:grpSpLocks/>
              </p:cNvGrpSpPr>
              <p:nvPr/>
            </p:nvGrpSpPr>
            <p:grpSpPr bwMode="auto">
              <a:xfrm>
                <a:off x="603" y="2338"/>
                <a:ext cx="1950" cy="196"/>
                <a:chOff x="336" y="1584"/>
                <a:chExt cx="2256" cy="528"/>
              </a:xfrm>
            </p:grpSpPr>
            <p:sp>
              <p:nvSpPr>
                <p:cNvPr id="5154" name="Rectangle 34"/>
                <p:cNvSpPr>
                  <a:spLocks noChangeArrowheads="1"/>
                </p:cNvSpPr>
                <p:nvPr/>
              </p:nvSpPr>
              <p:spPr bwMode="auto">
                <a:xfrm>
                  <a:off x="336" y="1584"/>
                  <a:ext cx="576" cy="528"/>
                </a:xfrm>
                <a:prstGeom prst="rect">
                  <a:avLst/>
                </a:prstGeom>
                <a:solidFill>
                  <a:srgbClr val="336699"/>
                </a:solidFill>
                <a:ln w="9525">
                  <a:solidFill>
                    <a:schemeClr val="bg1"/>
                  </a:solidFill>
                  <a:miter lim="800000"/>
                  <a:headEnd/>
                  <a:tailEnd/>
                </a:ln>
              </p:spPr>
              <p:txBody>
                <a:bodyPr wrap="none" anchor="ctr"/>
                <a:lstStyle/>
                <a:p>
                  <a:pPr algn="ctr"/>
                  <a:r>
                    <a:rPr lang="en-US" altLang="ja-JP" b="1">
                      <a:solidFill>
                        <a:schemeClr val="bg1"/>
                      </a:solidFill>
                      <a:cs typeface="Arial" charset="0"/>
                    </a:rPr>
                    <a:t>31</a:t>
                  </a:r>
                </a:p>
              </p:txBody>
            </p:sp>
            <p:sp>
              <p:nvSpPr>
                <p:cNvPr id="5155" name="Rectangle 35"/>
                <p:cNvSpPr>
                  <a:spLocks noChangeArrowheads="1"/>
                </p:cNvSpPr>
                <p:nvPr/>
              </p:nvSpPr>
              <p:spPr bwMode="auto">
                <a:xfrm>
                  <a:off x="912" y="1584"/>
                  <a:ext cx="864" cy="528"/>
                </a:xfrm>
                <a:prstGeom prst="rect">
                  <a:avLst/>
                </a:prstGeom>
                <a:solidFill>
                  <a:srgbClr val="E6E6E6"/>
                </a:solidFill>
                <a:ln w="9525">
                  <a:solidFill>
                    <a:schemeClr val="bg1"/>
                  </a:solidFill>
                  <a:miter lim="800000"/>
                  <a:headEnd/>
                  <a:tailEnd/>
                </a:ln>
              </p:spPr>
              <p:txBody>
                <a:bodyPr wrap="none" anchor="ctr"/>
                <a:lstStyle/>
                <a:p>
                  <a:pPr algn="ctr"/>
                  <a:r>
                    <a:rPr lang="en-US" altLang="ja-JP" b="1">
                      <a:solidFill>
                        <a:srgbClr val="000000"/>
                      </a:solidFill>
                      <a:cs typeface="Arial" charset="0"/>
                    </a:rPr>
                    <a:t>Denmark</a:t>
                  </a:r>
                </a:p>
              </p:txBody>
            </p:sp>
            <p:sp>
              <p:nvSpPr>
                <p:cNvPr id="5156" name="Rectangle 36"/>
                <p:cNvSpPr>
                  <a:spLocks noChangeArrowheads="1"/>
                </p:cNvSpPr>
                <p:nvPr/>
              </p:nvSpPr>
              <p:spPr bwMode="auto">
                <a:xfrm>
                  <a:off x="1776" y="1584"/>
                  <a:ext cx="816" cy="528"/>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cs typeface="Arial" charset="0"/>
                    </a:rPr>
                    <a:t>310.8</a:t>
                  </a:r>
                </a:p>
              </p:txBody>
            </p:sp>
          </p:grpSp>
          <p:grpSp>
            <p:nvGrpSpPr>
              <p:cNvPr id="10" name="Group 37"/>
              <p:cNvGrpSpPr>
                <a:grpSpLocks/>
              </p:cNvGrpSpPr>
              <p:nvPr/>
            </p:nvGrpSpPr>
            <p:grpSpPr bwMode="auto">
              <a:xfrm>
                <a:off x="603" y="2534"/>
                <a:ext cx="1950" cy="197"/>
                <a:chOff x="336" y="1584"/>
                <a:chExt cx="2256" cy="528"/>
              </a:xfrm>
            </p:grpSpPr>
            <p:sp>
              <p:nvSpPr>
                <p:cNvPr id="5151" name="Rectangle 38"/>
                <p:cNvSpPr>
                  <a:spLocks noChangeArrowheads="1"/>
                </p:cNvSpPr>
                <p:nvPr/>
              </p:nvSpPr>
              <p:spPr bwMode="auto">
                <a:xfrm>
                  <a:off x="336" y="1584"/>
                  <a:ext cx="576" cy="528"/>
                </a:xfrm>
                <a:prstGeom prst="rect">
                  <a:avLst/>
                </a:prstGeom>
                <a:solidFill>
                  <a:srgbClr val="336699"/>
                </a:solidFill>
                <a:ln w="9525">
                  <a:solidFill>
                    <a:schemeClr val="bg1"/>
                  </a:solidFill>
                  <a:miter lim="800000"/>
                  <a:headEnd/>
                  <a:tailEnd/>
                </a:ln>
              </p:spPr>
              <p:txBody>
                <a:bodyPr wrap="none" anchor="ctr"/>
                <a:lstStyle/>
                <a:p>
                  <a:pPr algn="ctr"/>
                  <a:r>
                    <a:rPr lang="en-US" altLang="ja-JP" b="1">
                      <a:solidFill>
                        <a:schemeClr val="bg1"/>
                      </a:solidFill>
                      <a:cs typeface="Arial" charset="0"/>
                    </a:rPr>
                    <a:t>32</a:t>
                  </a:r>
                </a:p>
              </p:txBody>
            </p:sp>
            <p:sp>
              <p:nvSpPr>
                <p:cNvPr id="5152" name="Rectangle 39"/>
                <p:cNvSpPr>
                  <a:spLocks noChangeArrowheads="1"/>
                </p:cNvSpPr>
                <p:nvPr/>
              </p:nvSpPr>
              <p:spPr bwMode="auto">
                <a:xfrm>
                  <a:off x="912" y="1584"/>
                  <a:ext cx="864" cy="528"/>
                </a:xfrm>
                <a:prstGeom prst="rect">
                  <a:avLst/>
                </a:prstGeom>
                <a:solidFill>
                  <a:srgbClr val="E6E6E6"/>
                </a:solidFill>
                <a:ln w="9525">
                  <a:solidFill>
                    <a:schemeClr val="bg1"/>
                  </a:solidFill>
                  <a:miter lim="800000"/>
                  <a:headEnd/>
                  <a:tailEnd/>
                </a:ln>
              </p:spPr>
              <p:txBody>
                <a:bodyPr wrap="none" anchor="ctr"/>
                <a:lstStyle/>
                <a:p>
                  <a:pPr algn="ctr"/>
                  <a:r>
                    <a:rPr lang="en-US" altLang="ja-JP">
                      <a:solidFill>
                        <a:srgbClr val="000000"/>
                      </a:solidFill>
                      <a:cs typeface="Arial" charset="0"/>
                    </a:rPr>
                    <a:t>Greece</a:t>
                  </a:r>
                </a:p>
              </p:txBody>
            </p:sp>
            <p:sp>
              <p:nvSpPr>
                <p:cNvPr id="5153" name="Rectangle 40"/>
                <p:cNvSpPr>
                  <a:spLocks noChangeArrowheads="1"/>
                </p:cNvSpPr>
                <p:nvPr/>
              </p:nvSpPr>
              <p:spPr bwMode="auto">
                <a:xfrm>
                  <a:off x="1776" y="1584"/>
                  <a:ext cx="816" cy="528"/>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cs typeface="Arial" charset="0"/>
                    </a:rPr>
                    <a:t>305.4</a:t>
                  </a:r>
                </a:p>
              </p:txBody>
            </p:sp>
          </p:grpSp>
          <p:grpSp>
            <p:nvGrpSpPr>
              <p:cNvPr id="11" name="Group 41"/>
              <p:cNvGrpSpPr>
                <a:grpSpLocks/>
              </p:cNvGrpSpPr>
              <p:nvPr/>
            </p:nvGrpSpPr>
            <p:grpSpPr bwMode="auto">
              <a:xfrm>
                <a:off x="603" y="2731"/>
                <a:ext cx="1950" cy="196"/>
                <a:chOff x="336" y="1584"/>
                <a:chExt cx="2256" cy="528"/>
              </a:xfrm>
            </p:grpSpPr>
            <p:sp>
              <p:nvSpPr>
                <p:cNvPr id="5148" name="Rectangle 42"/>
                <p:cNvSpPr>
                  <a:spLocks noChangeArrowheads="1"/>
                </p:cNvSpPr>
                <p:nvPr/>
              </p:nvSpPr>
              <p:spPr bwMode="auto">
                <a:xfrm>
                  <a:off x="336" y="1584"/>
                  <a:ext cx="576" cy="528"/>
                </a:xfrm>
                <a:prstGeom prst="rect">
                  <a:avLst/>
                </a:prstGeom>
                <a:solidFill>
                  <a:srgbClr val="336699"/>
                </a:solidFill>
                <a:ln w="9525">
                  <a:solidFill>
                    <a:schemeClr val="bg1"/>
                  </a:solidFill>
                  <a:miter lim="800000"/>
                  <a:headEnd/>
                  <a:tailEnd/>
                </a:ln>
              </p:spPr>
              <p:txBody>
                <a:bodyPr wrap="none" anchor="ctr"/>
                <a:lstStyle/>
                <a:p>
                  <a:pPr algn="ctr"/>
                  <a:r>
                    <a:rPr lang="en-US" altLang="ja-JP" b="1">
                      <a:solidFill>
                        <a:schemeClr val="bg1"/>
                      </a:solidFill>
                      <a:cs typeface="Arial" charset="0"/>
                    </a:rPr>
                    <a:t>33</a:t>
                  </a:r>
                </a:p>
              </p:txBody>
            </p:sp>
            <p:sp>
              <p:nvSpPr>
                <p:cNvPr id="5149" name="Rectangle 43"/>
                <p:cNvSpPr>
                  <a:spLocks noChangeArrowheads="1"/>
                </p:cNvSpPr>
                <p:nvPr/>
              </p:nvSpPr>
              <p:spPr bwMode="auto">
                <a:xfrm>
                  <a:off x="912" y="1584"/>
                  <a:ext cx="864" cy="528"/>
                </a:xfrm>
                <a:prstGeom prst="rect">
                  <a:avLst/>
                </a:prstGeom>
                <a:solidFill>
                  <a:srgbClr val="E6E6E6"/>
                </a:solidFill>
                <a:ln w="9525">
                  <a:solidFill>
                    <a:schemeClr val="bg1"/>
                  </a:solidFill>
                  <a:miter lim="800000"/>
                  <a:headEnd/>
                  <a:tailEnd/>
                </a:ln>
              </p:spPr>
              <p:txBody>
                <a:bodyPr wrap="none" anchor="ctr"/>
                <a:lstStyle/>
                <a:p>
                  <a:pPr algn="ctr"/>
                  <a:r>
                    <a:rPr lang="en-US" altLang="ja-JP">
                      <a:solidFill>
                        <a:srgbClr val="000000"/>
                      </a:solidFill>
                      <a:cs typeface="Arial" charset="0"/>
                    </a:rPr>
                    <a:t>UAE</a:t>
                  </a:r>
                </a:p>
              </p:txBody>
            </p:sp>
            <p:sp>
              <p:nvSpPr>
                <p:cNvPr id="5150" name="Rectangle 44"/>
                <p:cNvSpPr>
                  <a:spLocks noChangeArrowheads="1"/>
                </p:cNvSpPr>
                <p:nvPr/>
              </p:nvSpPr>
              <p:spPr bwMode="auto">
                <a:xfrm>
                  <a:off x="1776" y="1584"/>
                  <a:ext cx="816" cy="528"/>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cs typeface="Arial" charset="0"/>
                    </a:rPr>
                    <a:t>301.9</a:t>
                  </a:r>
                </a:p>
              </p:txBody>
            </p:sp>
          </p:grpSp>
          <p:grpSp>
            <p:nvGrpSpPr>
              <p:cNvPr id="12" name="Group 45"/>
              <p:cNvGrpSpPr>
                <a:grpSpLocks/>
              </p:cNvGrpSpPr>
              <p:nvPr/>
            </p:nvGrpSpPr>
            <p:grpSpPr bwMode="auto">
              <a:xfrm>
                <a:off x="603" y="2927"/>
                <a:ext cx="1950" cy="197"/>
                <a:chOff x="336" y="1584"/>
                <a:chExt cx="2256" cy="528"/>
              </a:xfrm>
            </p:grpSpPr>
            <p:sp>
              <p:nvSpPr>
                <p:cNvPr id="5145" name="Rectangle 46"/>
                <p:cNvSpPr>
                  <a:spLocks noChangeArrowheads="1"/>
                </p:cNvSpPr>
                <p:nvPr/>
              </p:nvSpPr>
              <p:spPr bwMode="auto">
                <a:xfrm>
                  <a:off x="336" y="1584"/>
                  <a:ext cx="576" cy="528"/>
                </a:xfrm>
                <a:prstGeom prst="rect">
                  <a:avLst/>
                </a:prstGeom>
                <a:solidFill>
                  <a:srgbClr val="336699"/>
                </a:solidFill>
                <a:ln w="9525">
                  <a:solidFill>
                    <a:schemeClr val="bg1"/>
                  </a:solidFill>
                  <a:miter lim="800000"/>
                  <a:headEnd/>
                  <a:tailEnd/>
                </a:ln>
              </p:spPr>
              <p:txBody>
                <a:bodyPr wrap="none" anchor="ctr"/>
                <a:lstStyle/>
                <a:p>
                  <a:pPr algn="ctr"/>
                  <a:r>
                    <a:rPr lang="en-US" altLang="ja-JP">
                      <a:solidFill>
                        <a:schemeClr val="bg1"/>
                      </a:solidFill>
                      <a:latin typeface="Times New Roman" pitchFamily="18" charset="0"/>
                      <a:cs typeface="Arial" charset="0"/>
                    </a:rPr>
                    <a:t>:</a:t>
                  </a:r>
                </a:p>
              </p:txBody>
            </p:sp>
            <p:sp>
              <p:nvSpPr>
                <p:cNvPr id="5146" name="Rectangle 47"/>
                <p:cNvSpPr>
                  <a:spLocks noChangeArrowheads="1"/>
                </p:cNvSpPr>
                <p:nvPr/>
              </p:nvSpPr>
              <p:spPr bwMode="auto">
                <a:xfrm>
                  <a:off x="912" y="1584"/>
                  <a:ext cx="864" cy="528"/>
                </a:xfrm>
                <a:prstGeom prst="rect">
                  <a:avLst/>
                </a:prstGeom>
                <a:solidFill>
                  <a:srgbClr val="E6E6E6"/>
                </a:solidFill>
                <a:ln w="9525">
                  <a:solidFill>
                    <a:schemeClr val="bg1"/>
                  </a:solidFill>
                  <a:miter lim="800000"/>
                  <a:headEnd/>
                  <a:tailEnd/>
                </a:ln>
              </p:spPr>
              <p:txBody>
                <a:bodyPr wrap="none" anchor="ctr"/>
                <a:lstStyle/>
                <a:p>
                  <a:pPr algn="ctr"/>
                  <a:r>
                    <a:rPr lang="en-US" altLang="ja-JP">
                      <a:solidFill>
                        <a:srgbClr val="000000"/>
                      </a:solidFill>
                      <a:latin typeface="Times New Roman" pitchFamily="18" charset="0"/>
                      <a:cs typeface="Arial" charset="0"/>
                    </a:rPr>
                    <a:t>:</a:t>
                  </a:r>
                </a:p>
              </p:txBody>
            </p:sp>
            <p:sp>
              <p:nvSpPr>
                <p:cNvPr id="5147" name="Rectangle 48"/>
                <p:cNvSpPr>
                  <a:spLocks noChangeArrowheads="1"/>
                </p:cNvSpPr>
                <p:nvPr/>
              </p:nvSpPr>
              <p:spPr bwMode="auto">
                <a:xfrm>
                  <a:off x="1776" y="1584"/>
                  <a:ext cx="816" cy="528"/>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latin typeface="Times New Roman" pitchFamily="18" charset="0"/>
                      <a:cs typeface="Arial" charset="0"/>
                    </a:rPr>
                    <a:t>:</a:t>
                  </a:r>
                </a:p>
              </p:txBody>
            </p:sp>
          </p:grpSp>
        </p:grpSp>
        <p:grpSp>
          <p:nvGrpSpPr>
            <p:cNvPr id="13" name="グループ化 93"/>
            <p:cNvGrpSpPr>
              <a:grpSpLocks/>
            </p:cNvGrpSpPr>
            <p:nvPr/>
          </p:nvGrpSpPr>
          <p:grpSpPr bwMode="auto">
            <a:xfrm>
              <a:off x="957263" y="2024063"/>
              <a:ext cx="3095624" cy="312737"/>
              <a:chOff x="957263" y="2024063"/>
              <a:chExt cx="3095624" cy="312737"/>
            </a:xfrm>
          </p:grpSpPr>
          <p:sp>
            <p:nvSpPr>
              <p:cNvPr id="5133" name="Rectangle 14"/>
              <p:cNvSpPr>
                <a:spLocks noChangeArrowheads="1"/>
              </p:cNvSpPr>
              <p:nvPr/>
            </p:nvSpPr>
            <p:spPr bwMode="auto">
              <a:xfrm>
                <a:off x="957263" y="2024063"/>
                <a:ext cx="790372" cy="312737"/>
              </a:xfrm>
              <a:prstGeom prst="rect">
                <a:avLst/>
              </a:prstGeom>
              <a:solidFill>
                <a:srgbClr val="336699"/>
              </a:solidFill>
              <a:ln w="9525">
                <a:solidFill>
                  <a:schemeClr val="bg1"/>
                </a:solidFill>
                <a:miter lim="800000"/>
                <a:headEnd/>
                <a:tailEnd/>
              </a:ln>
            </p:spPr>
            <p:txBody>
              <a:bodyPr wrap="none" anchor="ctr"/>
              <a:lstStyle/>
              <a:p>
                <a:pPr algn="ctr"/>
                <a:r>
                  <a:rPr lang="en-US" altLang="ja-JP" b="1">
                    <a:solidFill>
                      <a:schemeClr val="bg1"/>
                    </a:solidFill>
                    <a:cs typeface="Arial" charset="0"/>
                  </a:rPr>
                  <a:t>1</a:t>
                </a:r>
              </a:p>
            </p:txBody>
          </p:sp>
          <p:sp>
            <p:nvSpPr>
              <p:cNvPr id="5134" name="Rectangle 15"/>
              <p:cNvSpPr>
                <a:spLocks noChangeArrowheads="1"/>
              </p:cNvSpPr>
              <p:nvPr/>
            </p:nvSpPr>
            <p:spPr bwMode="auto">
              <a:xfrm>
                <a:off x="1747635" y="2024063"/>
                <a:ext cx="1185558" cy="312737"/>
              </a:xfrm>
              <a:prstGeom prst="rect">
                <a:avLst/>
              </a:prstGeom>
              <a:solidFill>
                <a:srgbClr val="E6E6E6"/>
              </a:solidFill>
              <a:ln w="9525">
                <a:solidFill>
                  <a:schemeClr val="bg1"/>
                </a:solidFill>
                <a:miter lim="800000"/>
                <a:headEnd/>
                <a:tailEnd/>
              </a:ln>
            </p:spPr>
            <p:txBody>
              <a:bodyPr wrap="none" anchor="ctr"/>
              <a:lstStyle/>
              <a:p>
                <a:pPr algn="ctr"/>
                <a:r>
                  <a:rPr lang="en-US" altLang="ja-JP">
                    <a:solidFill>
                      <a:srgbClr val="000000"/>
                    </a:solidFill>
                    <a:cs typeface="Arial" charset="0"/>
                  </a:rPr>
                  <a:t>USA</a:t>
                </a:r>
              </a:p>
            </p:txBody>
          </p:sp>
          <p:sp>
            <p:nvSpPr>
              <p:cNvPr id="5135" name="Rectangle 16"/>
              <p:cNvSpPr>
                <a:spLocks noChangeArrowheads="1"/>
              </p:cNvSpPr>
              <p:nvPr/>
            </p:nvSpPr>
            <p:spPr bwMode="auto">
              <a:xfrm>
                <a:off x="2933193" y="2024063"/>
                <a:ext cx="1119694" cy="312737"/>
              </a:xfrm>
              <a:prstGeom prst="rect">
                <a:avLst/>
              </a:prstGeom>
              <a:solidFill>
                <a:srgbClr val="E6E6E6"/>
              </a:solidFill>
              <a:ln w="9525">
                <a:solidFill>
                  <a:schemeClr val="bg1"/>
                </a:solidFill>
                <a:miter lim="800000"/>
                <a:headEnd/>
                <a:tailEnd/>
              </a:ln>
            </p:spPr>
            <p:txBody>
              <a:bodyPr wrap="none" rIns="180000" anchor="ctr"/>
              <a:lstStyle/>
              <a:p>
                <a:pPr algn="ctr"/>
                <a:r>
                  <a:rPr lang="en-US" altLang="ja-JP">
                    <a:solidFill>
                      <a:srgbClr val="000000"/>
                    </a:solidFill>
                    <a:cs typeface="Arial" charset="0"/>
                  </a:rPr>
                  <a:t>14,657.8</a:t>
                </a:r>
              </a:p>
            </p:txBody>
          </p:sp>
        </p:grpSp>
      </p:grpSp>
      <p:sp>
        <p:nvSpPr>
          <p:cNvPr id="5124" name="Text Box 53"/>
          <p:cNvSpPr txBox="1">
            <a:spLocks noChangeArrowheads="1"/>
          </p:cNvSpPr>
          <p:nvPr/>
        </p:nvSpPr>
        <p:spPr bwMode="auto">
          <a:xfrm>
            <a:off x="4278313" y="1649413"/>
            <a:ext cx="4906962" cy="304800"/>
          </a:xfrm>
          <a:prstGeom prst="rect">
            <a:avLst/>
          </a:prstGeom>
          <a:noFill/>
          <a:ln w="9525">
            <a:noFill/>
            <a:miter lim="800000"/>
            <a:headEnd/>
            <a:tailEnd/>
          </a:ln>
        </p:spPr>
        <p:txBody>
          <a:bodyPr>
            <a:spAutoFit/>
          </a:bodyPr>
          <a:lstStyle/>
          <a:p>
            <a:pPr algn="ctr"/>
            <a:r>
              <a:rPr lang="en-US" altLang="ja-JP" sz="1400" b="1">
                <a:cs typeface="Arial" charset="0"/>
              </a:rPr>
              <a:t>Kanagawa’s Gross Prefectural Products</a:t>
            </a:r>
          </a:p>
        </p:txBody>
      </p:sp>
      <p:sp>
        <p:nvSpPr>
          <p:cNvPr id="5125" name="Text Box 54"/>
          <p:cNvSpPr txBox="1">
            <a:spLocks noChangeArrowheads="1"/>
          </p:cNvSpPr>
          <p:nvPr/>
        </p:nvSpPr>
        <p:spPr bwMode="auto">
          <a:xfrm>
            <a:off x="4895850" y="2009775"/>
            <a:ext cx="3671888" cy="641350"/>
          </a:xfrm>
          <a:prstGeom prst="rect">
            <a:avLst/>
          </a:prstGeom>
          <a:noFill/>
          <a:ln w="9525">
            <a:noFill/>
            <a:miter lim="800000"/>
            <a:headEnd/>
            <a:tailEnd/>
          </a:ln>
        </p:spPr>
        <p:txBody>
          <a:bodyPr>
            <a:spAutoFit/>
          </a:bodyPr>
          <a:lstStyle/>
          <a:p>
            <a:pPr algn="ctr"/>
            <a:r>
              <a:rPr lang="en-US" altLang="ja-JP" sz="3600" b="1">
                <a:solidFill>
                  <a:srgbClr val="FF0000"/>
                </a:solidFill>
                <a:cs typeface="Arial" charset="0"/>
              </a:rPr>
              <a:t>307.6 billion </a:t>
            </a:r>
            <a:r>
              <a:rPr lang="ja-JP" altLang="en-US" sz="3600" b="1">
                <a:solidFill>
                  <a:srgbClr val="FF0000"/>
                </a:solidFill>
                <a:cs typeface="Arial" charset="0"/>
              </a:rPr>
              <a:t>＄</a:t>
            </a:r>
          </a:p>
        </p:txBody>
      </p:sp>
      <p:sp>
        <p:nvSpPr>
          <p:cNvPr id="5126" name="Text Box 10"/>
          <p:cNvSpPr txBox="1">
            <a:spLocks noChangeArrowheads="1"/>
          </p:cNvSpPr>
          <p:nvPr/>
        </p:nvSpPr>
        <p:spPr bwMode="auto">
          <a:xfrm>
            <a:off x="395288" y="620713"/>
            <a:ext cx="4778375" cy="946150"/>
          </a:xfrm>
          <a:prstGeom prst="rect">
            <a:avLst/>
          </a:prstGeom>
          <a:noFill/>
          <a:ln w="9525">
            <a:noFill/>
            <a:miter lim="800000"/>
            <a:headEnd/>
            <a:tailEnd/>
          </a:ln>
        </p:spPr>
        <p:txBody>
          <a:bodyPr wrap="none">
            <a:spAutoFit/>
          </a:bodyPr>
          <a:lstStyle/>
          <a:p>
            <a:r>
              <a:rPr lang="en-US" altLang="ja-JP" sz="2800" b="1">
                <a:solidFill>
                  <a:srgbClr val="336699"/>
                </a:solidFill>
              </a:rPr>
              <a:t>A Strong National Economy</a:t>
            </a:r>
          </a:p>
          <a:p>
            <a:r>
              <a:rPr lang="en-US" altLang="ja-JP" sz="2800" b="1">
                <a:solidFill>
                  <a:srgbClr val="336699"/>
                </a:solidFill>
              </a:rPr>
              <a:t>A Strong Prefectural Economy</a:t>
            </a:r>
            <a:r>
              <a:rPr lang="en-US" altLang="ja-JP" sz="2800" b="1"/>
              <a:t> </a:t>
            </a:r>
            <a:endParaRPr lang="en-US" altLang="ja-JP" sz="2800"/>
          </a:p>
        </p:txBody>
      </p:sp>
      <p:sp>
        <p:nvSpPr>
          <p:cNvPr id="5127" name="Text Box 61"/>
          <p:cNvSpPr txBox="1">
            <a:spLocks noChangeArrowheads="1"/>
          </p:cNvSpPr>
          <p:nvPr/>
        </p:nvSpPr>
        <p:spPr bwMode="auto">
          <a:xfrm>
            <a:off x="900113" y="5013325"/>
            <a:ext cx="2100262" cy="214313"/>
          </a:xfrm>
          <a:prstGeom prst="rect">
            <a:avLst/>
          </a:prstGeom>
          <a:noFill/>
          <a:ln w="9525">
            <a:noFill/>
            <a:miter lim="800000"/>
            <a:headEnd/>
            <a:tailEnd/>
          </a:ln>
        </p:spPr>
        <p:txBody>
          <a:bodyPr>
            <a:spAutoFit/>
          </a:bodyPr>
          <a:lstStyle/>
          <a:p>
            <a:r>
              <a:rPr lang="en-US" altLang="ja-JP" sz="800">
                <a:cs typeface="Arial" charset="0"/>
              </a:rPr>
              <a:t>Rate: JP \ 80 per US$ </a:t>
            </a:r>
          </a:p>
        </p:txBody>
      </p:sp>
      <p:sp>
        <p:nvSpPr>
          <p:cNvPr id="5128" name="Text Box 63"/>
          <p:cNvSpPr txBox="1">
            <a:spLocks noChangeArrowheads="1"/>
          </p:cNvSpPr>
          <p:nvPr/>
        </p:nvSpPr>
        <p:spPr bwMode="auto">
          <a:xfrm>
            <a:off x="3276600" y="5013325"/>
            <a:ext cx="971550" cy="214313"/>
          </a:xfrm>
          <a:prstGeom prst="rect">
            <a:avLst/>
          </a:prstGeom>
          <a:noFill/>
          <a:ln w="9525">
            <a:noFill/>
            <a:miter lim="800000"/>
            <a:headEnd/>
            <a:tailEnd/>
          </a:ln>
        </p:spPr>
        <p:txBody>
          <a:bodyPr>
            <a:spAutoFit/>
          </a:bodyPr>
          <a:lstStyle/>
          <a:p>
            <a:r>
              <a:rPr lang="en-US" altLang="ja-JP" sz="800">
                <a:solidFill>
                  <a:srgbClr val="000000"/>
                </a:solidFill>
                <a:cs typeface="Arial" charset="0"/>
              </a:rPr>
              <a:t>(</a:t>
            </a:r>
            <a:r>
              <a:rPr lang="ja-JP" altLang="en-US" sz="800">
                <a:solidFill>
                  <a:srgbClr val="000000"/>
                </a:solidFill>
                <a:cs typeface="Arial" charset="0"/>
              </a:rPr>
              <a:t>＄ </a:t>
            </a:r>
            <a:r>
              <a:rPr lang="en-US" altLang="ja-JP" sz="800">
                <a:solidFill>
                  <a:srgbClr val="000000"/>
                </a:solidFill>
                <a:cs typeface="Arial" charset="0"/>
              </a:rPr>
              <a:t>in billion)</a:t>
            </a:r>
          </a:p>
        </p:txBody>
      </p:sp>
      <p:sp>
        <p:nvSpPr>
          <p:cNvPr id="5129" name="Text Box 19"/>
          <p:cNvSpPr txBox="1">
            <a:spLocks noChangeArrowheads="1"/>
          </p:cNvSpPr>
          <p:nvPr/>
        </p:nvSpPr>
        <p:spPr bwMode="auto">
          <a:xfrm>
            <a:off x="0" y="44450"/>
            <a:ext cx="8604250" cy="366713"/>
          </a:xfrm>
          <a:prstGeom prst="rect">
            <a:avLst/>
          </a:prstGeom>
          <a:noFill/>
          <a:ln w="9525">
            <a:noFill/>
            <a:miter lim="800000"/>
            <a:headEnd/>
            <a:tailEnd/>
          </a:ln>
        </p:spPr>
        <p:txBody>
          <a:bodyPr>
            <a:spAutoFit/>
          </a:bodyPr>
          <a:lstStyle/>
          <a:p>
            <a:pPr algn="r"/>
            <a:r>
              <a:rPr lang="en-US" altLang="ja-JP" b="1" dirty="0">
                <a:solidFill>
                  <a:schemeClr val="bg1"/>
                </a:solidFill>
              </a:rPr>
              <a:t>Kanagawa Introduction</a:t>
            </a:r>
          </a:p>
        </p:txBody>
      </p:sp>
      <p:pic>
        <p:nvPicPr>
          <p:cNvPr id="52"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4" cstate="print"/>
          <a:srcRect/>
          <a:stretch>
            <a:fillRect/>
          </a:stretch>
        </p:blipFill>
        <p:spPr bwMode="auto">
          <a:xfrm>
            <a:off x="0" y="0"/>
            <a:ext cx="1907704" cy="663956"/>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6"/>
          <p:cNvPicPr>
            <a:picLocks noChangeAspect="1" noChangeArrowheads="1"/>
          </p:cNvPicPr>
          <p:nvPr/>
        </p:nvPicPr>
        <p:blipFill>
          <a:blip r:embed="rId3" cstate="print"/>
          <a:srcRect/>
          <a:stretch>
            <a:fillRect/>
          </a:stretch>
        </p:blipFill>
        <p:spPr bwMode="auto">
          <a:xfrm>
            <a:off x="0" y="0"/>
            <a:ext cx="9144000" cy="6884988"/>
          </a:xfrm>
          <a:prstGeom prst="rect">
            <a:avLst/>
          </a:prstGeom>
          <a:noFill/>
          <a:ln w="9525">
            <a:noFill/>
            <a:miter lim="800000"/>
            <a:headEnd/>
            <a:tailEnd/>
          </a:ln>
        </p:spPr>
      </p:pic>
      <p:sp>
        <p:nvSpPr>
          <p:cNvPr id="4099" name="Rectangle 7"/>
          <p:cNvSpPr>
            <a:spLocks noChangeArrowheads="1"/>
          </p:cNvSpPr>
          <p:nvPr/>
        </p:nvSpPr>
        <p:spPr bwMode="auto">
          <a:xfrm>
            <a:off x="250825" y="692150"/>
            <a:ext cx="7764463" cy="585788"/>
          </a:xfrm>
          <a:prstGeom prst="rect">
            <a:avLst/>
          </a:prstGeom>
          <a:noFill/>
          <a:ln w="9525">
            <a:noFill/>
            <a:miter lim="800000"/>
            <a:headEnd/>
            <a:tailEnd/>
          </a:ln>
        </p:spPr>
        <p:txBody>
          <a:bodyPr>
            <a:spAutoFit/>
          </a:bodyPr>
          <a:lstStyle/>
          <a:p>
            <a:r>
              <a:rPr lang="en-US" altLang="ja-JP" sz="3200" b="1">
                <a:solidFill>
                  <a:srgbClr val="336699"/>
                </a:solidFill>
                <a:cs typeface="Times New Roman" pitchFamily="18" charset="0"/>
              </a:rPr>
              <a:t>Abundant Human Resources</a:t>
            </a:r>
          </a:p>
        </p:txBody>
      </p:sp>
      <p:sp>
        <p:nvSpPr>
          <p:cNvPr id="4100" name="Text Box 19"/>
          <p:cNvSpPr txBox="1">
            <a:spLocks noChangeArrowheads="1"/>
          </p:cNvSpPr>
          <p:nvPr/>
        </p:nvSpPr>
        <p:spPr bwMode="auto">
          <a:xfrm>
            <a:off x="5796136" y="74613"/>
            <a:ext cx="3204989" cy="366712"/>
          </a:xfrm>
          <a:prstGeom prst="rect">
            <a:avLst/>
          </a:prstGeom>
          <a:noFill/>
          <a:ln w="9525">
            <a:noFill/>
            <a:miter lim="800000"/>
            <a:headEnd/>
            <a:tailEnd/>
          </a:ln>
        </p:spPr>
        <p:txBody>
          <a:bodyPr wrap="square">
            <a:spAutoFit/>
          </a:bodyPr>
          <a:lstStyle/>
          <a:p>
            <a:pPr eaLnBrk="1" hangingPunct="1">
              <a:spcBef>
                <a:spcPct val="0"/>
              </a:spcBef>
            </a:pPr>
            <a:r>
              <a:rPr lang="en-US" altLang="ja-JP" sz="1800" b="1" dirty="0">
                <a:solidFill>
                  <a:schemeClr val="bg1"/>
                </a:solidFill>
              </a:rPr>
              <a:t>Kanagawa Introduction</a:t>
            </a:r>
          </a:p>
        </p:txBody>
      </p:sp>
      <p:pic>
        <p:nvPicPr>
          <p:cNvPr id="4101" name="図 1"/>
          <p:cNvPicPr>
            <a:picLocks noChangeAspect="1"/>
          </p:cNvPicPr>
          <p:nvPr/>
        </p:nvPicPr>
        <p:blipFill>
          <a:blip r:embed="rId4" cstate="print"/>
          <a:srcRect t="83603"/>
          <a:stretch>
            <a:fillRect/>
          </a:stretch>
        </p:blipFill>
        <p:spPr bwMode="auto">
          <a:xfrm>
            <a:off x="0" y="5732463"/>
            <a:ext cx="9144000" cy="1125537"/>
          </a:xfrm>
          <a:prstGeom prst="rect">
            <a:avLst/>
          </a:prstGeom>
          <a:noFill/>
          <a:ln w="9525">
            <a:noFill/>
            <a:miter lim="800000"/>
            <a:headEnd/>
            <a:tailEnd/>
          </a:ln>
        </p:spPr>
      </p:pic>
      <p:pic>
        <p:nvPicPr>
          <p:cNvPr id="4102" name="Picture 2"/>
          <p:cNvPicPr>
            <a:picLocks noChangeAspect="1" noChangeArrowheads="1"/>
          </p:cNvPicPr>
          <p:nvPr/>
        </p:nvPicPr>
        <p:blipFill>
          <a:blip r:embed="rId5" cstate="print"/>
          <a:srcRect/>
          <a:stretch>
            <a:fillRect/>
          </a:stretch>
        </p:blipFill>
        <p:spPr bwMode="auto">
          <a:xfrm>
            <a:off x="792163" y="1412875"/>
            <a:ext cx="3983037" cy="2987675"/>
          </a:xfrm>
          <a:prstGeom prst="rect">
            <a:avLst/>
          </a:prstGeom>
          <a:noFill/>
          <a:ln w="38100" algn="ctr">
            <a:noFill/>
            <a:miter lim="800000"/>
            <a:headEnd/>
            <a:tailEnd/>
          </a:ln>
        </p:spPr>
      </p:pic>
      <p:pic>
        <p:nvPicPr>
          <p:cNvPr id="4103" name="Picture 2"/>
          <p:cNvPicPr>
            <a:picLocks noChangeAspect="1" noChangeArrowheads="1"/>
          </p:cNvPicPr>
          <p:nvPr/>
        </p:nvPicPr>
        <p:blipFill>
          <a:blip r:embed="rId6" cstate="print"/>
          <a:srcRect/>
          <a:stretch>
            <a:fillRect/>
          </a:stretch>
        </p:blipFill>
        <p:spPr bwMode="auto">
          <a:xfrm>
            <a:off x="4716463" y="2708275"/>
            <a:ext cx="3779837" cy="2819400"/>
          </a:xfrm>
          <a:prstGeom prst="rect">
            <a:avLst/>
          </a:prstGeom>
          <a:noFill/>
          <a:ln w="38100" algn="ctr">
            <a:noFill/>
            <a:miter lim="800000"/>
            <a:headEnd/>
            <a:tailEnd/>
          </a:ln>
        </p:spPr>
      </p:pic>
      <p:pic>
        <p:nvPicPr>
          <p:cNvPr id="8"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7" cstate="print"/>
          <a:srcRect/>
          <a:stretch>
            <a:fillRect/>
          </a:stretch>
        </p:blipFill>
        <p:spPr bwMode="auto">
          <a:xfrm>
            <a:off x="0" y="0"/>
            <a:ext cx="1907704" cy="66395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図 8" descr="20.png"/>
          <p:cNvPicPr>
            <a:picLocks noChangeAspect="1"/>
          </p:cNvPicPr>
          <p:nvPr/>
        </p:nvPicPr>
        <p:blipFill>
          <a:blip r:embed="rId3" cstate="print"/>
          <a:srcRect/>
          <a:stretch>
            <a:fillRect/>
          </a:stretch>
        </p:blipFill>
        <p:spPr bwMode="auto">
          <a:xfrm>
            <a:off x="19050" y="0"/>
            <a:ext cx="9124950" cy="6858000"/>
          </a:xfrm>
          <a:prstGeom prst="rect">
            <a:avLst/>
          </a:prstGeom>
          <a:noFill/>
          <a:ln w="9525">
            <a:noFill/>
            <a:miter lim="800000"/>
            <a:headEnd/>
            <a:tailEnd/>
          </a:ln>
        </p:spPr>
      </p:pic>
      <p:sp>
        <p:nvSpPr>
          <p:cNvPr id="6147" name="Rectangle 6"/>
          <p:cNvSpPr>
            <a:spLocks noChangeArrowheads="1"/>
          </p:cNvSpPr>
          <p:nvPr/>
        </p:nvSpPr>
        <p:spPr bwMode="auto">
          <a:xfrm>
            <a:off x="358775" y="620713"/>
            <a:ext cx="4356100" cy="579437"/>
          </a:xfrm>
          <a:prstGeom prst="rect">
            <a:avLst/>
          </a:prstGeom>
          <a:noFill/>
          <a:ln w="9525">
            <a:noFill/>
            <a:miter lim="800000"/>
            <a:headEnd/>
            <a:tailEnd/>
          </a:ln>
        </p:spPr>
        <p:txBody>
          <a:bodyPr wrap="none">
            <a:spAutoFit/>
          </a:bodyPr>
          <a:lstStyle/>
          <a:p>
            <a:pPr eaLnBrk="1" hangingPunct="1">
              <a:spcBef>
                <a:spcPct val="0"/>
              </a:spcBef>
            </a:pPr>
            <a:r>
              <a:rPr lang="en-US" altLang="ja-JP" sz="3200" b="1" dirty="0">
                <a:solidFill>
                  <a:srgbClr val="336699"/>
                </a:solidFill>
              </a:rPr>
              <a:t>Corporate </a:t>
            </a:r>
            <a:r>
              <a:rPr lang="en-US" altLang="ja-JP" sz="3200" b="1" dirty="0" smtClean="0">
                <a:solidFill>
                  <a:srgbClr val="336699"/>
                </a:solidFill>
              </a:rPr>
              <a:t>Neighbors</a:t>
            </a:r>
            <a:endParaRPr lang="en-US" altLang="ja-JP" sz="3200" b="1" dirty="0">
              <a:solidFill>
                <a:srgbClr val="336699"/>
              </a:solidFill>
              <a:cs typeface="Arial" charset="0"/>
            </a:endParaRPr>
          </a:p>
        </p:txBody>
      </p:sp>
      <p:grpSp>
        <p:nvGrpSpPr>
          <p:cNvPr id="2" name="Group 5"/>
          <p:cNvGrpSpPr>
            <a:grpSpLocks/>
          </p:cNvGrpSpPr>
          <p:nvPr/>
        </p:nvGrpSpPr>
        <p:grpSpPr bwMode="auto">
          <a:xfrm>
            <a:off x="2808288" y="1881188"/>
            <a:ext cx="3451225" cy="2670175"/>
            <a:chOff x="2361" y="3627"/>
            <a:chExt cx="11124" cy="8333"/>
          </a:xfrm>
        </p:grpSpPr>
        <p:sp>
          <p:nvSpPr>
            <p:cNvPr id="6177" name="d1"/>
            <p:cNvSpPr>
              <a:spLocks/>
            </p:cNvSpPr>
            <p:nvPr/>
          </p:nvSpPr>
          <p:spPr bwMode="auto">
            <a:xfrm>
              <a:off x="9347" y="4866"/>
              <a:ext cx="3143" cy="4288"/>
            </a:xfrm>
            <a:custGeom>
              <a:avLst/>
              <a:gdLst>
                <a:gd name="T0" fmla="*/ 107 w 16384"/>
                <a:gd name="T1" fmla="*/ 116 h 16384"/>
                <a:gd name="T2" fmla="*/ 95 w 16384"/>
                <a:gd name="T3" fmla="*/ 131 h 16384"/>
                <a:gd name="T4" fmla="*/ 96 w 16384"/>
                <a:gd name="T5" fmla="*/ 121 h 16384"/>
                <a:gd name="T6" fmla="*/ 85 w 16384"/>
                <a:gd name="T7" fmla="*/ 122 h 16384"/>
                <a:gd name="T8" fmla="*/ 88 w 16384"/>
                <a:gd name="T9" fmla="*/ 136 h 16384"/>
                <a:gd name="T10" fmla="*/ 81 w 16384"/>
                <a:gd name="T11" fmla="*/ 147 h 16384"/>
                <a:gd name="T12" fmla="*/ 90 w 16384"/>
                <a:gd name="T13" fmla="*/ 149 h 16384"/>
                <a:gd name="T14" fmla="*/ 90 w 16384"/>
                <a:gd name="T15" fmla="*/ 157 h 16384"/>
                <a:gd name="T16" fmla="*/ 96 w 16384"/>
                <a:gd name="T17" fmla="*/ 162 h 16384"/>
                <a:gd name="T18" fmla="*/ 100 w 16384"/>
                <a:gd name="T19" fmla="*/ 159 h 16384"/>
                <a:gd name="T20" fmla="*/ 103 w 16384"/>
                <a:gd name="T21" fmla="*/ 163 h 16384"/>
                <a:gd name="T22" fmla="*/ 101 w 16384"/>
                <a:gd name="T23" fmla="*/ 192 h 16384"/>
                <a:gd name="T24" fmla="*/ 84 w 16384"/>
                <a:gd name="T25" fmla="*/ 191 h 16384"/>
                <a:gd name="T26" fmla="*/ 78 w 16384"/>
                <a:gd name="T27" fmla="*/ 197 h 16384"/>
                <a:gd name="T28" fmla="*/ 81 w 16384"/>
                <a:gd name="T29" fmla="*/ 201 h 16384"/>
                <a:gd name="T30" fmla="*/ 79 w 16384"/>
                <a:gd name="T31" fmla="*/ 209 h 16384"/>
                <a:gd name="T32" fmla="*/ 80 w 16384"/>
                <a:gd name="T33" fmla="*/ 220 h 16384"/>
                <a:gd name="T34" fmla="*/ 87 w 16384"/>
                <a:gd name="T35" fmla="*/ 225 h 16384"/>
                <a:gd name="T36" fmla="*/ 88 w 16384"/>
                <a:gd name="T37" fmla="*/ 250 h 16384"/>
                <a:gd name="T38" fmla="*/ 79 w 16384"/>
                <a:gd name="T39" fmla="*/ 263 h 16384"/>
                <a:gd name="T40" fmla="*/ 81 w 16384"/>
                <a:gd name="T41" fmla="*/ 278 h 16384"/>
                <a:gd name="T42" fmla="*/ 75 w 16384"/>
                <a:gd name="T43" fmla="*/ 288 h 16384"/>
                <a:gd name="T44" fmla="*/ 66 w 16384"/>
                <a:gd name="T45" fmla="*/ 292 h 16384"/>
                <a:gd name="T46" fmla="*/ 60 w 16384"/>
                <a:gd name="T47" fmla="*/ 283 h 16384"/>
                <a:gd name="T48" fmla="*/ 57 w 16384"/>
                <a:gd name="T49" fmla="*/ 269 h 16384"/>
                <a:gd name="T50" fmla="*/ 49 w 16384"/>
                <a:gd name="T51" fmla="*/ 258 h 16384"/>
                <a:gd name="T52" fmla="*/ 40 w 16384"/>
                <a:gd name="T53" fmla="*/ 250 h 16384"/>
                <a:gd name="T54" fmla="*/ 33 w 16384"/>
                <a:gd name="T55" fmla="*/ 249 h 16384"/>
                <a:gd name="T56" fmla="*/ 21 w 16384"/>
                <a:gd name="T57" fmla="*/ 239 h 16384"/>
                <a:gd name="T58" fmla="*/ 12 w 16384"/>
                <a:gd name="T59" fmla="*/ 246 h 16384"/>
                <a:gd name="T60" fmla="*/ 14 w 16384"/>
                <a:gd name="T61" fmla="*/ 230 h 16384"/>
                <a:gd name="T62" fmla="*/ 10 w 16384"/>
                <a:gd name="T63" fmla="*/ 216 h 16384"/>
                <a:gd name="T64" fmla="*/ 6 w 16384"/>
                <a:gd name="T65" fmla="*/ 203 h 16384"/>
                <a:gd name="T66" fmla="*/ 6 w 16384"/>
                <a:gd name="T67" fmla="*/ 185 h 16384"/>
                <a:gd name="T68" fmla="*/ 4 w 16384"/>
                <a:gd name="T69" fmla="*/ 167 h 16384"/>
                <a:gd name="T70" fmla="*/ 4 w 16384"/>
                <a:gd name="T71" fmla="*/ 136 h 16384"/>
                <a:gd name="T72" fmla="*/ 3 w 16384"/>
                <a:gd name="T73" fmla="*/ 116 h 16384"/>
                <a:gd name="T74" fmla="*/ 0 w 16384"/>
                <a:gd name="T75" fmla="*/ 100 h 16384"/>
                <a:gd name="T76" fmla="*/ 9 w 16384"/>
                <a:gd name="T77" fmla="*/ 94 h 16384"/>
                <a:gd name="T78" fmla="*/ 10 w 16384"/>
                <a:gd name="T79" fmla="*/ 76 h 16384"/>
                <a:gd name="T80" fmla="*/ 9 w 16384"/>
                <a:gd name="T81" fmla="*/ 57 h 16384"/>
                <a:gd name="T82" fmla="*/ 7 w 16384"/>
                <a:gd name="T83" fmla="*/ 35 h 16384"/>
                <a:gd name="T84" fmla="*/ 4 w 16384"/>
                <a:gd name="T85" fmla="*/ 21 h 16384"/>
                <a:gd name="T86" fmla="*/ 11 w 16384"/>
                <a:gd name="T87" fmla="*/ 28 h 16384"/>
                <a:gd name="T88" fmla="*/ 17 w 16384"/>
                <a:gd name="T89" fmla="*/ 24 h 16384"/>
                <a:gd name="T90" fmla="*/ 22 w 16384"/>
                <a:gd name="T91" fmla="*/ 24 h 16384"/>
                <a:gd name="T92" fmla="*/ 27 w 16384"/>
                <a:gd name="T93" fmla="*/ 24 h 16384"/>
                <a:gd name="T94" fmla="*/ 28 w 16384"/>
                <a:gd name="T95" fmla="*/ 12 h 16384"/>
                <a:gd name="T96" fmla="*/ 30 w 16384"/>
                <a:gd name="T97" fmla="*/ 4 h 16384"/>
                <a:gd name="T98" fmla="*/ 40 w 16384"/>
                <a:gd name="T99" fmla="*/ 6 h 16384"/>
                <a:gd name="T100" fmla="*/ 49 w 16384"/>
                <a:gd name="T101" fmla="*/ 23 h 16384"/>
                <a:gd name="T102" fmla="*/ 60 w 16384"/>
                <a:gd name="T103" fmla="*/ 28 h 16384"/>
                <a:gd name="T104" fmla="*/ 71 w 16384"/>
                <a:gd name="T105" fmla="*/ 36 h 16384"/>
                <a:gd name="T106" fmla="*/ 82 w 16384"/>
                <a:gd name="T107" fmla="*/ 36 h 16384"/>
                <a:gd name="T108" fmla="*/ 91 w 16384"/>
                <a:gd name="T109" fmla="*/ 42 h 16384"/>
                <a:gd name="T110" fmla="*/ 95 w 16384"/>
                <a:gd name="T111" fmla="*/ 62 h 16384"/>
                <a:gd name="T112" fmla="*/ 104 w 16384"/>
                <a:gd name="T113" fmla="*/ 67 h 16384"/>
                <a:gd name="T114" fmla="*/ 107 w 16384"/>
                <a:gd name="T115" fmla="*/ 83 h 163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384"/>
                <a:gd name="T175" fmla="*/ 0 h 16384"/>
                <a:gd name="T176" fmla="*/ 16384 w 16384"/>
                <a:gd name="T177" fmla="*/ 16384 h 163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384" h="16384">
                  <a:moveTo>
                    <a:pt x="16384" y="6028"/>
                  </a:moveTo>
                  <a:lnTo>
                    <a:pt x="15391" y="6392"/>
                  </a:lnTo>
                  <a:lnTo>
                    <a:pt x="15170" y="5906"/>
                  </a:lnTo>
                  <a:lnTo>
                    <a:pt x="14784" y="5947"/>
                  </a:lnTo>
                  <a:lnTo>
                    <a:pt x="15170" y="6473"/>
                  </a:lnTo>
                  <a:lnTo>
                    <a:pt x="14619" y="6675"/>
                  </a:lnTo>
                  <a:lnTo>
                    <a:pt x="14122" y="5704"/>
                  </a:lnTo>
                  <a:lnTo>
                    <a:pt x="14067" y="5785"/>
                  </a:lnTo>
                  <a:lnTo>
                    <a:pt x="14398" y="7039"/>
                  </a:lnTo>
                  <a:lnTo>
                    <a:pt x="13515" y="7322"/>
                  </a:lnTo>
                  <a:lnTo>
                    <a:pt x="13405" y="7201"/>
                  </a:lnTo>
                  <a:lnTo>
                    <a:pt x="13515" y="7080"/>
                  </a:lnTo>
                  <a:lnTo>
                    <a:pt x="13846" y="6958"/>
                  </a:lnTo>
                  <a:lnTo>
                    <a:pt x="13791" y="6756"/>
                  </a:lnTo>
                  <a:lnTo>
                    <a:pt x="13626" y="6756"/>
                  </a:lnTo>
                  <a:lnTo>
                    <a:pt x="13405" y="6796"/>
                  </a:lnTo>
                  <a:lnTo>
                    <a:pt x="13184" y="6796"/>
                  </a:lnTo>
                  <a:lnTo>
                    <a:pt x="12853" y="6796"/>
                  </a:lnTo>
                  <a:lnTo>
                    <a:pt x="12467" y="6796"/>
                  </a:lnTo>
                  <a:lnTo>
                    <a:pt x="12081" y="6796"/>
                  </a:lnTo>
                  <a:lnTo>
                    <a:pt x="11860" y="6877"/>
                  </a:lnTo>
                  <a:lnTo>
                    <a:pt x="12357" y="7120"/>
                  </a:lnTo>
                  <a:lnTo>
                    <a:pt x="12247" y="7241"/>
                  </a:lnTo>
                  <a:lnTo>
                    <a:pt x="12578" y="7484"/>
                  </a:lnTo>
                  <a:lnTo>
                    <a:pt x="12467" y="7565"/>
                  </a:lnTo>
                  <a:lnTo>
                    <a:pt x="11916" y="7241"/>
                  </a:lnTo>
                  <a:lnTo>
                    <a:pt x="11254" y="7525"/>
                  </a:lnTo>
                  <a:lnTo>
                    <a:pt x="10978" y="7848"/>
                  </a:lnTo>
                  <a:lnTo>
                    <a:pt x="11254" y="8091"/>
                  </a:lnTo>
                  <a:lnTo>
                    <a:pt x="11419" y="8172"/>
                  </a:lnTo>
                  <a:lnTo>
                    <a:pt x="11750" y="7970"/>
                  </a:lnTo>
                  <a:lnTo>
                    <a:pt x="11971" y="8010"/>
                  </a:lnTo>
                  <a:lnTo>
                    <a:pt x="11860" y="8334"/>
                  </a:lnTo>
                  <a:lnTo>
                    <a:pt x="12467" y="8617"/>
                  </a:lnTo>
                  <a:lnTo>
                    <a:pt x="12743" y="8334"/>
                  </a:lnTo>
                  <a:lnTo>
                    <a:pt x="13074" y="8495"/>
                  </a:lnTo>
                  <a:lnTo>
                    <a:pt x="13184" y="8414"/>
                  </a:lnTo>
                  <a:lnTo>
                    <a:pt x="13350" y="8455"/>
                  </a:lnTo>
                  <a:lnTo>
                    <a:pt x="13295" y="8576"/>
                  </a:lnTo>
                  <a:lnTo>
                    <a:pt x="12688" y="8779"/>
                  </a:lnTo>
                  <a:lnTo>
                    <a:pt x="13019" y="8940"/>
                  </a:lnTo>
                  <a:lnTo>
                    <a:pt x="13460" y="8576"/>
                  </a:lnTo>
                  <a:lnTo>
                    <a:pt x="13681" y="8617"/>
                  </a:lnTo>
                  <a:lnTo>
                    <a:pt x="13515" y="8940"/>
                  </a:lnTo>
                  <a:lnTo>
                    <a:pt x="13626" y="9021"/>
                  </a:lnTo>
                  <a:lnTo>
                    <a:pt x="13846" y="8779"/>
                  </a:lnTo>
                  <a:lnTo>
                    <a:pt x="14012" y="8819"/>
                  </a:lnTo>
                  <a:lnTo>
                    <a:pt x="13736" y="9264"/>
                  </a:lnTo>
                  <a:lnTo>
                    <a:pt x="13902" y="9304"/>
                  </a:lnTo>
                  <a:lnTo>
                    <a:pt x="14122" y="8859"/>
                  </a:lnTo>
                  <a:lnTo>
                    <a:pt x="14343" y="8940"/>
                  </a:lnTo>
                  <a:lnTo>
                    <a:pt x="13957" y="9426"/>
                  </a:lnTo>
                  <a:lnTo>
                    <a:pt x="14233" y="9507"/>
                  </a:lnTo>
                  <a:lnTo>
                    <a:pt x="14564" y="8981"/>
                  </a:lnTo>
                  <a:lnTo>
                    <a:pt x="14619" y="9062"/>
                  </a:lnTo>
                  <a:lnTo>
                    <a:pt x="14343" y="10033"/>
                  </a:lnTo>
                  <a:lnTo>
                    <a:pt x="14067" y="9871"/>
                  </a:lnTo>
                  <a:lnTo>
                    <a:pt x="13902" y="10033"/>
                  </a:lnTo>
                  <a:lnTo>
                    <a:pt x="14343" y="10275"/>
                  </a:lnTo>
                  <a:lnTo>
                    <a:pt x="14233" y="10680"/>
                  </a:lnTo>
                  <a:lnTo>
                    <a:pt x="13515" y="11084"/>
                  </a:lnTo>
                  <a:lnTo>
                    <a:pt x="12909" y="10761"/>
                  </a:lnTo>
                  <a:lnTo>
                    <a:pt x="12412" y="10559"/>
                  </a:lnTo>
                  <a:lnTo>
                    <a:pt x="12136" y="10599"/>
                  </a:lnTo>
                  <a:lnTo>
                    <a:pt x="11860" y="10639"/>
                  </a:lnTo>
                  <a:lnTo>
                    <a:pt x="11529" y="10680"/>
                  </a:lnTo>
                  <a:lnTo>
                    <a:pt x="11143" y="10801"/>
                  </a:lnTo>
                  <a:lnTo>
                    <a:pt x="11033" y="10680"/>
                  </a:lnTo>
                  <a:lnTo>
                    <a:pt x="10868" y="10761"/>
                  </a:lnTo>
                  <a:lnTo>
                    <a:pt x="10978" y="11004"/>
                  </a:lnTo>
                  <a:lnTo>
                    <a:pt x="11750" y="10882"/>
                  </a:lnTo>
                  <a:lnTo>
                    <a:pt x="11971" y="11004"/>
                  </a:lnTo>
                  <a:lnTo>
                    <a:pt x="11971" y="11165"/>
                  </a:lnTo>
                  <a:lnTo>
                    <a:pt x="11750" y="11165"/>
                  </a:lnTo>
                  <a:lnTo>
                    <a:pt x="11474" y="11206"/>
                  </a:lnTo>
                  <a:lnTo>
                    <a:pt x="11033" y="11287"/>
                  </a:lnTo>
                  <a:lnTo>
                    <a:pt x="10757" y="11206"/>
                  </a:lnTo>
                  <a:lnTo>
                    <a:pt x="10426" y="11449"/>
                  </a:lnTo>
                  <a:lnTo>
                    <a:pt x="10592" y="11732"/>
                  </a:lnTo>
                  <a:lnTo>
                    <a:pt x="11143" y="11651"/>
                  </a:lnTo>
                  <a:lnTo>
                    <a:pt x="11309" y="11894"/>
                  </a:lnTo>
                  <a:lnTo>
                    <a:pt x="10923" y="12055"/>
                  </a:lnTo>
                  <a:lnTo>
                    <a:pt x="10757" y="12136"/>
                  </a:lnTo>
                  <a:lnTo>
                    <a:pt x="10978" y="12258"/>
                  </a:lnTo>
                  <a:lnTo>
                    <a:pt x="11364" y="12298"/>
                  </a:lnTo>
                  <a:lnTo>
                    <a:pt x="12136" y="11813"/>
                  </a:lnTo>
                  <a:lnTo>
                    <a:pt x="12522" y="12015"/>
                  </a:lnTo>
                  <a:lnTo>
                    <a:pt x="11860" y="12500"/>
                  </a:lnTo>
                  <a:lnTo>
                    <a:pt x="12136" y="12703"/>
                  </a:lnTo>
                  <a:lnTo>
                    <a:pt x="12357" y="12541"/>
                  </a:lnTo>
                  <a:lnTo>
                    <a:pt x="12522" y="13026"/>
                  </a:lnTo>
                  <a:lnTo>
                    <a:pt x="12247" y="13026"/>
                  </a:lnTo>
                  <a:lnTo>
                    <a:pt x="12136" y="13269"/>
                  </a:lnTo>
                  <a:lnTo>
                    <a:pt x="12191" y="13754"/>
                  </a:lnTo>
                  <a:lnTo>
                    <a:pt x="12467" y="13957"/>
                  </a:lnTo>
                  <a:lnTo>
                    <a:pt x="12467" y="14402"/>
                  </a:lnTo>
                  <a:lnTo>
                    <a:pt x="12136" y="14685"/>
                  </a:lnTo>
                  <a:lnTo>
                    <a:pt x="11695" y="14402"/>
                  </a:lnTo>
                  <a:lnTo>
                    <a:pt x="11364" y="14644"/>
                  </a:lnTo>
                  <a:lnTo>
                    <a:pt x="11198" y="14685"/>
                  </a:lnTo>
                  <a:lnTo>
                    <a:pt x="10978" y="14806"/>
                  </a:lnTo>
                  <a:lnTo>
                    <a:pt x="11033" y="15049"/>
                  </a:lnTo>
                  <a:lnTo>
                    <a:pt x="11143" y="15292"/>
                  </a:lnTo>
                  <a:lnTo>
                    <a:pt x="11254" y="15413"/>
                  </a:lnTo>
                  <a:lnTo>
                    <a:pt x="11474" y="15494"/>
                  </a:lnTo>
                  <a:lnTo>
                    <a:pt x="11198" y="15858"/>
                  </a:lnTo>
                  <a:lnTo>
                    <a:pt x="11088" y="15696"/>
                  </a:lnTo>
                  <a:lnTo>
                    <a:pt x="10868" y="15737"/>
                  </a:lnTo>
                  <a:lnTo>
                    <a:pt x="10702" y="15979"/>
                  </a:lnTo>
                  <a:lnTo>
                    <a:pt x="10592" y="16060"/>
                  </a:lnTo>
                  <a:lnTo>
                    <a:pt x="10261" y="16141"/>
                  </a:lnTo>
                  <a:lnTo>
                    <a:pt x="9819" y="16182"/>
                  </a:lnTo>
                  <a:lnTo>
                    <a:pt x="9764" y="16263"/>
                  </a:lnTo>
                  <a:lnTo>
                    <a:pt x="9544" y="16384"/>
                  </a:lnTo>
                  <a:lnTo>
                    <a:pt x="9323" y="16303"/>
                  </a:lnTo>
                  <a:lnTo>
                    <a:pt x="9213" y="16222"/>
                  </a:lnTo>
                  <a:lnTo>
                    <a:pt x="8937" y="16222"/>
                  </a:lnTo>
                  <a:lnTo>
                    <a:pt x="8606" y="16060"/>
                  </a:lnTo>
                  <a:lnTo>
                    <a:pt x="8495" y="15939"/>
                  </a:lnTo>
                  <a:lnTo>
                    <a:pt x="8551" y="15777"/>
                  </a:lnTo>
                  <a:lnTo>
                    <a:pt x="8385" y="15656"/>
                  </a:lnTo>
                  <a:lnTo>
                    <a:pt x="8220" y="15534"/>
                  </a:lnTo>
                  <a:lnTo>
                    <a:pt x="8220" y="15373"/>
                  </a:lnTo>
                  <a:lnTo>
                    <a:pt x="8275" y="15170"/>
                  </a:lnTo>
                  <a:lnTo>
                    <a:pt x="8109" y="15009"/>
                  </a:lnTo>
                  <a:lnTo>
                    <a:pt x="7613" y="15049"/>
                  </a:lnTo>
                  <a:lnTo>
                    <a:pt x="7337" y="15049"/>
                  </a:lnTo>
                  <a:lnTo>
                    <a:pt x="7116" y="14968"/>
                  </a:lnTo>
                  <a:lnTo>
                    <a:pt x="7116" y="14725"/>
                  </a:lnTo>
                  <a:lnTo>
                    <a:pt x="6951" y="14402"/>
                  </a:lnTo>
                  <a:lnTo>
                    <a:pt x="6896" y="14402"/>
                  </a:lnTo>
                  <a:lnTo>
                    <a:pt x="6509" y="14442"/>
                  </a:lnTo>
                  <a:lnTo>
                    <a:pt x="6289" y="14361"/>
                  </a:lnTo>
                  <a:lnTo>
                    <a:pt x="5958" y="14199"/>
                  </a:lnTo>
                  <a:lnTo>
                    <a:pt x="5682" y="13957"/>
                  </a:lnTo>
                  <a:lnTo>
                    <a:pt x="5572" y="13795"/>
                  </a:lnTo>
                  <a:lnTo>
                    <a:pt x="5461" y="13552"/>
                  </a:lnTo>
                  <a:lnTo>
                    <a:pt x="5296" y="13471"/>
                  </a:lnTo>
                  <a:lnTo>
                    <a:pt x="5130" y="13714"/>
                  </a:lnTo>
                  <a:lnTo>
                    <a:pt x="4689" y="13916"/>
                  </a:lnTo>
                  <a:lnTo>
                    <a:pt x="4137" y="13754"/>
                  </a:lnTo>
                  <a:lnTo>
                    <a:pt x="3862" y="13593"/>
                  </a:lnTo>
                  <a:lnTo>
                    <a:pt x="3696" y="13593"/>
                  </a:lnTo>
                  <a:lnTo>
                    <a:pt x="3310" y="13512"/>
                  </a:lnTo>
                  <a:lnTo>
                    <a:pt x="2924" y="13350"/>
                  </a:lnTo>
                  <a:lnTo>
                    <a:pt x="2538" y="13107"/>
                  </a:lnTo>
                  <a:lnTo>
                    <a:pt x="2372" y="13431"/>
                  </a:lnTo>
                  <a:lnTo>
                    <a:pt x="2096" y="13552"/>
                  </a:lnTo>
                  <a:lnTo>
                    <a:pt x="2041" y="13674"/>
                  </a:lnTo>
                  <a:lnTo>
                    <a:pt x="1765" y="13714"/>
                  </a:lnTo>
                  <a:lnTo>
                    <a:pt x="1434" y="13633"/>
                  </a:lnTo>
                  <a:lnTo>
                    <a:pt x="1489" y="13350"/>
                  </a:lnTo>
                  <a:lnTo>
                    <a:pt x="1600" y="13148"/>
                  </a:lnTo>
                  <a:lnTo>
                    <a:pt x="1710" y="12945"/>
                  </a:lnTo>
                  <a:lnTo>
                    <a:pt x="1931" y="12824"/>
                  </a:lnTo>
                  <a:lnTo>
                    <a:pt x="1986" y="12662"/>
                  </a:lnTo>
                  <a:lnTo>
                    <a:pt x="1876" y="12500"/>
                  </a:lnTo>
                  <a:lnTo>
                    <a:pt x="1655" y="12379"/>
                  </a:lnTo>
                  <a:lnTo>
                    <a:pt x="1489" y="12298"/>
                  </a:lnTo>
                  <a:lnTo>
                    <a:pt x="1379" y="12055"/>
                  </a:lnTo>
                  <a:lnTo>
                    <a:pt x="1269" y="12015"/>
                  </a:lnTo>
                  <a:lnTo>
                    <a:pt x="1158" y="11853"/>
                  </a:lnTo>
                  <a:lnTo>
                    <a:pt x="938" y="11732"/>
                  </a:lnTo>
                  <a:lnTo>
                    <a:pt x="938" y="11570"/>
                  </a:lnTo>
                  <a:lnTo>
                    <a:pt x="883" y="11327"/>
                  </a:lnTo>
                  <a:lnTo>
                    <a:pt x="772" y="11165"/>
                  </a:lnTo>
                  <a:lnTo>
                    <a:pt x="827" y="11004"/>
                  </a:lnTo>
                  <a:lnTo>
                    <a:pt x="772" y="10842"/>
                  </a:lnTo>
                  <a:lnTo>
                    <a:pt x="827" y="10559"/>
                  </a:lnTo>
                  <a:lnTo>
                    <a:pt x="883" y="10316"/>
                  </a:lnTo>
                  <a:lnTo>
                    <a:pt x="883" y="10154"/>
                  </a:lnTo>
                  <a:lnTo>
                    <a:pt x="717" y="10033"/>
                  </a:lnTo>
                  <a:lnTo>
                    <a:pt x="496" y="9952"/>
                  </a:lnTo>
                  <a:lnTo>
                    <a:pt x="607" y="9507"/>
                  </a:lnTo>
                  <a:lnTo>
                    <a:pt x="552" y="9345"/>
                  </a:lnTo>
                  <a:lnTo>
                    <a:pt x="827" y="8900"/>
                  </a:lnTo>
                  <a:lnTo>
                    <a:pt x="1048" y="8495"/>
                  </a:lnTo>
                  <a:lnTo>
                    <a:pt x="883" y="8172"/>
                  </a:lnTo>
                  <a:lnTo>
                    <a:pt x="662" y="7808"/>
                  </a:lnTo>
                  <a:lnTo>
                    <a:pt x="552" y="7565"/>
                  </a:lnTo>
                  <a:lnTo>
                    <a:pt x="662" y="7363"/>
                  </a:lnTo>
                  <a:lnTo>
                    <a:pt x="662" y="7201"/>
                  </a:lnTo>
                  <a:lnTo>
                    <a:pt x="441" y="6877"/>
                  </a:lnTo>
                  <a:lnTo>
                    <a:pt x="441" y="6675"/>
                  </a:lnTo>
                  <a:lnTo>
                    <a:pt x="441" y="6473"/>
                  </a:lnTo>
                  <a:lnTo>
                    <a:pt x="386" y="6311"/>
                  </a:lnTo>
                  <a:lnTo>
                    <a:pt x="496" y="6109"/>
                  </a:lnTo>
                  <a:lnTo>
                    <a:pt x="276" y="5745"/>
                  </a:lnTo>
                  <a:lnTo>
                    <a:pt x="110" y="5704"/>
                  </a:lnTo>
                  <a:lnTo>
                    <a:pt x="0" y="5583"/>
                  </a:lnTo>
                  <a:lnTo>
                    <a:pt x="110" y="5461"/>
                  </a:lnTo>
                  <a:lnTo>
                    <a:pt x="276" y="5340"/>
                  </a:lnTo>
                  <a:lnTo>
                    <a:pt x="607" y="5300"/>
                  </a:lnTo>
                  <a:lnTo>
                    <a:pt x="938" y="5259"/>
                  </a:lnTo>
                  <a:lnTo>
                    <a:pt x="1324" y="5219"/>
                  </a:lnTo>
                  <a:lnTo>
                    <a:pt x="1324" y="5097"/>
                  </a:lnTo>
                  <a:lnTo>
                    <a:pt x="1048" y="4855"/>
                  </a:lnTo>
                  <a:lnTo>
                    <a:pt x="1214" y="4612"/>
                  </a:lnTo>
                  <a:lnTo>
                    <a:pt x="1269" y="4410"/>
                  </a:lnTo>
                  <a:lnTo>
                    <a:pt x="1434" y="4248"/>
                  </a:lnTo>
                  <a:lnTo>
                    <a:pt x="1434" y="4086"/>
                  </a:lnTo>
                  <a:lnTo>
                    <a:pt x="1600" y="3722"/>
                  </a:lnTo>
                  <a:lnTo>
                    <a:pt x="1379" y="3439"/>
                  </a:lnTo>
                  <a:lnTo>
                    <a:pt x="1434" y="3277"/>
                  </a:lnTo>
                  <a:lnTo>
                    <a:pt x="1324" y="3155"/>
                  </a:lnTo>
                  <a:lnTo>
                    <a:pt x="1103" y="3075"/>
                  </a:lnTo>
                  <a:lnTo>
                    <a:pt x="1103" y="2913"/>
                  </a:lnTo>
                  <a:lnTo>
                    <a:pt x="1269" y="2589"/>
                  </a:lnTo>
                  <a:lnTo>
                    <a:pt x="1158" y="2104"/>
                  </a:lnTo>
                  <a:lnTo>
                    <a:pt x="938" y="1942"/>
                  </a:lnTo>
                  <a:lnTo>
                    <a:pt x="938" y="1740"/>
                  </a:lnTo>
                  <a:lnTo>
                    <a:pt x="827" y="1740"/>
                  </a:lnTo>
                  <a:lnTo>
                    <a:pt x="496" y="1942"/>
                  </a:lnTo>
                  <a:lnTo>
                    <a:pt x="386" y="1497"/>
                  </a:lnTo>
                  <a:lnTo>
                    <a:pt x="607" y="1173"/>
                  </a:lnTo>
                  <a:lnTo>
                    <a:pt x="993" y="1133"/>
                  </a:lnTo>
                  <a:lnTo>
                    <a:pt x="1489" y="890"/>
                  </a:lnTo>
                  <a:lnTo>
                    <a:pt x="1379" y="1295"/>
                  </a:lnTo>
                  <a:lnTo>
                    <a:pt x="1600" y="1416"/>
                  </a:lnTo>
                  <a:lnTo>
                    <a:pt x="1545" y="1578"/>
                  </a:lnTo>
                  <a:lnTo>
                    <a:pt x="1655" y="1780"/>
                  </a:lnTo>
                  <a:lnTo>
                    <a:pt x="1986" y="1780"/>
                  </a:lnTo>
                  <a:lnTo>
                    <a:pt x="2041" y="1618"/>
                  </a:lnTo>
                  <a:lnTo>
                    <a:pt x="2317" y="1618"/>
                  </a:lnTo>
                  <a:lnTo>
                    <a:pt x="2427" y="1335"/>
                  </a:lnTo>
                  <a:lnTo>
                    <a:pt x="2813" y="1254"/>
                  </a:lnTo>
                  <a:lnTo>
                    <a:pt x="2869" y="1092"/>
                  </a:lnTo>
                  <a:lnTo>
                    <a:pt x="2979" y="1173"/>
                  </a:lnTo>
                  <a:lnTo>
                    <a:pt x="3034" y="1295"/>
                  </a:lnTo>
                  <a:lnTo>
                    <a:pt x="3089" y="1335"/>
                  </a:lnTo>
                  <a:lnTo>
                    <a:pt x="3200" y="1375"/>
                  </a:lnTo>
                  <a:lnTo>
                    <a:pt x="3200" y="1537"/>
                  </a:lnTo>
                  <a:lnTo>
                    <a:pt x="3255" y="1537"/>
                  </a:lnTo>
                  <a:lnTo>
                    <a:pt x="3586" y="1375"/>
                  </a:lnTo>
                  <a:lnTo>
                    <a:pt x="3806" y="1335"/>
                  </a:lnTo>
                  <a:lnTo>
                    <a:pt x="4193" y="1052"/>
                  </a:lnTo>
                  <a:lnTo>
                    <a:pt x="4082" y="1011"/>
                  </a:lnTo>
                  <a:lnTo>
                    <a:pt x="4193" y="971"/>
                  </a:lnTo>
                  <a:lnTo>
                    <a:pt x="4027" y="769"/>
                  </a:lnTo>
                  <a:lnTo>
                    <a:pt x="3917" y="688"/>
                  </a:lnTo>
                  <a:lnTo>
                    <a:pt x="4248" y="728"/>
                  </a:lnTo>
                  <a:lnTo>
                    <a:pt x="4303" y="647"/>
                  </a:lnTo>
                  <a:lnTo>
                    <a:pt x="4303" y="485"/>
                  </a:lnTo>
                  <a:lnTo>
                    <a:pt x="4193" y="324"/>
                  </a:lnTo>
                  <a:lnTo>
                    <a:pt x="4248" y="243"/>
                  </a:lnTo>
                  <a:lnTo>
                    <a:pt x="4193" y="0"/>
                  </a:lnTo>
                  <a:lnTo>
                    <a:pt x="4579" y="81"/>
                  </a:lnTo>
                  <a:lnTo>
                    <a:pt x="4910" y="81"/>
                  </a:lnTo>
                  <a:lnTo>
                    <a:pt x="5296" y="162"/>
                  </a:lnTo>
                  <a:lnTo>
                    <a:pt x="5737" y="324"/>
                  </a:lnTo>
                  <a:lnTo>
                    <a:pt x="6123" y="324"/>
                  </a:lnTo>
                  <a:lnTo>
                    <a:pt x="6178" y="526"/>
                  </a:lnTo>
                  <a:lnTo>
                    <a:pt x="6509" y="607"/>
                  </a:lnTo>
                  <a:lnTo>
                    <a:pt x="6730" y="971"/>
                  </a:lnTo>
                  <a:lnTo>
                    <a:pt x="6896" y="1295"/>
                  </a:lnTo>
                  <a:lnTo>
                    <a:pt x="7227" y="1335"/>
                  </a:lnTo>
                  <a:lnTo>
                    <a:pt x="7447" y="1456"/>
                  </a:lnTo>
                  <a:lnTo>
                    <a:pt x="7944" y="1456"/>
                  </a:lnTo>
                  <a:lnTo>
                    <a:pt x="8109" y="1497"/>
                  </a:lnTo>
                  <a:lnTo>
                    <a:pt x="8495" y="1578"/>
                  </a:lnTo>
                  <a:lnTo>
                    <a:pt x="8771" y="1578"/>
                  </a:lnTo>
                  <a:lnTo>
                    <a:pt x="8937" y="1537"/>
                  </a:lnTo>
                  <a:lnTo>
                    <a:pt x="9268" y="1740"/>
                  </a:lnTo>
                  <a:lnTo>
                    <a:pt x="9709" y="1740"/>
                  </a:lnTo>
                  <a:lnTo>
                    <a:pt x="10040" y="1982"/>
                  </a:lnTo>
                  <a:lnTo>
                    <a:pt x="10426" y="1861"/>
                  </a:lnTo>
                  <a:lnTo>
                    <a:pt x="10647" y="1901"/>
                  </a:lnTo>
                  <a:lnTo>
                    <a:pt x="10812" y="1820"/>
                  </a:lnTo>
                  <a:lnTo>
                    <a:pt x="11254" y="1901"/>
                  </a:lnTo>
                  <a:lnTo>
                    <a:pt x="11640" y="2023"/>
                  </a:lnTo>
                  <a:lnTo>
                    <a:pt x="12026" y="2063"/>
                  </a:lnTo>
                  <a:lnTo>
                    <a:pt x="12302" y="2023"/>
                  </a:lnTo>
                  <a:lnTo>
                    <a:pt x="12467" y="2144"/>
                  </a:lnTo>
                  <a:lnTo>
                    <a:pt x="12688" y="2225"/>
                  </a:lnTo>
                  <a:lnTo>
                    <a:pt x="12909" y="2346"/>
                  </a:lnTo>
                  <a:lnTo>
                    <a:pt x="12688" y="3034"/>
                  </a:lnTo>
                  <a:lnTo>
                    <a:pt x="12688" y="3196"/>
                  </a:lnTo>
                  <a:lnTo>
                    <a:pt x="12743" y="3277"/>
                  </a:lnTo>
                  <a:lnTo>
                    <a:pt x="13019" y="3317"/>
                  </a:lnTo>
                  <a:lnTo>
                    <a:pt x="13460" y="3479"/>
                  </a:lnTo>
                  <a:lnTo>
                    <a:pt x="13957" y="3236"/>
                  </a:lnTo>
                  <a:lnTo>
                    <a:pt x="14233" y="3155"/>
                  </a:lnTo>
                  <a:lnTo>
                    <a:pt x="14619" y="3155"/>
                  </a:lnTo>
                  <a:lnTo>
                    <a:pt x="14564" y="3600"/>
                  </a:lnTo>
                  <a:lnTo>
                    <a:pt x="14674" y="3722"/>
                  </a:lnTo>
                  <a:lnTo>
                    <a:pt x="14839" y="3965"/>
                  </a:lnTo>
                  <a:lnTo>
                    <a:pt x="14895" y="4167"/>
                  </a:lnTo>
                  <a:lnTo>
                    <a:pt x="14839" y="4329"/>
                  </a:lnTo>
                  <a:lnTo>
                    <a:pt x="15060" y="4410"/>
                  </a:lnTo>
                  <a:lnTo>
                    <a:pt x="15226" y="4652"/>
                  </a:lnTo>
                  <a:lnTo>
                    <a:pt x="15501" y="5421"/>
                  </a:lnTo>
                  <a:lnTo>
                    <a:pt x="15777" y="5340"/>
                  </a:lnTo>
                  <a:lnTo>
                    <a:pt x="16384" y="6028"/>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78" name="d2"/>
            <p:cNvSpPr>
              <a:spLocks/>
            </p:cNvSpPr>
            <p:nvPr/>
          </p:nvSpPr>
          <p:spPr bwMode="auto">
            <a:xfrm>
              <a:off x="9177" y="4114"/>
              <a:ext cx="4308" cy="2329"/>
            </a:xfrm>
            <a:custGeom>
              <a:avLst/>
              <a:gdLst>
                <a:gd name="T0" fmla="*/ 298 w 16384"/>
                <a:gd name="T1" fmla="*/ 37 h 16384"/>
                <a:gd name="T2" fmla="*/ 276 w 16384"/>
                <a:gd name="T3" fmla="*/ 37 h 16384"/>
                <a:gd name="T4" fmla="*/ 277 w 16384"/>
                <a:gd name="T5" fmla="*/ 40 h 16384"/>
                <a:gd name="T6" fmla="*/ 263 w 16384"/>
                <a:gd name="T7" fmla="*/ 42 h 16384"/>
                <a:gd name="T8" fmla="*/ 246 w 16384"/>
                <a:gd name="T9" fmla="*/ 44 h 16384"/>
                <a:gd name="T10" fmla="*/ 231 w 16384"/>
                <a:gd name="T11" fmla="*/ 45 h 16384"/>
                <a:gd name="T12" fmla="*/ 217 w 16384"/>
                <a:gd name="T13" fmla="*/ 44 h 16384"/>
                <a:gd name="T14" fmla="*/ 209 w 16384"/>
                <a:gd name="T15" fmla="*/ 37 h 16384"/>
                <a:gd name="T16" fmla="*/ 206 w 16384"/>
                <a:gd name="T17" fmla="*/ 32 h 16384"/>
                <a:gd name="T18" fmla="*/ 184 w 16384"/>
                <a:gd name="T19" fmla="*/ 33 h 16384"/>
                <a:gd name="T20" fmla="*/ 183 w 16384"/>
                <a:gd name="T21" fmla="*/ 28 h 16384"/>
                <a:gd name="T22" fmla="*/ 171 w 16384"/>
                <a:gd name="T23" fmla="*/ 26 h 16384"/>
                <a:gd name="T24" fmla="*/ 153 w 16384"/>
                <a:gd name="T25" fmla="*/ 25 h 16384"/>
                <a:gd name="T26" fmla="*/ 135 w 16384"/>
                <a:gd name="T27" fmla="*/ 24 h 16384"/>
                <a:gd name="T28" fmla="*/ 119 w 16384"/>
                <a:gd name="T29" fmla="*/ 23 h 16384"/>
                <a:gd name="T30" fmla="*/ 103 w 16384"/>
                <a:gd name="T31" fmla="*/ 22 h 16384"/>
                <a:gd name="T32" fmla="*/ 93 w 16384"/>
                <a:gd name="T33" fmla="*/ 17 h 16384"/>
                <a:gd name="T34" fmla="*/ 73 w 16384"/>
                <a:gd name="T35" fmla="*/ 16 h 16384"/>
                <a:gd name="T36" fmla="*/ 69 w 16384"/>
                <a:gd name="T37" fmla="*/ 18 h 16384"/>
                <a:gd name="T38" fmla="*/ 65 w 16384"/>
                <a:gd name="T39" fmla="*/ 19 h 16384"/>
                <a:gd name="T40" fmla="*/ 62 w 16384"/>
                <a:gd name="T41" fmla="*/ 22 h 16384"/>
                <a:gd name="T42" fmla="*/ 54 w 16384"/>
                <a:gd name="T43" fmla="*/ 22 h 16384"/>
                <a:gd name="T44" fmla="*/ 50 w 16384"/>
                <a:gd name="T45" fmla="*/ 21 h 16384"/>
                <a:gd name="T46" fmla="*/ 36 w 16384"/>
                <a:gd name="T47" fmla="*/ 16 h 16384"/>
                <a:gd name="T48" fmla="*/ 29 w 16384"/>
                <a:gd name="T49" fmla="*/ 14 h 16384"/>
                <a:gd name="T50" fmla="*/ 17 w 16384"/>
                <a:gd name="T51" fmla="*/ 11 h 16384"/>
                <a:gd name="T52" fmla="*/ 5 w 16384"/>
                <a:gd name="T53" fmla="*/ 12 h 16384"/>
                <a:gd name="T54" fmla="*/ 1 w 16384"/>
                <a:gd name="T55" fmla="*/ 9 h 16384"/>
                <a:gd name="T56" fmla="*/ 9 w 16384"/>
                <a:gd name="T57" fmla="*/ 6 h 16384"/>
                <a:gd name="T58" fmla="*/ 19 w 16384"/>
                <a:gd name="T59" fmla="*/ 7 h 16384"/>
                <a:gd name="T60" fmla="*/ 28 w 16384"/>
                <a:gd name="T61" fmla="*/ 9 h 16384"/>
                <a:gd name="T62" fmla="*/ 40 w 16384"/>
                <a:gd name="T63" fmla="*/ 11 h 16384"/>
                <a:gd name="T64" fmla="*/ 40 w 16384"/>
                <a:gd name="T65" fmla="*/ 9 h 16384"/>
                <a:gd name="T66" fmla="*/ 47 w 16384"/>
                <a:gd name="T67" fmla="*/ 6 h 16384"/>
                <a:gd name="T68" fmla="*/ 59 w 16384"/>
                <a:gd name="T69" fmla="*/ 4 h 16384"/>
                <a:gd name="T70" fmla="*/ 65 w 16384"/>
                <a:gd name="T71" fmla="*/ 1 h 16384"/>
                <a:gd name="T72" fmla="*/ 89 w 16384"/>
                <a:gd name="T73" fmla="*/ 2 h 16384"/>
                <a:gd name="T74" fmla="*/ 105 w 16384"/>
                <a:gd name="T75" fmla="*/ 5 h 16384"/>
                <a:gd name="T76" fmla="*/ 127 w 16384"/>
                <a:gd name="T77" fmla="*/ 8 h 16384"/>
                <a:gd name="T78" fmla="*/ 147 w 16384"/>
                <a:gd name="T79" fmla="*/ 9 h 16384"/>
                <a:gd name="T80" fmla="*/ 170 w 16384"/>
                <a:gd name="T81" fmla="*/ 14 h 16384"/>
                <a:gd name="T82" fmla="*/ 187 w 16384"/>
                <a:gd name="T83" fmla="*/ 16 h 16384"/>
                <a:gd name="T84" fmla="*/ 197 w 16384"/>
                <a:gd name="T85" fmla="*/ 21 h 16384"/>
                <a:gd name="T86" fmla="*/ 209 w 16384"/>
                <a:gd name="T87" fmla="*/ 26 h 16384"/>
                <a:gd name="T88" fmla="*/ 222 w 16384"/>
                <a:gd name="T89" fmla="*/ 28 h 16384"/>
                <a:gd name="T90" fmla="*/ 217 w 16384"/>
                <a:gd name="T91" fmla="*/ 33 h 16384"/>
                <a:gd name="T92" fmla="*/ 240 w 16384"/>
                <a:gd name="T93" fmla="*/ 31 h 16384"/>
                <a:gd name="T94" fmla="*/ 261 w 16384"/>
                <a:gd name="T95" fmla="*/ 31 h 1638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384"/>
                <a:gd name="T145" fmla="*/ 0 h 16384"/>
                <a:gd name="T146" fmla="*/ 16384 w 16384"/>
                <a:gd name="T147" fmla="*/ 16384 h 1638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384" h="16384">
                  <a:moveTo>
                    <a:pt x="14371" y="10650"/>
                  </a:moveTo>
                  <a:lnTo>
                    <a:pt x="15780" y="11841"/>
                  </a:lnTo>
                  <a:lnTo>
                    <a:pt x="16183" y="12362"/>
                  </a:lnTo>
                  <a:lnTo>
                    <a:pt x="16384" y="12958"/>
                  </a:lnTo>
                  <a:lnTo>
                    <a:pt x="15659" y="14373"/>
                  </a:lnTo>
                  <a:lnTo>
                    <a:pt x="15257" y="13331"/>
                  </a:lnTo>
                  <a:lnTo>
                    <a:pt x="15378" y="12958"/>
                  </a:lnTo>
                  <a:lnTo>
                    <a:pt x="15176" y="13033"/>
                  </a:lnTo>
                  <a:lnTo>
                    <a:pt x="15015" y="12288"/>
                  </a:lnTo>
                  <a:lnTo>
                    <a:pt x="14814" y="12214"/>
                  </a:lnTo>
                  <a:lnTo>
                    <a:pt x="14854" y="12586"/>
                  </a:lnTo>
                  <a:lnTo>
                    <a:pt x="15217" y="14075"/>
                  </a:lnTo>
                  <a:lnTo>
                    <a:pt x="14532" y="14522"/>
                  </a:lnTo>
                  <a:lnTo>
                    <a:pt x="14411" y="13480"/>
                  </a:lnTo>
                  <a:lnTo>
                    <a:pt x="14291" y="13554"/>
                  </a:lnTo>
                  <a:lnTo>
                    <a:pt x="14452" y="14597"/>
                  </a:lnTo>
                  <a:lnTo>
                    <a:pt x="13606" y="15341"/>
                  </a:lnTo>
                  <a:lnTo>
                    <a:pt x="13606" y="13777"/>
                  </a:lnTo>
                  <a:lnTo>
                    <a:pt x="13486" y="13777"/>
                  </a:lnTo>
                  <a:lnTo>
                    <a:pt x="13526" y="15490"/>
                  </a:lnTo>
                  <a:lnTo>
                    <a:pt x="13003" y="16012"/>
                  </a:lnTo>
                  <a:lnTo>
                    <a:pt x="12680" y="15043"/>
                  </a:lnTo>
                  <a:lnTo>
                    <a:pt x="12560" y="15118"/>
                  </a:lnTo>
                  <a:lnTo>
                    <a:pt x="12680" y="15639"/>
                  </a:lnTo>
                  <a:lnTo>
                    <a:pt x="12842" y="16235"/>
                  </a:lnTo>
                  <a:lnTo>
                    <a:pt x="12600" y="16384"/>
                  </a:lnTo>
                  <a:lnTo>
                    <a:pt x="12157" y="15118"/>
                  </a:lnTo>
                  <a:lnTo>
                    <a:pt x="11956" y="15267"/>
                  </a:lnTo>
                  <a:lnTo>
                    <a:pt x="11755" y="13852"/>
                  </a:lnTo>
                  <a:lnTo>
                    <a:pt x="11634" y="13405"/>
                  </a:lnTo>
                  <a:lnTo>
                    <a:pt x="11473" y="13256"/>
                  </a:lnTo>
                  <a:lnTo>
                    <a:pt x="11513" y="12958"/>
                  </a:lnTo>
                  <a:lnTo>
                    <a:pt x="11473" y="12586"/>
                  </a:lnTo>
                  <a:lnTo>
                    <a:pt x="11352" y="12139"/>
                  </a:lnTo>
                  <a:lnTo>
                    <a:pt x="11272" y="11916"/>
                  </a:lnTo>
                  <a:lnTo>
                    <a:pt x="11312" y="11096"/>
                  </a:lnTo>
                  <a:lnTo>
                    <a:pt x="11030" y="11096"/>
                  </a:lnTo>
                  <a:lnTo>
                    <a:pt x="10829" y="11245"/>
                  </a:lnTo>
                  <a:lnTo>
                    <a:pt x="10466" y="11692"/>
                  </a:lnTo>
                  <a:lnTo>
                    <a:pt x="10144" y="11394"/>
                  </a:lnTo>
                  <a:lnTo>
                    <a:pt x="9943" y="11320"/>
                  </a:lnTo>
                  <a:lnTo>
                    <a:pt x="9903" y="11171"/>
                  </a:lnTo>
                  <a:lnTo>
                    <a:pt x="9903" y="10873"/>
                  </a:lnTo>
                  <a:lnTo>
                    <a:pt x="10064" y="9607"/>
                  </a:lnTo>
                  <a:lnTo>
                    <a:pt x="9903" y="9384"/>
                  </a:lnTo>
                  <a:lnTo>
                    <a:pt x="9742" y="9235"/>
                  </a:lnTo>
                  <a:lnTo>
                    <a:pt x="9621" y="9011"/>
                  </a:lnTo>
                  <a:lnTo>
                    <a:pt x="9420" y="9086"/>
                  </a:lnTo>
                  <a:lnTo>
                    <a:pt x="9138" y="9011"/>
                  </a:lnTo>
                  <a:lnTo>
                    <a:pt x="8856" y="8788"/>
                  </a:lnTo>
                  <a:lnTo>
                    <a:pt x="8534" y="8639"/>
                  </a:lnTo>
                  <a:lnTo>
                    <a:pt x="8413" y="8788"/>
                  </a:lnTo>
                  <a:lnTo>
                    <a:pt x="8252" y="8713"/>
                  </a:lnTo>
                  <a:lnTo>
                    <a:pt x="7971" y="8937"/>
                  </a:lnTo>
                  <a:lnTo>
                    <a:pt x="7729" y="8490"/>
                  </a:lnTo>
                  <a:lnTo>
                    <a:pt x="7407" y="8490"/>
                  </a:lnTo>
                  <a:lnTo>
                    <a:pt x="7165" y="8118"/>
                  </a:lnTo>
                  <a:lnTo>
                    <a:pt x="7045" y="8192"/>
                  </a:lnTo>
                  <a:lnTo>
                    <a:pt x="6843" y="8192"/>
                  </a:lnTo>
                  <a:lnTo>
                    <a:pt x="6562" y="8043"/>
                  </a:lnTo>
                  <a:lnTo>
                    <a:pt x="6441" y="7969"/>
                  </a:lnTo>
                  <a:lnTo>
                    <a:pt x="6079" y="7969"/>
                  </a:lnTo>
                  <a:lnTo>
                    <a:pt x="5918" y="7745"/>
                  </a:lnTo>
                  <a:lnTo>
                    <a:pt x="5676" y="7671"/>
                  </a:lnTo>
                  <a:lnTo>
                    <a:pt x="5555" y="7075"/>
                  </a:lnTo>
                  <a:lnTo>
                    <a:pt x="5394" y="6405"/>
                  </a:lnTo>
                  <a:lnTo>
                    <a:pt x="5153" y="6256"/>
                  </a:lnTo>
                  <a:lnTo>
                    <a:pt x="5112" y="5883"/>
                  </a:lnTo>
                  <a:lnTo>
                    <a:pt x="4831" y="5883"/>
                  </a:lnTo>
                  <a:lnTo>
                    <a:pt x="4509" y="5585"/>
                  </a:lnTo>
                  <a:lnTo>
                    <a:pt x="4227" y="5437"/>
                  </a:lnTo>
                  <a:lnTo>
                    <a:pt x="3985" y="5437"/>
                  </a:lnTo>
                  <a:lnTo>
                    <a:pt x="3704" y="5288"/>
                  </a:lnTo>
                  <a:lnTo>
                    <a:pt x="3744" y="5734"/>
                  </a:lnTo>
                  <a:lnTo>
                    <a:pt x="3704" y="5883"/>
                  </a:lnTo>
                  <a:lnTo>
                    <a:pt x="3784" y="6181"/>
                  </a:lnTo>
                  <a:lnTo>
                    <a:pt x="3784" y="6479"/>
                  </a:lnTo>
                  <a:lnTo>
                    <a:pt x="3744" y="6628"/>
                  </a:lnTo>
                  <a:lnTo>
                    <a:pt x="3502" y="6554"/>
                  </a:lnTo>
                  <a:lnTo>
                    <a:pt x="3583" y="6703"/>
                  </a:lnTo>
                  <a:lnTo>
                    <a:pt x="3704" y="7075"/>
                  </a:lnTo>
                  <a:lnTo>
                    <a:pt x="3623" y="7149"/>
                  </a:lnTo>
                  <a:lnTo>
                    <a:pt x="3704" y="7224"/>
                  </a:lnTo>
                  <a:lnTo>
                    <a:pt x="3422" y="7745"/>
                  </a:lnTo>
                  <a:lnTo>
                    <a:pt x="3261" y="7820"/>
                  </a:lnTo>
                  <a:lnTo>
                    <a:pt x="3019" y="8118"/>
                  </a:lnTo>
                  <a:lnTo>
                    <a:pt x="2979" y="8118"/>
                  </a:lnTo>
                  <a:lnTo>
                    <a:pt x="2979" y="7820"/>
                  </a:lnTo>
                  <a:lnTo>
                    <a:pt x="2898" y="7745"/>
                  </a:lnTo>
                  <a:lnTo>
                    <a:pt x="2858" y="7671"/>
                  </a:lnTo>
                  <a:lnTo>
                    <a:pt x="2818" y="7447"/>
                  </a:lnTo>
                  <a:lnTo>
                    <a:pt x="2737" y="7298"/>
                  </a:lnTo>
                  <a:lnTo>
                    <a:pt x="2335" y="6554"/>
                  </a:lnTo>
                  <a:lnTo>
                    <a:pt x="2214" y="6330"/>
                  </a:lnTo>
                  <a:lnTo>
                    <a:pt x="2134" y="5734"/>
                  </a:lnTo>
                  <a:lnTo>
                    <a:pt x="1973" y="5734"/>
                  </a:lnTo>
                  <a:lnTo>
                    <a:pt x="1771" y="5437"/>
                  </a:lnTo>
                  <a:lnTo>
                    <a:pt x="1691" y="5213"/>
                  </a:lnTo>
                  <a:lnTo>
                    <a:pt x="1570" y="5288"/>
                  </a:lnTo>
                  <a:lnTo>
                    <a:pt x="1570" y="5064"/>
                  </a:lnTo>
                  <a:lnTo>
                    <a:pt x="1449" y="4990"/>
                  </a:lnTo>
                  <a:lnTo>
                    <a:pt x="1409" y="4617"/>
                  </a:lnTo>
                  <a:lnTo>
                    <a:pt x="1208" y="4617"/>
                  </a:lnTo>
                  <a:lnTo>
                    <a:pt x="926" y="3947"/>
                  </a:lnTo>
                  <a:lnTo>
                    <a:pt x="805" y="3873"/>
                  </a:lnTo>
                  <a:lnTo>
                    <a:pt x="845" y="3500"/>
                  </a:lnTo>
                  <a:lnTo>
                    <a:pt x="725" y="3500"/>
                  </a:lnTo>
                  <a:lnTo>
                    <a:pt x="282" y="4022"/>
                  </a:lnTo>
                  <a:lnTo>
                    <a:pt x="161" y="4022"/>
                  </a:lnTo>
                  <a:lnTo>
                    <a:pt x="161" y="3575"/>
                  </a:lnTo>
                  <a:lnTo>
                    <a:pt x="0" y="3202"/>
                  </a:lnTo>
                  <a:lnTo>
                    <a:pt x="40" y="3053"/>
                  </a:lnTo>
                  <a:lnTo>
                    <a:pt x="161" y="2755"/>
                  </a:lnTo>
                  <a:lnTo>
                    <a:pt x="201" y="2532"/>
                  </a:lnTo>
                  <a:lnTo>
                    <a:pt x="362" y="2458"/>
                  </a:lnTo>
                  <a:lnTo>
                    <a:pt x="523" y="2160"/>
                  </a:lnTo>
                  <a:lnTo>
                    <a:pt x="604" y="1787"/>
                  </a:lnTo>
                  <a:lnTo>
                    <a:pt x="805" y="1862"/>
                  </a:lnTo>
                  <a:lnTo>
                    <a:pt x="845" y="2309"/>
                  </a:lnTo>
                  <a:lnTo>
                    <a:pt x="1047" y="2383"/>
                  </a:lnTo>
                  <a:lnTo>
                    <a:pt x="1328" y="2383"/>
                  </a:lnTo>
                  <a:lnTo>
                    <a:pt x="1409" y="2607"/>
                  </a:lnTo>
                  <a:lnTo>
                    <a:pt x="1328" y="3053"/>
                  </a:lnTo>
                  <a:lnTo>
                    <a:pt x="1530" y="3202"/>
                  </a:lnTo>
                  <a:lnTo>
                    <a:pt x="1650" y="3500"/>
                  </a:lnTo>
                  <a:lnTo>
                    <a:pt x="1811" y="3649"/>
                  </a:lnTo>
                  <a:lnTo>
                    <a:pt x="2013" y="3947"/>
                  </a:lnTo>
                  <a:lnTo>
                    <a:pt x="2214" y="3947"/>
                  </a:lnTo>
                  <a:lnTo>
                    <a:pt x="2415" y="3947"/>
                  </a:lnTo>
                  <a:lnTo>
                    <a:pt x="2415" y="3798"/>
                  </a:lnTo>
                  <a:lnTo>
                    <a:pt x="2295" y="3426"/>
                  </a:lnTo>
                  <a:lnTo>
                    <a:pt x="2214" y="3128"/>
                  </a:lnTo>
                  <a:lnTo>
                    <a:pt x="2214" y="2755"/>
                  </a:lnTo>
                  <a:lnTo>
                    <a:pt x="2254" y="2607"/>
                  </a:lnTo>
                  <a:lnTo>
                    <a:pt x="2496" y="2458"/>
                  </a:lnTo>
                  <a:lnTo>
                    <a:pt x="2576" y="2160"/>
                  </a:lnTo>
                  <a:lnTo>
                    <a:pt x="2697" y="1936"/>
                  </a:lnTo>
                  <a:lnTo>
                    <a:pt x="3019" y="1862"/>
                  </a:lnTo>
                  <a:lnTo>
                    <a:pt x="3140" y="1787"/>
                  </a:lnTo>
                  <a:lnTo>
                    <a:pt x="3220" y="1415"/>
                  </a:lnTo>
                  <a:lnTo>
                    <a:pt x="3341" y="1192"/>
                  </a:lnTo>
                  <a:lnTo>
                    <a:pt x="3583" y="1043"/>
                  </a:lnTo>
                  <a:lnTo>
                    <a:pt x="3502" y="521"/>
                  </a:lnTo>
                  <a:lnTo>
                    <a:pt x="3583" y="298"/>
                  </a:lnTo>
                  <a:lnTo>
                    <a:pt x="3663" y="0"/>
                  </a:lnTo>
                  <a:lnTo>
                    <a:pt x="4066" y="149"/>
                  </a:lnTo>
                  <a:lnTo>
                    <a:pt x="4428" y="372"/>
                  </a:lnTo>
                  <a:lnTo>
                    <a:pt x="4871" y="819"/>
                  </a:lnTo>
                  <a:lnTo>
                    <a:pt x="5193" y="819"/>
                  </a:lnTo>
                  <a:lnTo>
                    <a:pt x="5475" y="819"/>
                  </a:lnTo>
                  <a:lnTo>
                    <a:pt x="5636" y="1043"/>
                  </a:lnTo>
                  <a:lnTo>
                    <a:pt x="5797" y="1787"/>
                  </a:lnTo>
                  <a:lnTo>
                    <a:pt x="6159" y="2160"/>
                  </a:lnTo>
                  <a:lnTo>
                    <a:pt x="6481" y="2234"/>
                  </a:lnTo>
                  <a:lnTo>
                    <a:pt x="6642" y="2532"/>
                  </a:lnTo>
                  <a:lnTo>
                    <a:pt x="7004" y="2681"/>
                  </a:lnTo>
                  <a:lnTo>
                    <a:pt x="7407" y="2904"/>
                  </a:lnTo>
                  <a:lnTo>
                    <a:pt x="7769" y="2979"/>
                  </a:lnTo>
                  <a:lnTo>
                    <a:pt x="7850" y="2979"/>
                  </a:lnTo>
                  <a:lnTo>
                    <a:pt x="8091" y="3128"/>
                  </a:lnTo>
                  <a:lnTo>
                    <a:pt x="8373" y="3426"/>
                  </a:lnTo>
                  <a:lnTo>
                    <a:pt x="8695" y="3798"/>
                  </a:lnTo>
                  <a:lnTo>
                    <a:pt x="9017" y="4319"/>
                  </a:lnTo>
                  <a:lnTo>
                    <a:pt x="9339" y="4692"/>
                  </a:lnTo>
                  <a:lnTo>
                    <a:pt x="9500" y="5064"/>
                  </a:lnTo>
                  <a:lnTo>
                    <a:pt x="9702" y="5139"/>
                  </a:lnTo>
                  <a:lnTo>
                    <a:pt x="9822" y="5585"/>
                  </a:lnTo>
                  <a:lnTo>
                    <a:pt x="10265" y="5734"/>
                  </a:lnTo>
                  <a:lnTo>
                    <a:pt x="10466" y="5958"/>
                  </a:lnTo>
                  <a:lnTo>
                    <a:pt x="10627" y="6405"/>
                  </a:lnTo>
                  <a:lnTo>
                    <a:pt x="10748" y="6777"/>
                  </a:lnTo>
                  <a:lnTo>
                    <a:pt x="10829" y="7447"/>
                  </a:lnTo>
                  <a:lnTo>
                    <a:pt x="10909" y="8192"/>
                  </a:lnTo>
                  <a:lnTo>
                    <a:pt x="11111" y="8788"/>
                  </a:lnTo>
                  <a:lnTo>
                    <a:pt x="11352" y="9086"/>
                  </a:lnTo>
                  <a:lnTo>
                    <a:pt x="11513" y="9160"/>
                  </a:lnTo>
                  <a:lnTo>
                    <a:pt x="11795" y="9309"/>
                  </a:lnTo>
                  <a:lnTo>
                    <a:pt x="12036" y="9458"/>
                  </a:lnTo>
                  <a:lnTo>
                    <a:pt x="12157" y="9607"/>
                  </a:lnTo>
                  <a:lnTo>
                    <a:pt x="12197" y="9905"/>
                  </a:lnTo>
                  <a:lnTo>
                    <a:pt x="12077" y="10352"/>
                  </a:lnTo>
                  <a:lnTo>
                    <a:pt x="11916" y="10873"/>
                  </a:lnTo>
                  <a:lnTo>
                    <a:pt x="11956" y="11096"/>
                  </a:lnTo>
                  <a:lnTo>
                    <a:pt x="11916" y="11320"/>
                  </a:lnTo>
                  <a:lnTo>
                    <a:pt x="12358" y="11543"/>
                  </a:lnTo>
                  <a:lnTo>
                    <a:pt x="12680" y="11469"/>
                  </a:lnTo>
                  <a:lnTo>
                    <a:pt x="12922" y="11171"/>
                  </a:lnTo>
                  <a:lnTo>
                    <a:pt x="13204" y="10873"/>
                  </a:lnTo>
                  <a:lnTo>
                    <a:pt x="13566" y="10873"/>
                  </a:lnTo>
                  <a:lnTo>
                    <a:pt x="13848" y="10873"/>
                  </a:lnTo>
                  <a:lnTo>
                    <a:pt x="14089" y="10799"/>
                  </a:lnTo>
                  <a:lnTo>
                    <a:pt x="14371" y="10650"/>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79" name="d3"/>
            <p:cNvSpPr>
              <a:spLocks/>
            </p:cNvSpPr>
            <p:nvPr/>
          </p:nvSpPr>
          <p:spPr bwMode="auto">
            <a:xfrm>
              <a:off x="9632" y="8296"/>
              <a:ext cx="3303" cy="3537"/>
            </a:xfrm>
            <a:custGeom>
              <a:avLst/>
              <a:gdLst>
                <a:gd name="T0" fmla="*/ 84 w 16384"/>
                <a:gd name="T1" fmla="*/ 35 h 16384"/>
                <a:gd name="T2" fmla="*/ 80 w 16384"/>
                <a:gd name="T3" fmla="*/ 46 h 16384"/>
                <a:gd name="T4" fmla="*/ 79 w 16384"/>
                <a:gd name="T5" fmla="*/ 52 h 16384"/>
                <a:gd name="T6" fmla="*/ 84 w 16384"/>
                <a:gd name="T7" fmla="*/ 44 h 16384"/>
                <a:gd name="T8" fmla="*/ 83 w 16384"/>
                <a:gd name="T9" fmla="*/ 55 h 16384"/>
                <a:gd name="T10" fmla="*/ 90 w 16384"/>
                <a:gd name="T11" fmla="*/ 58 h 16384"/>
                <a:gd name="T12" fmla="*/ 90 w 16384"/>
                <a:gd name="T13" fmla="*/ 49 h 16384"/>
                <a:gd name="T14" fmla="*/ 100 w 16384"/>
                <a:gd name="T15" fmla="*/ 57 h 16384"/>
                <a:gd name="T16" fmla="*/ 99 w 16384"/>
                <a:gd name="T17" fmla="*/ 64 h 16384"/>
                <a:gd name="T18" fmla="*/ 118 w 16384"/>
                <a:gd name="T19" fmla="*/ 76 h 16384"/>
                <a:gd name="T20" fmla="*/ 131 w 16384"/>
                <a:gd name="T21" fmla="*/ 79 h 16384"/>
                <a:gd name="T22" fmla="*/ 127 w 16384"/>
                <a:gd name="T23" fmla="*/ 91 h 16384"/>
                <a:gd name="T24" fmla="*/ 118 w 16384"/>
                <a:gd name="T25" fmla="*/ 86 h 16384"/>
                <a:gd name="T26" fmla="*/ 124 w 16384"/>
                <a:gd name="T27" fmla="*/ 103 h 16384"/>
                <a:gd name="T28" fmla="*/ 118 w 16384"/>
                <a:gd name="T29" fmla="*/ 104 h 16384"/>
                <a:gd name="T30" fmla="*/ 121 w 16384"/>
                <a:gd name="T31" fmla="*/ 111 h 16384"/>
                <a:gd name="T32" fmla="*/ 111 w 16384"/>
                <a:gd name="T33" fmla="*/ 114 h 16384"/>
                <a:gd name="T34" fmla="*/ 92 w 16384"/>
                <a:gd name="T35" fmla="*/ 124 h 16384"/>
                <a:gd name="T36" fmla="*/ 86 w 16384"/>
                <a:gd name="T37" fmla="*/ 138 h 16384"/>
                <a:gd name="T38" fmla="*/ 92 w 16384"/>
                <a:gd name="T39" fmla="*/ 150 h 16384"/>
                <a:gd name="T40" fmla="*/ 99 w 16384"/>
                <a:gd name="T41" fmla="*/ 156 h 16384"/>
                <a:gd name="T42" fmla="*/ 96 w 16384"/>
                <a:gd name="T43" fmla="*/ 162 h 16384"/>
                <a:gd name="T44" fmla="*/ 90 w 16384"/>
                <a:gd name="T45" fmla="*/ 160 h 16384"/>
                <a:gd name="T46" fmla="*/ 87 w 16384"/>
                <a:gd name="T47" fmla="*/ 164 h 16384"/>
                <a:gd name="T48" fmla="*/ 77 w 16384"/>
                <a:gd name="T49" fmla="*/ 163 h 16384"/>
                <a:gd name="T50" fmla="*/ 65 w 16384"/>
                <a:gd name="T51" fmla="*/ 163 h 16384"/>
                <a:gd name="T52" fmla="*/ 62 w 16384"/>
                <a:gd name="T53" fmla="*/ 152 h 16384"/>
                <a:gd name="T54" fmla="*/ 68 w 16384"/>
                <a:gd name="T55" fmla="*/ 149 h 16384"/>
                <a:gd name="T56" fmla="*/ 66 w 16384"/>
                <a:gd name="T57" fmla="*/ 147 h 16384"/>
                <a:gd name="T58" fmla="*/ 71 w 16384"/>
                <a:gd name="T59" fmla="*/ 146 h 16384"/>
                <a:gd name="T60" fmla="*/ 68 w 16384"/>
                <a:gd name="T61" fmla="*/ 139 h 16384"/>
                <a:gd name="T62" fmla="*/ 68 w 16384"/>
                <a:gd name="T63" fmla="*/ 131 h 16384"/>
                <a:gd name="T64" fmla="*/ 62 w 16384"/>
                <a:gd name="T65" fmla="*/ 126 h 16384"/>
                <a:gd name="T66" fmla="*/ 60 w 16384"/>
                <a:gd name="T67" fmla="*/ 120 h 16384"/>
                <a:gd name="T68" fmla="*/ 63 w 16384"/>
                <a:gd name="T69" fmla="*/ 114 h 16384"/>
                <a:gd name="T70" fmla="*/ 72 w 16384"/>
                <a:gd name="T71" fmla="*/ 110 h 16384"/>
                <a:gd name="T72" fmla="*/ 61 w 16384"/>
                <a:gd name="T73" fmla="*/ 103 h 16384"/>
                <a:gd name="T74" fmla="*/ 59 w 16384"/>
                <a:gd name="T75" fmla="*/ 98 h 16384"/>
                <a:gd name="T76" fmla="*/ 55 w 16384"/>
                <a:gd name="T77" fmla="*/ 89 h 16384"/>
                <a:gd name="T78" fmla="*/ 48 w 16384"/>
                <a:gd name="T79" fmla="*/ 82 h 16384"/>
                <a:gd name="T80" fmla="*/ 45 w 16384"/>
                <a:gd name="T81" fmla="*/ 74 h 16384"/>
                <a:gd name="T82" fmla="*/ 42 w 16384"/>
                <a:gd name="T83" fmla="*/ 68 h 16384"/>
                <a:gd name="T84" fmla="*/ 43 w 16384"/>
                <a:gd name="T85" fmla="*/ 59 h 16384"/>
                <a:gd name="T86" fmla="*/ 37 w 16384"/>
                <a:gd name="T87" fmla="*/ 54 h 16384"/>
                <a:gd name="T88" fmla="*/ 33 w 16384"/>
                <a:gd name="T89" fmla="*/ 49 h 16384"/>
                <a:gd name="T90" fmla="*/ 27 w 16384"/>
                <a:gd name="T91" fmla="*/ 43 h 16384"/>
                <a:gd name="T92" fmla="*/ 19 w 16384"/>
                <a:gd name="T93" fmla="*/ 47 h 16384"/>
                <a:gd name="T94" fmla="*/ 6 w 16384"/>
                <a:gd name="T95" fmla="*/ 44 h 16384"/>
                <a:gd name="T96" fmla="*/ 2 w 16384"/>
                <a:gd name="T97" fmla="*/ 40 h 16384"/>
                <a:gd name="T98" fmla="*/ 6 w 16384"/>
                <a:gd name="T99" fmla="*/ 30 h 16384"/>
                <a:gd name="T100" fmla="*/ 15 w 16384"/>
                <a:gd name="T101" fmla="*/ 19 h 16384"/>
                <a:gd name="T102" fmla="*/ 9 w 16384"/>
                <a:gd name="T103" fmla="*/ 9 h 16384"/>
                <a:gd name="T104" fmla="*/ 8 w 16384"/>
                <a:gd name="T105" fmla="*/ 0 h 16384"/>
                <a:gd name="T106" fmla="*/ 21 w 16384"/>
                <a:gd name="T107" fmla="*/ 8 h 16384"/>
                <a:gd name="T108" fmla="*/ 32 w 16384"/>
                <a:gd name="T109" fmla="*/ 8 h 16384"/>
                <a:gd name="T110" fmla="*/ 42 w 16384"/>
                <a:gd name="T111" fmla="*/ 16 h 16384"/>
                <a:gd name="T112" fmla="*/ 48 w 16384"/>
                <a:gd name="T113" fmla="*/ 24 h 16384"/>
                <a:gd name="T114" fmla="*/ 54 w 16384"/>
                <a:gd name="T115" fmla="*/ 31 h 16384"/>
                <a:gd name="T116" fmla="*/ 60 w 16384"/>
                <a:gd name="T117" fmla="*/ 38 h 16384"/>
                <a:gd name="T118" fmla="*/ 68 w 16384"/>
                <a:gd name="T119" fmla="*/ 37 h 16384"/>
                <a:gd name="T120" fmla="*/ 76 w 16384"/>
                <a:gd name="T121" fmla="*/ 33 h 163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384"/>
                <a:gd name="T184" fmla="*/ 0 h 16384"/>
                <a:gd name="T185" fmla="*/ 16384 w 16384"/>
                <a:gd name="T186" fmla="*/ 16384 h 163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384" h="16384">
                  <a:moveTo>
                    <a:pt x="9505" y="2894"/>
                  </a:moveTo>
                  <a:lnTo>
                    <a:pt x="9662" y="2747"/>
                  </a:lnTo>
                  <a:lnTo>
                    <a:pt x="10135" y="2943"/>
                  </a:lnTo>
                  <a:lnTo>
                    <a:pt x="10345" y="3238"/>
                  </a:lnTo>
                  <a:lnTo>
                    <a:pt x="10240" y="3483"/>
                  </a:lnTo>
                  <a:lnTo>
                    <a:pt x="9977" y="3483"/>
                  </a:lnTo>
                  <a:lnTo>
                    <a:pt x="9925" y="4268"/>
                  </a:lnTo>
                  <a:lnTo>
                    <a:pt x="9820" y="4317"/>
                  </a:lnTo>
                  <a:lnTo>
                    <a:pt x="9557" y="4170"/>
                  </a:lnTo>
                  <a:lnTo>
                    <a:pt x="9820" y="4562"/>
                  </a:lnTo>
                  <a:lnTo>
                    <a:pt x="9085" y="4807"/>
                  </a:lnTo>
                  <a:lnTo>
                    <a:pt x="9242" y="5003"/>
                  </a:lnTo>
                  <a:lnTo>
                    <a:pt x="9242" y="5151"/>
                  </a:lnTo>
                  <a:lnTo>
                    <a:pt x="9347" y="5249"/>
                  </a:lnTo>
                  <a:lnTo>
                    <a:pt x="9610" y="5200"/>
                  </a:lnTo>
                  <a:lnTo>
                    <a:pt x="9767" y="4954"/>
                  </a:lnTo>
                  <a:lnTo>
                    <a:pt x="9925" y="5053"/>
                  </a:lnTo>
                  <a:lnTo>
                    <a:pt x="9925" y="4856"/>
                  </a:lnTo>
                  <a:lnTo>
                    <a:pt x="10030" y="4660"/>
                  </a:lnTo>
                  <a:lnTo>
                    <a:pt x="10293" y="4366"/>
                  </a:lnTo>
                  <a:lnTo>
                    <a:pt x="10660" y="4709"/>
                  </a:lnTo>
                  <a:lnTo>
                    <a:pt x="10555" y="4807"/>
                  </a:lnTo>
                  <a:lnTo>
                    <a:pt x="10345" y="5003"/>
                  </a:lnTo>
                  <a:lnTo>
                    <a:pt x="10187" y="5200"/>
                  </a:lnTo>
                  <a:lnTo>
                    <a:pt x="10135" y="5494"/>
                  </a:lnTo>
                  <a:lnTo>
                    <a:pt x="10293" y="5690"/>
                  </a:lnTo>
                  <a:lnTo>
                    <a:pt x="10608" y="5936"/>
                  </a:lnTo>
                  <a:lnTo>
                    <a:pt x="10923" y="6083"/>
                  </a:lnTo>
                  <a:lnTo>
                    <a:pt x="11028" y="5985"/>
                  </a:lnTo>
                  <a:lnTo>
                    <a:pt x="10975" y="5739"/>
                  </a:lnTo>
                  <a:lnTo>
                    <a:pt x="10713" y="5543"/>
                  </a:lnTo>
                  <a:lnTo>
                    <a:pt x="10975" y="5445"/>
                  </a:lnTo>
                  <a:lnTo>
                    <a:pt x="11185" y="5592"/>
                  </a:lnTo>
                  <a:lnTo>
                    <a:pt x="11238" y="5200"/>
                  </a:lnTo>
                  <a:lnTo>
                    <a:pt x="10923" y="4856"/>
                  </a:lnTo>
                  <a:lnTo>
                    <a:pt x="11395" y="4807"/>
                  </a:lnTo>
                  <a:lnTo>
                    <a:pt x="11763" y="4856"/>
                  </a:lnTo>
                  <a:lnTo>
                    <a:pt x="12025" y="5053"/>
                  </a:lnTo>
                  <a:lnTo>
                    <a:pt x="12078" y="5298"/>
                  </a:lnTo>
                  <a:lnTo>
                    <a:pt x="12183" y="5690"/>
                  </a:lnTo>
                  <a:lnTo>
                    <a:pt x="11763" y="5690"/>
                  </a:lnTo>
                  <a:lnTo>
                    <a:pt x="11868" y="5936"/>
                  </a:lnTo>
                  <a:lnTo>
                    <a:pt x="11710" y="6034"/>
                  </a:lnTo>
                  <a:lnTo>
                    <a:pt x="11868" y="6083"/>
                  </a:lnTo>
                  <a:lnTo>
                    <a:pt x="12025" y="6328"/>
                  </a:lnTo>
                  <a:lnTo>
                    <a:pt x="12235" y="6622"/>
                  </a:lnTo>
                  <a:lnTo>
                    <a:pt x="12130" y="6868"/>
                  </a:lnTo>
                  <a:lnTo>
                    <a:pt x="12656" y="7309"/>
                  </a:lnTo>
                  <a:lnTo>
                    <a:pt x="13601" y="7554"/>
                  </a:lnTo>
                  <a:lnTo>
                    <a:pt x="14389" y="7554"/>
                  </a:lnTo>
                  <a:lnTo>
                    <a:pt x="14809" y="7505"/>
                  </a:lnTo>
                  <a:lnTo>
                    <a:pt x="15439" y="7260"/>
                  </a:lnTo>
                  <a:lnTo>
                    <a:pt x="15439" y="7456"/>
                  </a:lnTo>
                  <a:lnTo>
                    <a:pt x="15701" y="7603"/>
                  </a:lnTo>
                  <a:lnTo>
                    <a:pt x="16016" y="7800"/>
                  </a:lnTo>
                  <a:lnTo>
                    <a:pt x="16279" y="7898"/>
                  </a:lnTo>
                  <a:lnTo>
                    <a:pt x="16384" y="8241"/>
                  </a:lnTo>
                  <a:lnTo>
                    <a:pt x="15911" y="8486"/>
                  </a:lnTo>
                  <a:lnTo>
                    <a:pt x="15596" y="8683"/>
                  </a:lnTo>
                  <a:lnTo>
                    <a:pt x="15544" y="9075"/>
                  </a:lnTo>
                  <a:lnTo>
                    <a:pt x="15229" y="9173"/>
                  </a:lnTo>
                  <a:lnTo>
                    <a:pt x="15176" y="9026"/>
                  </a:lnTo>
                  <a:lnTo>
                    <a:pt x="15071" y="9124"/>
                  </a:lnTo>
                  <a:lnTo>
                    <a:pt x="14861" y="9124"/>
                  </a:lnTo>
                  <a:lnTo>
                    <a:pt x="14389" y="8584"/>
                  </a:lnTo>
                  <a:lnTo>
                    <a:pt x="14599" y="8977"/>
                  </a:lnTo>
                  <a:lnTo>
                    <a:pt x="14756" y="9222"/>
                  </a:lnTo>
                  <a:lnTo>
                    <a:pt x="14966" y="9467"/>
                  </a:lnTo>
                  <a:lnTo>
                    <a:pt x="15229" y="9615"/>
                  </a:lnTo>
                  <a:lnTo>
                    <a:pt x="15176" y="10252"/>
                  </a:lnTo>
                  <a:lnTo>
                    <a:pt x="14861" y="10203"/>
                  </a:lnTo>
                  <a:lnTo>
                    <a:pt x="14809" y="10105"/>
                  </a:lnTo>
                  <a:lnTo>
                    <a:pt x="14651" y="9958"/>
                  </a:lnTo>
                  <a:lnTo>
                    <a:pt x="14389" y="9958"/>
                  </a:lnTo>
                  <a:lnTo>
                    <a:pt x="14336" y="10350"/>
                  </a:lnTo>
                  <a:lnTo>
                    <a:pt x="14389" y="10694"/>
                  </a:lnTo>
                  <a:lnTo>
                    <a:pt x="14494" y="10694"/>
                  </a:lnTo>
                  <a:lnTo>
                    <a:pt x="14756" y="10645"/>
                  </a:lnTo>
                  <a:lnTo>
                    <a:pt x="14914" y="10743"/>
                  </a:lnTo>
                  <a:lnTo>
                    <a:pt x="14704" y="10988"/>
                  </a:lnTo>
                  <a:lnTo>
                    <a:pt x="14704" y="11086"/>
                  </a:lnTo>
                  <a:lnTo>
                    <a:pt x="14546" y="11282"/>
                  </a:lnTo>
                  <a:lnTo>
                    <a:pt x="14283" y="11184"/>
                  </a:lnTo>
                  <a:lnTo>
                    <a:pt x="13968" y="11233"/>
                  </a:lnTo>
                  <a:lnTo>
                    <a:pt x="13496" y="11282"/>
                  </a:lnTo>
                  <a:lnTo>
                    <a:pt x="12918" y="11331"/>
                  </a:lnTo>
                  <a:lnTo>
                    <a:pt x="12551" y="11430"/>
                  </a:lnTo>
                  <a:lnTo>
                    <a:pt x="12235" y="11577"/>
                  </a:lnTo>
                  <a:lnTo>
                    <a:pt x="11500" y="12067"/>
                  </a:lnTo>
                  <a:lnTo>
                    <a:pt x="11185" y="12362"/>
                  </a:lnTo>
                  <a:lnTo>
                    <a:pt x="10975" y="12558"/>
                  </a:lnTo>
                  <a:lnTo>
                    <a:pt x="10765" y="12754"/>
                  </a:lnTo>
                  <a:lnTo>
                    <a:pt x="10660" y="12999"/>
                  </a:lnTo>
                  <a:lnTo>
                    <a:pt x="10555" y="13392"/>
                  </a:lnTo>
                  <a:lnTo>
                    <a:pt x="10555" y="13735"/>
                  </a:lnTo>
                  <a:lnTo>
                    <a:pt x="10818" y="13931"/>
                  </a:lnTo>
                  <a:lnTo>
                    <a:pt x="10870" y="14029"/>
                  </a:lnTo>
                  <a:lnTo>
                    <a:pt x="10923" y="14471"/>
                  </a:lnTo>
                  <a:lnTo>
                    <a:pt x="10975" y="14716"/>
                  </a:lnTo>
                  <a:lnTo>
                    <a:pt x="11238" y="14863"/>
                  </a:lnTo>
                  <a:lnTo>
                    <a:pt x="11605" y="14912"/>
                  </a:lnTo>
                  <a:lnTo>
                    <a:pt x="11815" y="14961"/>
                  </a:lnTo>
                  <a:lnTo>
                    <a:pt x="12025" y="15010"/>
                  </a:lnTo>
                  <a:lnTo>
                    <a:pt x="12078" y="15207"/>
                  </a:lnTo>
                  <a:lnTo>
                    <a:pt x="12130" y="15501"/>
                  </a:lnTo>
                  <a:lnTo>
                    <a:pt x="12078" y="15795"/>
                  </a:lnTo>
                  <a:lnTo>
                    <a:pt x="11868" y="15893"/>
                  </a:lnTo>
                  <a:lnTo>
                    <a:pt x="11973" y="16090"/>
                  </a:lnTo>
                  <a:lnTo>
                    <a:pt x="11920" y="16286"/>
                  </a:lnTo>
                  <a:lnTo>
                    <a:pt x="11710" y="16090"/>
                  </a:lnTo>
                  <a:lnTo>
                    <a:pt x="11605" y="16237"/>
                  </a:lnTo>
                  <a:lnTo>
                    <a:pt x="11448" y="16237"/>
                  </a:lnTo>
                  <a:lnTo>
                    <a:pt x="11448" y="16041"/>
                  </a:lnTo>
                  <a:lnTo>
                    <a:pt x="11290" y="15795"/>
                  </a:lnTo>
                  <a:lnTo>
                    <a:pt x="10975" y="15943"/>
                  </a:lnTo>
                  <a:lnTo>
                    <a:pt x="11238" y="15992"/>
                  </a:lnTo>
                  <a:lnTo>
                    <a:pt x="11185" y="16139"/>
                  </a:lnTo>
                  <a:lnTo>
                    <a:pt x="10975" y="16188"/>
                  </a:lnTo>
                  <a:lnTo>
                    <a:pt x="10818" y="16237"/>
                  </a:lnTo>
                  <a:lnTo>
                    <a:pt x="10608" y="16335"/>
                  </a:lnTo>
                  <a:lnTo>
                    <a:pt x="10240" y="16041"/>
                  </a:lnTo>
                  <a:lnTo>
                    <a:pt x="10187" y="16237"/>
                  </a:lnTo>
                  <a:lnTo>
                    <a:pt x="9610" y="16286"/>
                  </a:lnTo>
                  <a:lnTo>
                    <a:pt x="9610" y="16188"/>
                  </a:lnTo>
                  <a:lnTo>
                    <a:pt x="9400" y="16188"/>
                  </a:lnTo>
                  <a:lnTo>
                    <a:pt x="9085" y="16237"/>
                  </a:lnTo>
                  <a:lnTo>
                    <a:pt x="8980" y="16384"/>
                  </a:lnTo>
                  <a:lnTo>
                    <a:pt x="8402" y="16286"/>
                  </a:lnTo>
                  <a:lnTo>
                    <a:pt x="8087" y="16286"/>
                  </a:lnTo>
                  <a:lnTo>
                    <a:pt x="7982" y="16188"/>
                  </a:lnTo>
                  <a:lnTo>
                    <a:pt x="7719" y="15992"/>
                  </a:lnTo>
                  <a:lnTo>
                    <a:pt x="7929" y="15795"/>
                  </a:lnTo>
                  <a:lnTo>
                    <a:pt x="7982" y="15550"/>
                  </a:lnTo>
                  <a:lnTo>
                    <a:pt x="7667" y="15305"/>
                  </a:lnTo>
                  <a:lnTo>
                    <a:pt x="7562" y="15158"/>
                  </a:lnTo>
                  <a:lnTo>
                    <a:pt x="7772" y="15060"/>
                  </a:lnTo>
                  <a:lnTo>
                    <a:pt x="8139" y="15158"/>
                  </a:lnTo>
                  <a:lnTo>
                    <a:pt x="8192" y="15109"/>
                  </a:lnTo>
                  <a:lnTo>
                    <a:pt x="8034" y="14961"/>
                  </a:lnTo>
                  <a:lnTo>
                    <a:pt x="8297" y="14814"/>
                  </a:lnTo>
                  <a:lnTo>
                    <a:pt x="8087" y="14765"/>
                  </a:lnTo>
                  <a:lnTo>
                    <a:pt x="7929" y="14863"/>
                  </a:lnTo>
                  <a:lnTo>
                    <a:pt x="7772" y="14765"/>
                  </a:lnTo>
                  <a:lnTo>
                    <a:pt x="7772" y="14520"/>
                  </a:lnTo>
                  <a:lnTo>
                    <a:pt x="8087" y="14667"/>
                  </a:lnTo>
                  <a:lnTo>
                    <a:pt x="8297" y="14618"/>
                  </a:lnTo>
                  <a:lnTo>
                    <a:pt x="8507" y="14569"/>
                  </a:lnTo>
                  <a:lnTo>
                    <a:pt x="8822" y="14618"/>
                  </a:lnTo>
                  <a:lnTo>
                    <a:pt x="8875" y="14471"/>
                  </a:lnTo>
                  <a:lnTo>
                    <a:pt x="8665" y="14471"/>
                  </a:lnTo>
                  <a:lnTo>
                    <a:pt x="8402" y="14373"/>
                  </a:lnTo>
                  <a:lnTo>
                    <a:pt x="8192" y="14275"/>
                  </a:lnTo>
                  <a:lnTo>
                    <a:pt x="8139" y="14177"/>
                  </a:lnTo>
                  <a:lnTo>
                    <a:pt x="8192" y="13980"/>
                  </a:lnTo>
                  <a:lnTo>
                    <a:pt x="8245" y="13784"/>
                  </a:lnTo>
                  <a:lnTo>
                    <a:pt x="8245" y="13588"/>
                  </a:lnTo>
                  <a:lnTo>
                    <a:pt x="8139" y="13343"/>
                  </a:lnTo>
                  <a:lnTo>
                    <a:pt x="7982" y="13146"/>
                  </a:lnTo>
                  <a:lnTo>
                    <a:pt x="8139" y="13097"/>
                  </a:lnTo>
                  <a:lnTo>
                    <a:pt x="8297" y="12999"/>
                  </a:lnTo>
                  <a:lnTo>
                    <a:pt x="8192" y="12901"/>
                  </a:lnTo>
                  <a:lnTo>
                    <a:pt x="8087" y="12803"/>
                  </a:lnTo>
                  <a:lnTo>
                    <a:pt x="8034" y="12656"/>
                  </a:lnTo>
                  <a:lnTo>
                    <a:pt x="7929" y="12607"/>
                  </a:lnTo>
                  <a:lnTo>
                    <a:pt x="7562" y="12509"/>
                  </a:lnTo>
                  <a:lnTo>
                    <a:pt x="7614" y="12313"/>
                  </a:lnTo>
                  <a:lnTo>
                    <a:pt x="7299" y="12362"/>
                  </a:lnTo>
                  <a:lnTo>
                    <a:pt x="6984" y="12313"/>
                  </a:lnTo>
                  <a:lnTo>
                    <a:pt x="7142" y="12067"/>
                  </a:lnTo>
                  <a:lnTo>
                    <a:pt x="7299" y="11969"/>
                  </a:lnTo>
                  <a:lnTo>
                    <a:pt x="7194" y="11822"/>
                  </a:lnTo>
                  <a:lnTo>
                    <a:pt x="7247" y="11675"/>
                  </a:lnTo>
                  <a:lnTo>
                    <a:pt x="7352" y="11528"/>
                  </a:lnTo>
                  <a:lnTo>
                    <a:pt x="7614" y="11430"/>
                  </a:lnTo>
                  <a:lnTo>
                    <a:pt x="7719" y="11282"/>
                  </a:lnTo>
                  <a:lnTo>
                    <a:pt x="7824" y="11233"/>
                  </a:lnTo>
                  <a:lnTo>
                    <a:pt x="8139" y="11381"/>
                  </a:lnTo>
                  <a:lnTo>
                    <a:pt x="8402" y="11381"/>
                  </a:lnTo>
                  <a:lnTo>
                    <a:pt x="8665" y="11331"/>
                  </a:lnTo>
                  <a:lnTo>
                    <a:pt x="8822" y="10939"/>
                  </a:lnTo>
                  <a:lnTo>
                    <a:pt x="8612" y="10694"/>
                  </a:lnTo>
                  <a:lnTo>
                    <a:pt x="8350" y="10498"/>
                  </a:lnTo>
                  <a:lnTo>
                    <a:pt x="8192" y="10448"/>
                  </a:lnTo>
                  <a:lnTo>
                    <a:pt x="7772" y="10350"/>
                  </a:lnTo>
                  <a:lnTo>
                    <a:pt x="7404" y="10252"/>
                  </a:lnTo>
                  <a:lnTo>
                    <a:pt x="7299" y="10448"/>
                  </a:lnTo>
                  <a:lnTo>
                    <a:pt x="7142" y="10399"/>
                  </a:lnTo>
                  <a:lnTo>
                    <a:pt x="7247" y="10252"/>
                  </a:lnTo>
                  <a:lnTo>
                    <a:pt x="7352" y="10056"/>
                  </a:lnTo>
                  <a:lnTo>
                    <a:pt x="7247" y="9762"/>
                  </a:lnTo>
                  <a:lnTo>
                    <a:pt x="7089" y="9467"/>
                  </a:lnTo>
                  <a:lnTo>
                    <a:pt x="7142" y="9369"/>
                  </a:lnTo>
                  <a:lnTo>
                    <a:pt x="7037" y="9222"/>
                  </a:lnTo>
                  <a:lnTo>
                    <a:pt x="6932" y="9075"/>
                  </a:lnTo>
                  <a:lnTo>
                    <a:pt x="6722" y="8879"/>
                  </a:lnTo>
                  <a:lnTo>
                    <a:pt x="6564" y="8781"/>
                  </a:lnTo>
                  <a:lnTo>
                    <a:pt x="6407" y="8535"/>
                  </a:lnTo>
                  <a:lnTo>
                    <a:pt x="6249" y="8388"/>
                  </a:lnTo>
                  <a:lnTo>
                    <a:pt x="5986" y="8192"/>
                  </a:lnTo>
                  <a:lnTo>
                    <a:pt x="5829" y="8192"/>
                  </a:lnTo>
                  <a:lnTo>
                    <a:pt x="5566" y="8192"/>
                  </a:lnTo>
                  <a:lnTo>
                    <a:pt x="5776" y="7898"/>
                  </a:lnTo>
                  <a:lnTo>
                    <a:pt x="5619" y="7751"/>
                  </a:lnTo>
                  <a:lnTo>
                    <a:pt x="5461" y="7554"/>
                  </a:lnTo>
                  <a:lnTo>
                    <a:pt x="5461" y="7358"/>
                  </a:lnTo>
                  <a:lnTo>
                    <a:pt x="5304" y="7309"/>
                  </a:lnTo>
                  <a:lnTo>
                    <a:pt x="5041" y="7211"/>
                  </a:lnTo>
                  <a:lnTo>
                    <a:pt x="5094" y="7064"/>
                  </a:lnTo>
                  <a:lnTo>
                    <a:pt x="5199" y="6917"/>
                  </a:lnTo>
                  <a:lnTo>
                    <a:pt x="5146" y="6769"/>
                  </a:lnTo>
                  <a:lnTo>
                    <a:pt x="5251" y="6573"/>
                  </a:lnTo>
                  <a:lnTo>
                    <a:pt x="5146" y="6279"/>
                  </a:lnTo>
                  <a:lnTo>
                    <a:pt x="5094" y="6083"/>
                  </a:lnTo>
                  <a:lnTo>
                    <a:pt x="5041" y="5886"/>
                  </a:lnTo>
                  <a:lnTo>
                    <a:pt x="5251" y="5837"/>
                  </a:lnTo>
                  <a:lnTo>
                    <a:pt x="5356" y="5739"/>
                  </a:lnTo>
                  <a:lnTo>
                    <a:pt x="5251" y="5494"/>
                  </a:lnTo>
                  <a:lnTo>
                    <a:pt x="5041" y="5298"/>
                  </a:lnTo>
                  <a:lnTo>
                    <a:pt x="4779" y="5396"/>
                  </a:lnTo>
                  <a:lnTo>
                    <a:pt x="4516" y="5347"/>
                  </a:lnTo>
                  <a:lnTo>
                    <a:pt x="4359" y="5396"/>
                  </a:lnTo>
                  <a:lnTo>
                    <a:pt x="4306" y="5102"/>
                  </a:lnTo>
                  <a:lnTo>
                    <a:pt x="4096" y="5151"/>
                  </a:lnTo>
                  <a:lnTo>
                    <a:pt x="3991" y="5053"/>
                  </a:lnTo>
                  <a:lnTo>
                    <a:pt x="4043" y="4905"/>
                  </a:lnTo>
                  <a:lnTo>
                    <a:pt x="4096" y="4807"/>
                  </a:lnTo>
                  <a:lnTo>
                    <a:pt x="3991" y="4660"/>
                  </a:lnTo>
                  <a:lnTo>
                    <a:pt x="3833" y="4464"/>
                  </a:lnTo>
                  <a:lnTo>
                    <a:pt x="3623" y="4268"/>
                  </a:lnTo>
                  <a:lnTo>
                    <a:pt x="3308" y="4268"/>
                  </a:lnTo>
                  <a:lnTo>
                    <a:pt x="2941" y="4268"/>
                  </a:lnTo>
                  <a:lnTo>
                    <a:pt x="2888" y="4366"/>
                  </a:lnTo>
                  <a:lnTo>
                    <a:pt x="2731" y="4611"/>
                  </a:lnTo>
                  <a:lnTo>
                    <a:pt x="2468" y="4709"/>
                  </a:lnTo>
                  <a:lnTo>
                    <a:pt x="2258" y="4709"/>
                  </a:lnTo>
                  <a:lnTo>
                    <a:pt x="1943" y="4660"/>
                  </a:lnTo>
                  <a:lnTo>
                    <a:pt x="1680" y="4562"/>
                  </a:lnTo>
                  <a:lnTo>
                    <a:pt x="1418" y="4513"/>
                  </a:lnTo>
                  <a:lnTo>
                    <a:pt x="1155" y="4464"/>
                  </a:lnTo>
                  <a:lnTo>
                    <a:pt x="788" y="4415"/>
                  </a:lnTo>
                  <a:lnTo>
                    <a:pt x="473" y="4415"/>
                  </a:lnTo>
                  <a:lnTo>
                    <a:pt x="210" y="4366"/>
                  </a:lnTo>
                  <a:lnTo>
                    <a:pt x="158" y="4317"/>
                  </a:lnTo>
                  <a:lnTo>
                    <a:pt x="0" y="4366"/>
                  </a:lnTo>
                  <a:lnTo>
                    <a:pt x="210" y="3973"/>
                  </a:lnTo>
                  <a:lnTo>
                    <a:pt x="420" y="3826"/>
                  </a:lnTo>
                  <a:lnTo>
                    <a:pt x="578" y="3630"/>
                  </a:lnTo>
                  <a:lnTo>
                    <a:pt x="578" y="3434"/>
                  </a:lnTo>
                  <a:lnTo>
                    <a:pt x="630" y="3041"/>
                  </a:lnTo>
                  <a:lnTo>
                    <a:pt x="788" y="2992"/>
                  </a:lnTo>
                  <a:lnTo>
                    <a:pt x="893" y="2649"/>
                  </a:lnTo>
                  <a:lnTo>
                    <a:pt x="1050" y="2551"/>
                  </a:lnTo>
                  <a:lnTo>
                    <a:pt x="1260" y="2502"/>
                  </a:lnTo>
                  <a:lnTo>
                    <a:pt x="1680" y="2109"/>
                  </a:lnTo>
                  <a:lnTo>
                    <a:pt x="1785" y="1864"/>
                  </a:lnTo>
                  <a:lnTo>
                    <a:pt x="1680" y="1717"/>
                  </a:lnTo>
                  <a:lnTo>
                    <a:pt x="1418" y="1766"/>
                  </a:lnTo>
                  <a:lnTo>
                    <a:pt x="1470" y="1423"/>
                  </a:lnTo>
                  <a:lnTo>
                    <a:pt x="1208" y="1324"/>
                  </a:lnTo>
                  <a:lnTo>
                    <a:pt x="1050" y="883"/>
                  </a:lnTo>
                  <a:lnTo>
                    <a:pt x="630" y="883"/>
                  </a:lnTo>
                  <a:lnTo>
                    <a:pt x="525" y="687"/>
                  </a:lnTo>
                  <a:lnTo>
                    <a:pt x="578" y="540"/>
                  </a:lnTo>
                  <a:lnTo>
                    <a:pt x="840" y="392"/>
                  </a:lnTo>
                  <a:lnTo>
                    <a:pt x="998" y="0"/>
                  </a:lnTo>
                  <a:lnTo>
                    <a:pt x="1365" y="294"/>
                  </a:lnTo>
                  <a:lnTo>
                    <a:pt x="1733" y="491"/>
                  </a:lnTo>
                  <a:lnTo>
                    <a:pt x="2101" y="589"/>
                  </a:lnTo>
                  <a:lnTo>
                    <a:pt x="2258" y="589"/>
                  </a:lnTo>
                  <a:lnTo>
                    <a:pt x="2521" y="785"/>
                  </a:lnTo>
                  <a:lnTo>
                    <a:pt x="3046" y="981"/>
                  </a:lnTo>
                  <a:lnTo>
                    <a:pt x="3466" y="736"/>
                  </a:lnTo>
                  <a:lnTo>
                    <a:pt x="3623" y="441"/>
                  </a:lnTo>
                  <a:lnTo>
                    <a:pt x="3781" y="540"/>
                  </a:lnTo>
                  <a:lnTo>
                    <a:pt x="3886" y="834"/>
                  </a:lnTo>
                  <a:lnTo>
                    <a:pt x="3991" y="1030"/>
                  </a:lnTo>
                  <a:lnTo>
                    <a:pt x="4254" y="1324"/>
                  </a:lnTo>
                  <a:lnTo>
                    <a:pt x="4569" y="1521"/>
                  </a:lnTo>
                  <a:lnTo>
                    <a:pt x="4779" y="1619"/>
                  </a:lnTo>
                  <a:lnTo>
                    <a:pt x="5146" y="1570"/>
                  </a:lnTo>
                  <a:lnTo>
                    <a:pt x="5199" y="1570"/>
                  </a:lnTo>
                  <a:lnTo>
                    <a:pt x="5356" y="1962"/>
                  </a:lnTo>
                  <a:lnTo>
                    <a:pt x="5356" y="2256"/>
                  </a:lnTo>
                  <a:lnTo>
                    <a:pt x="5566" y="2355"/>
                  </a:lnTo>
                  <a:lnTo>
                    <a:pt x="5829" y="2355"/>
                  </a:lnTo>
                  <a:lnTo>
                    <a:pt x="6302" y="2306"/>
                  </a:lnTo>
                  <a:lnTo>
                    <a:pt x="6459" y="2502"/>
                  </a:lnTo>
                  <a:lnTo>
                    <a:pt x="6407" y="2747"/>
                  </a:lnTo>
                  <a:lnTo>
                    <a:pt x="6407" y="2943"/>
                  </a:lnTo>
                  <a:lnTo>
                    <a:pt x="6564" y="3090"/>
                  </a:lnTo>
                  <a:lnTo>
                    <a:pt x="6722" y="3238"/>
                  </a:lnTo>
                  <a:lnTo>
                    <a:pt x="6669" y="3434"/>
                  </a:lnTo>
                  <a:lnTo>
                    <a:pt x="6774" y="3581"/>
                  </a:lnTo>
                  <a:lnTo>
                    <a:pt x="7089" y="3777"/>
                  </a:lnTo>
                  <a:lnTo>
                    <a:pt x="7352" y="3777"/>
                  </a:lnTo>
                  <a:lnTo>
                    <a:pt x="7457" y="3875"/>
                  </a:lnTo>
                  <a:lnTo>
                    <a:pt x="7667" y="3973"/>
                  </a:lnTo>
                  <a:lnTo>
                    <a:pt x="7877" y="3826"/>
                  </a:lnTo>
                  <a:lnTo>
                    <a:pt x="7929" y="3728"/>
                  </a:lnTo>
                  <a:lnTo>
                    <a:pt x="8350" y="3679"/>
                  </a:lnTo>
                  <a:lnTo>
                    <a:pt x="8665" y="3581"/>
                  </a:lnTo>
                  <a:lnTo>
                    <a:pt x="8770" y="3483"/>
                  </a:lnTo>
                  <a:lnTo>
                    <a:pt x="8927" y="3189"/>
                  </a:lnTo>
                  <a:lnTo>
                    <a:pt x="9137" y="3139"/>
                  </a:lnTo>
                  <a:lnTo>
                    <a:pt x="9242" y="3336"/>
                  </a:lnTo>
                  <a:lnTo>
                    <a:pt x="9505" y="2894"/>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80" name="d4"/>
            <p:cNvSpPr>
              <a:spLocks/>
            </p:cNvSpPr>
            <p:nvPr/>
          </p:nvSpPr>
          <p:spPr bwMode="auto">
            <a:xfrm>
              <a:off x="5526" y="5395"/>
              <a:ext cx="4022" cy="2499"/>
            </a:xfrm>
            <a:custGeom>
              <a:avLst/>
              <a:gdLst>
                <a:gd name="T0" fmla="*/ 282196 w 380"/>
                <a:gd name="T1" fmla="*/ 62899 h 236"/>
                <a:gd name="T2" fmla="*/ 303587 w 380"/>
                <a:gd name="T3" fmla="*/ 102152 h 236"/>
                <a:gd name="T4" fmla="*/ 326110 w 380"/>
                <a:gd name="T5" fmla="*/ 109215 h 236"/>
                <a:gd name="T6" fmla="*/ 366436 w 380"/>
                <a:gd name="T7" fmla="*/ 74790 h 236"/>
                <a:gd name="T8" fmla="*/ 378195 w 380"/>
                <a:gd name="T9" fmla="*/ 87910 h 236"/>
                <a:gd name="T10" fmla="*/ 393659 w 380"/>
                <a:gd name="T11" fmla="*/ 83081 h 236"/>
                <a:gd name="T12" fmla="*/ 417410 w 380"/>
                <a:gd name="T13" fmla="*/ 66488 h 236"/>
                <a:gd name="T14" fmla="*/ 430407 w 380"/>
                <a:gd name="T15" fmla="*/ 71200 h 236"/>
                <a:gd name="T16" fmla="*/ 435106 w 380"/>
                <a:gd name="T17" fmla="*/ 87910 h 236"/>
                <a:gd name="T18" fmla="*/ 428047 w 380"/>
                <a:gd name="T19" fmla="*/ 104503 h 236"/>
                <a:gd name="T20" fmla="*/ 436334 w 380"/>
                <a:gd name="T21" fmla="*/ 125808 h 236"/>
                <a:gd name="T22" fmla="*/ 442272 w 380"/>
                <a:gd name="T23" fmla="*/ 151931 h 236"/>
                <a:gd name="T24" fmla="*/ 446982 w 380"/>
                <a:gd name="T25" fmla="*/ 180521 h 236"/>
                <a:gd name="T26" fmla="*/ 441044 w 380"/>
                <a:gd name="T27" fmla="*/ 219658 h 236"/>
                <a:gd name="T28" fmla="*/ 426819 w 380"/>
                <a:gd name="T29" fmla="*/ 216068 h 236"/>
                <a:gd name="T30" fmla="*/ 409122 w 380"/>
                <a:gd name="T31" fmla="*/ 225598 h 236"/>
                <a:gd name="T32" fmla="*/ 417410 w 380"/>
                <a:gd name="T33" fmla="*/ 242191 h 236"/>
                <a:gd name="T34" fmla="*/ 398358 w 380"/>
                <a:gd name="T35" fmla="*/ 256433 h 236"/>
                <a:gd name="T36" fmla="*/ 372257 w 380"/>
                <a:gd name="T37" fmla="*/ 237479 h 236"/>
                <a:gd name="T38" fmla="*/ 346273 w 380"/>
                <a:gd name="T39" fmla="*/ 258784 h 236"/>
                <a:gd name="T40" fmla="*/ 333159 w 380"/>
                <a:gd name="T41" fmla="*/ 269553 h 236"/>
                <a:gd name="T42" fmla="*/ 311874 w 380"/>
                <a:gd name="T43" fmla="*/ 269553 h 236"/>
                <a:gd name="T44" fmla="*/ 298771 w 380"/>
                <a:gd name="T45" fmla="*/ 280206 h 236"/>
                <a:gd name="T46" fmla="*/ 276258 w 380"/>
                <a:gd name="T47" fmla="*/ 276616 h 236"/>
                <a:gd name="T48" fmla="*/ 272670 w 380"/>
                <a:gd name="T49" fmla="*/ 264735 h 236"/>
                <a:gd name="T50" fmla="*/ 263261 w 380"/>
                <a:gd name="T51" fmla="*/ 264735 h 236"/>
                <a:gd name="T52" fmla="*/ 259673 w 380"/>
                <a:gd name="T53" fmla="*/ 243430 h 236"/>
                <a:gd name="T54" fmla="*/ 240738 w 380"/>
                <a:gd name="T55" fmla="*/ 229188 h 236"/>
                <a:gd name="T56" fmla="*/ 231223 w 380"/>
                <a:gd name="T57" fmla="*/ 222009 h 236"/>
                <a:gd name="T58" fmla="*/ 212288 w 380"/>
                <a:gd name="T59" fmla="*/ 229188 h 236"/>
                <a:gd name="T60" fmla="*/ 199184 w 380"/>
                <a:gd name="T61" fmla="*/ 210128 h 236"/>
                <a:gd name="T62" fmla="*/ 179021 w 380"/>
                <a:gd name="T63" fmla="*/ 201826 h 236"/>
                <a:gd name="T64" fmla="*/ 144623 w 380"/>
                <a:gd name="T65" fmla="*/ 192296 h 236"/>
                <a:gd name="T66" fmla="*/ 129276 w 380"/>
                <a:gd name="T67" fmla="*/ 186356 h 236"/>
                <a:gd name="T68" fmla="*/ 109113 w 380"/>
                <a:gd name="T69" fmla="*/ 194763 h 236"/>
                <a:gd name="T70" fmla="*/ 94887 w 380"/>
                <a:gd name="T71" fmla="*/ 191174 h 236"/>
                <a:gd name="T72" fmla="*/ 94887 w 380"/>
                <a:gd name="T73" fmla="*/ 174581 h 236"/>
                <a:gd name="T74" fmla="*/ 66427 w 380"/>
                <a:gd name="T75" fmla="*/ 167401 h 236"/>
                <a:gd name="T76" fmla="*/ 53323 w 380"/>
                <a:gd name="T77" fmla="*/ 175703 h 236"/>
                <a:gd name="T78" fmla="*/ 28450 w 380"/>
                <a:gd name="T79" fmla="*/ 185233 h 236"/>
                <a:gd name="T80" fmla="*/ 9526 w 380"/>
                <a:gd name="T81" fmla="*/ 176931 h 236"/>
                <a:gd name="T82" fmla="*/ 1228 w 380"/>
                <a:gd name="T83" fmla="*/ 166173 h 236"/>
                <a:gd name="T84" fmla="*/ 0 w 380"/>
                <a:gd name="T85" fmla="*/ 145990 h 236"/>
                <a:gd name="T86" fmla="*/ 7166 w 380"/>
                <a:gd name="T87" fmla="*/ 125808 h 236"/>
                <a:gd name="T88" fmla="*/ 36748 w 380"/>
                <a:gd name="T89" fmla="*/ 91383 h 236"/>
                <a:gd name="T90" fmla="*/ 58139 w 380"/>
                <a:gd name="T91" fmla="*/ 76018 h 236"/>
                <a:gd name="T92" fmla="*/ 72364 w 380"/>
                <a:gd name="T93" fmla="*/ 62899 h 236"/>
                <a:gd name="T94" fmla="*/ 85362 w 380"/>
                <a:gd name="T95" fmla="*/ 45077 h 236"/>
                <a:gd name="T96" fmla="*/ 91299 w 380"/>
                <a:gd name="T97" fmla="*/ 30835 h 236"/>
                <a:gd name="T98" fmla="*/ 107885 w 380"/>
                <a:gd name="T99" fmla="*/ 40365 h 236"/>
                <a:gd name="T100" fmla="*/ 120988 w 380"/>
                <a:gd name="T101" fmla="*/ 23772 h 236"/>
                <a:gd name="T102" fmla="*/ 135213 w 380"/>
                <a:gd name="T103" fmla="*/ 14242 h 236"/>
                <a:gd name="T104" fmla="*/ 151799 w 380"/>
                <a:gd name="T105" fmla="*/ 13003 h 236"/>
                <a:gd name="T106" fmla="*/ 164786 w 380"/>
                <a:gd name="T107" fmla="*/ 20183 h 236"/>
                <a:gd name="T108" fmla="*/ 174311 w 380"/>
                <a:gd name="T109" fmla="*/ 7179 h 236"/>
                <a:gd name="T110" fmla="*/ 188537 w 380"/>
                <a:gd name="T111" fmla="*/ 2351 h 236"/>
                <a:gd name="T112" fmla="*/ 201534 w 380"/>
                <a:gd name="T113" fmla="*/ 15471 h 236"/>
                <a:gd name="T114" fmla="*/ 213409 w 380"/>
                <a:gd name="T115" fmla="*/ 26123 h 236"/>
                <a:gd name="T116" fmla="*/ 227635 w 380"/>
                <a:gd name="T117" fmla="*/ 28484 h 2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0"/>
                <a:gd name="T178" fmla="*/ 0 h 236"/>
                <a:gd name="T179" fmla="*/ 380 w 380"/>
                <a:gd name="T180" fmla="*/ 236 h 2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0" h="236">
                  <a:moveTo>
                    <a:pt x="205" y="27"/>
                  </a:moveTo>
                  <a:lnTo>
                    <a:pt x="215" y="33"/>
                  </a:lnTo>
                  <a:lnTo>
                    <a:pt x="231" y="45"/>
                  </a:lnTo>
                  <a:lnTo>
                    <a:pt x="238" y="53"/>
                  </a:lnTo>
                  <a:lnTo>
                    <a:pt x="245" y="54"/>
                  </a:lnTo>
                  <a:lnTo>
                    <a:pt x="256" y="61"/>
                  </a:lnTo>
                  <a:lnTo>
                    <a:pt x="257" y="68"/>
                  </a:lnTo>
                  <a:lnTo>
                    <a:pt x="256" y="86"/>
                  </a:lnTo>
                  <a:lnTo>
                    <a:pt x="254" y="95"/>
                  </a:lnTo>
                  <a:lnTo>
                    <a:pt x="256" y="95"/>
                  </a:lnTo>
                  <a:lnTo>
                    <a:pt x="269" y="97"/>
                  </a:lnTo>
                  <a:lnTo>
                    <a:pt x="275" y="92"/>
                  </a:lnTo>
                  <a:lnTo>
                    <a:pt x="277" y="88"/>
                  </a:lnTo>
                  <a:lnTo>
                    <a:pt x="290" y="86"/>
                  </a:lnTo>
                  <a:lnTo>
                    <a:pt x="299" y="73"/>
                  </a:lnTo>
                  <a:lnTo>
                    <a:pt x="309" y="63"/>
                  </a:lnTo>
                  <a:lnTo>
                    <a:pt x="314" y="65"/>
                  </a:lnTo>
                  <a:lnTo>
                    <a:pt x="318" y="68"/>
                  </a:lnTo>
                  <a:lnTo>
                    <a:pt x="318" y="72"/>
                  </a:lnTo>
                  <a:lnTo>
                    <a:pt x="319" y="74"/>
                  </a:lnTo>
                  <a:lnTo>
                    <a:pt x="321" y="72"/>
                  </a:lnTo>
                  <a:lnTo>
                    <a:pt x="326" y="72"/>
                  </a:lnTo>
                  <a:lnTo>
                    <a:pt x="329" y="71"/>
                  </a:lnTo>
                  <a:lnTo>
                    <a:pt x="332" y="70"/>
                  </a:lnTo>
                  <a:lnTo>
                    <a:pt x="336" y="68"/>
                  </a:lnTo>
                  <a:lnTo>
                    <a:pt x="339" y="63"/>
                  </a:lnTo>
                  <a:lnTo>
                    <a:pt x="342" y="61"/>
                  </a:lnTo>
                  <a:lnTo>
                    <a:pt x="352" y="56"/>
                  </a:lnTo>
                  <a:lnTo>
                    <a:pt x="353" y="56"/>
                  </a:lnTo>
                  <a:lnTo>
                    <a:pt x="357" y="55"/>
                  </a:lnTo>
                  <a:lnTo>
                    <a:pt x="361" y="58"/>
                  </a:lnTo>
                  <a:lnTo>
                    <a:pt x="363" y="60"/>
                  </a:lnTo>
                  <a:lnTo>
                    <a:pt x="363" y="64"/>
                  </a:lnTo>
                  <a:lnTo>
                    <a:pt x="363" y="67"/>
                  </a:lnTo>
                  <a:lnTo>
                    <a:pt x="365" y="71"/>
                  </a:lnTo>
                  <a:lnTo>
                    <a:pt x="367" y="74"/>
                  </a:lnTo>
                  <a:lnTo>
                    <a:pt x="367" y="78"/>
                  </a:lnTo>
                  <a:lnTo>
                    <a:pt x="366" y="82"/>
                  </a:lnTo>
                  <a:lnTo>
                    <a:pt x="363" y="85"/>
                  </a:lnTo>
                  <a:lnTo>
                    <a:pt x="361" y="88"/>
                  </a:lnTo>
                  <a:lnTo>
                    <a:pt x="363" y="91"/>
                  </a:lnTo>
                  <a:lnTo>
                    <a:pt x="366" y="92"/>
                  </a:lnTo>
                  <a:lnTo>
                    <a:pt x="370" y="101"/>
                  </a:lnTo>
                  <a:lnTo>
                    <a:pt x="368" y="106"/>
                  </a:lnTo>
                  <a:lnTo>
                    <a:pt x="369" y="110"/>
                  </a:lnTo>
                  <a:lnTo>
                    <a:pt x="369" y="115"/>
                  </a:lnTo>
                  <a:lnTo>
                    <a:pt x="369" y="120"/>
                  </a:lnTo>
                  <a:lnTo>
                    <a:pt x="373" y="128"/>
                  </a:lnTo>
                  <a:lnTo>
                    <a:pt x="373" y="132"/>
                  </a:lnTo>
                  <a:lnTo>
                    <a:pt x="371" y="137"/>
                  </a:lnTo>
                  <a:lnTo>
                    <a:pt x="373" y="143"/>
                  </a:lnTo>
                  <a:lnTo>
                    <a:pt x="377" y="152"/>
                  </a:lnTo>
                  <a:lnTo>
                    <a:pt x="380" y="160"/>
                  </a:lnTo>
                  <a:lnTo>
                    <a:pt x="376" y="170"/>
                  </a:lnTo>
                  <a:lnTo>
                    <a:pt x="371" y="181"/>
                  </a:lnTo>
                  <a:lnTo>
                    <a:pt x="372" y="185"/>
                  </a:lnTo>
                  <a:lnTo>
                    <a:pt x="370" y="196"/>
                  </a:lnTo>
                  <a:lnTo>
                    <a:pt x="363" y="193"/>
                  </a:lnTo>
                  <a:lnTo>
                    <a:pt x="364" y="183"/>
                  </a:lnTo>
                  <a:lnTo>
                    <a:pt x="360" y="182"/>
                  </a:lnTo>
                  <a:lnTo>
                    <a:pt x="358" y="194"/>
                  </a:lnTo>
                  <a:lnTo>
                    <a:pt x="354" y="192"/>
                  </a:lnTo>
                  <a:lnTo>
                    <a:pt x="349" y="191"/>
                  </a:lnTo>
                  <a:lnTo>
                    <a:pt x="345" y="190"/>
                  </a:lnTo>
                  <a:lnTo>
                    <a:pt x="342" y="187"/>
                  </a:lnTo>
                  <a:lnTo>
                    <a:pt x="337" y="189"/>
                  </a:lnTo>
                  <a:lnTo>
                    <a:pt x="348" y="199"/>
                  </a:lnTo>
                  <a:lnTo>
                    <a:pt x="352" y="204"/>
                  </a:lnTo>
                  <a:lnTo>
                    <a:pt x="348" y="214"/>
                  </a:lnTo>
                  <a:lnTo>
                    <a:pt x="340" y="214"/>
                  </a:lnTo>
                  <a:lnTo>
                    <a:pt x="341" y="219"/>
                  </a:lnTo>
                  <a:lnTo>
                    <a:pt x="336" y="216"/>
                  </a:lnTo>
                  <a:lnTo>
                    <a:pt x="335" y="209"/>
                  </a:lnTo>
                  <a:lnTo>
                    <a:pt x="331" y="205"/>
                  </a:lnTo>
                  <a:lnTo>
                    <a:pt x="322" y="201"/>
                  </a:lnTo>
                  <a:lnTo>
                    <a:pt x="314" y="200"/>
                  </a:lnTo>
                  <a:lnTo>
                    <a:pt x="314" y="205"/>
                  </a:lnTo>
                  <a:lnTo>
                    <a:pt x="301" y="201"/>
                  </a:lnTo>
                  <a:lnTo>
                    <a:pt x="297" y="211"/>
                  </a:lnTo>
                  <a:lnTo>
                    <a:pt x="292" y="218"/>
                  </a:lnTo>
                  <a:lnTo>
                    <a:pt x="290" y="225"/>
                  </a:lnTo>
                  <a:lnTo>
                    <a:pt x="287" y="225"/>
                  </a:lnTo>
                  <a:lnTo>
                    <a:pt x="284" y="228"/>
                  </a:lnTo>
                  <a:lnTo>
                    <a:pt x="281" y="227"/>
                  </a:lnTo>
                  <a:lnTo>
                    <a:pt x="278" y="227"/>
                  </a:lnTo>
                  <a:lnTo>
                    <a:pt x="272" y="227"/>
                  </a:lnTo>
                  <a:lnTo>
                    <a:pt x="266" y="228"/>
                  </a:lnTo>
                  <a:lnTo>
                    <a:pt x="263" y="227"/>
                  </a:lnTo>
                  <a:lnTo>
                    <a:pt x="254" y="228"/>
                  </a:lnTo>
                  <a:lnTo>
                    <a:pt x="249" y="227"/>
                  </a:lnTo>
                  <a:lnTo>
                    <a:pt x="251" y="231"/>
                  </a:lnTo>
                  <a:lnTo>
                    <a:pt x="252" y="236"/>
                  </a:lnTo>
                  <a:lnTo>
                    <a:pt x="242" y="235"/>
                  </a:lnTo>
                  <a:lnTo>
                    <a:pt x="235" y="236"/>
                  </a:lnTo>
                  <a:lnTo>
                    <a:pt x="234" y="234"/>
                  </a:lnTo>
                  <a:lnTo>
                    <a:pt x="233" y="233"/>
                  </a:lnTo>
                  <a:lnTo>
                    <a:pt x="233" y="229"/>
                  </a:lnTo>
                  <a:lnTo>
                    <a:pt x="231" y="227"/>
                  </a:lnTo>
                  <a:lnTo>
                    <a:pt x="232" y="223"/>
                  </a:lnTo>
                  <a:lnTo>
                    <a:pt x="230" y="223"/>
                  </a:lnTo>
                  <a:lnTo>
                    <a:pt x="229" y="235"/>
                  </a:lnTo>
                  <a:lnTo>
                    <a:pt x="228" y="235"/>
                  </a:lnTo>
                  <a:lnTo>
                    <a:pt x="226" y="227"/>
                  </a:lnTo>
                  <a:lnTo>
                    <a:pt x="222" y="223"/>
                  </a:lnTo>
                  <a:lnTo>
                    <a:pt x="221" y="218"/>
                  </a:lnTo>
                  <a:lnTo>
                    <a:pt x="221" y="213"/>
                  </a:lnTo>
                  <a:lnTo>
                    <a:pt x="221" y="207"/>
                  </a:lnTo>
                  <a:lnTo>
                    <a:pt x="219" y="205"/>
                  </a:lnTo>
                  <a:lnTo>
                    <a:pt x="217" y="202"/>
                  </a:lnTo>
                  <a:lnTo>
                    <a:pt x="212" y="201"/>
                  </a:lnTo>
                  <a:lnTo>
                    <a:pt x="207" y="195"/>
                  </a:lnTo>
                  <a:lnTo>
                    <a:pt x="203" y="193"/>
                  </a:lnTo>
                  <a:lnTo>
                    <a:pt x="199" y="190"/>
                  </a:lnTo>
                  <a:lnTo>
                    <a:pt x="200" y="187"/>
                  </a:lnTo>
                  <a:lnTo>
                    <a:pt x="198" y="186"/>
                  </a:lnTo>
                  <a:lnTo>
                    <a:pt x="195" y="187"/>
                  </a:lnTo>
                  <a:lnTo>
                    <a:pt x="191" y="187"/>
                  </a:lnTo>
                  <a:lnTo>
                    <a:pt x="191" y="190"/>
                  </a:lnTo>
                  <a:lnTo>
                    <a:pt x="182" y="196"/>
                  </a:lnTo>
                  <a:lnTo>
                    <a:pt x="179" y="193"/>
                  </a:lnTo>
                  <a:lnTo>
                    <a:pt x="173" y="191"/>
                  </a:lnTo>
                  <a:lnTo>
                    <a:pt x="170" y="189"/>
                  </a:lnTo>
                  <a:lnTo>
                    <a:pt x="167" y="184"/>
                  </a:lnTo>
                  <a:lnTo>
                    <a:pt x="168" y="177"/>
                  </a:lnTo>
                  <a:lnTo>
                    <a:pt x="159" y="177"/>
                  </a:lnTo>
                  <a:lnTo>
                    <a:pt x="155" y="173"/>
                  </a:lnTo>
                  <a:lnTo>
                    <a:pt x="152" y="173"/>
                  </a:lnTo>
                  <a:lnTo>
                    <a:pt x="151" y="170"/>
                  </a:lnTo>
                  <a:lnTo>
                    <a:pt x="139" y="168"/>
                  </a:lnTo>
                  <a:lnTo>
                    <a:pt x="136" y="165"/>
                  </a:lnTo>
                  <a:lnTo>
                    <a:pt x="124" y="164"/>
                  </a:lnTo>
                  <a:lnTo>
                    <a:pt x="122" y="162"/>
                  </a:lnTo>
                  <a:lnTo>
                    <a:pt x="119" y="163"/>
                  </a:lnTo>
                  <a:lnTo>
                    <a:pt x="117" y="160"/>
                  </a:lnTo>
                  <a:lnTo>
                    <a:pt x="113" y="159"/>
                  </a:lnTo>
                  <a:lnTo>
                    <a:pt x="109" y="157"/>
                  </a:lnTo>
                  <a:lnTo>
                    <a:pt x="104" y="160"/>
                  </a:lnTo>
                  <a:lnTo>
                    <a:pt x="98" y="159"/>
                  </a:lnTo>
                  <a:lnTo>
                    <a:pt x="95" y="160"/>
                  </a:lnTo>
                  <a:lnTo>
                    <a:pt x="92" y="164"/>
                  </a:lnTo>
                  <a:lnTo>
                    <a:pt x="88" y="168"/>
                  </a:lnTo>
                  <a:lnTo>
                    <a:pt x="81" y="169"/>
                  </a:lnTo>
                  <a:lnTo>
                    <a:pt x="81" y="167"/>
                  </a:lnTo>
                  <a:lnTo>
                    <a:pt x="80" y="161"/>
                  </a:lnTo>
                  <a:lnTo>
                    <a:pt x="81" y="158"/>
                  </a:lnTo>
                  <a:lnTo>
                    <a:pt x="77" y="154"/>
                  </a:lnTo>
                  <a:lnTo>
                    <a:pt x="78" y="151"/>
                  </a:lnTo>
                  <a:lnTo>
                    <a:pt x="80" y="147"/>
                  </a:lnTo>
                  <a:lnTo>
                    <a:pt x="71" y="141"/>
                  </a:lnTo>
                  <a:lnTo>
                    <a:pt x="64" y="139"/>
                  </a:lnTo>
                  <a:lnTo>
                    <a:pt x="63" y="138"/>
                  </a:lnTo>
                  <a:lnTo>
                    <a:pt x="56" y="141"/>
                  </a:lnTo>
                  <a:lnTo>
                    <a:pt x="54" y="142"/>
                  </a:lnTo>
                  <a:lnTo>
                    <a:pt x="51" y="141"/>
                  </a:lnTo>
                  <a:lnTo>
                    <a:pt x="49" y="147"/>
                  </a:lnTo>
                  <a:lnTo>
                    <a:pt x="45" y="148"/>
                  </a:lnTo>
                  <a:lnTo>
                    <a:pt x="41" y="153"/>
                  </a:lnTo>
                  <a:lnTo>
                    <a:pt x="39" y="153"/>
                  </a:lnTo>
                  <a:lnTo>
                    <a:pt x="31" y="155"/>
                  </a:lnTo>
                  <a:lnTo>
                    <a:pt x="24" y="156"/>
                  </a:lnTo>
                  <a:lnTo>
                    <a:pt x="23" y="160"/>
                  </a:lnTo>
                  <a:lnTo>
                    <a:pt x="20" y="159"/>
                  </a:lnTo>
                  <a:lnTo>
                    <a:pt x="14" y="151"/>
                  </a:lnTo>
                  <a:lnTo>
                    <a:pt x="8" y="149"/>
                  </a:lnTo>
                  <a:lnTo>
                    <a:pt x="2" y="148"/>
                  </a:lnTo>
                  <a:lnTo>
                    <a:pt x="0" y="148"/>
                  </a:lnTo>
                  <a:lnTo>
                    <a:pt x="2" y="144"/>
                  </a:lnTo>
                  <a:lnTo>
                    <a:pt x="1" y="140"/>
                  </a:lnTo>
                  <a:lnTo>
                    <a:pt x="3" y="136"/>
                  </a:lnTo>
                  <a:lnTo>
                    <a:pt x="3" y="128"/>
                  </a:lnTo>
                  <a:lnTo>
                    <a:pt x="1" y="126"/>
                  </a:lnTo>
                  <a:lnTo>
                    <a:pt x="0" y="123"/>
                  </a:lnTo>
                  <a:lnTo>
                    <a:pt x="0" y="118"/>
                  </a:lnTo>
                  <a:lnTo>
                    <a:pt x="2" y="116"/>
                  </a:lnTo>
                  <a:lnTo>
                    <a:pt x="2" y="110"/>
                  </a:lnTo>
                  <a:lnTo>
                    <a:pt x="6" y="106"/>
                  </a:lnTo>
                  <a:lnTo>
                    <a:pt x="12" y="100"/>
                  </a:lnTo>
                  <a:lnTo>
                    <a:pt x="20" y="90"/>
                  </a:lnTo>
                  <a:lnTo>
                    <a:pt x="28" y="82"/>
                  </a:lnTo>
                  <a:lnTo>
                    <a:pt x="31" y="77"/>
                  </a:lnTo>
                  <a:lnTo>
                    <a:pt x="36" y="73"/>
                  </a:lnTo>
                  <a:lnTo>
                    <a:pt x="41" y="73"/>
                  </a:lnTo>
                  <a:lnTo>
                    <a:pt x="45" y="70"/>
                  </a:lnTo>
                  <a:lnTo>
                    <a:pt x="49" y="64"/>
                  </a:lnTo>
                  <a:lnTo>
                    <a:pt x="53" y="61"/>
                  </a:lnTo>
                  <a:lnTo>
                    <a:pt x="55" y="60"/>
                  </a:lnTo>
                  <a:lnTo>
                    <a:pt x="58" y="56"/>
                  </a:lnTo>
                  <a:lnTo>
                    <a:pt x="61" y="53"/>
                  </a:lnTo>
                  <a:lnTo>
                    <a:pt x="65" y="50"/>
                  </a:lnTo>
                  <a:lnTo>
                    <a:pt x="68" y="43"/>
                  </a:lnTo>
                  <a:lnTo>
                    <a:pt x="72" y="41"/>
                  </a:lnTo>
                  <a:lnTo>
                    <a:pt x="72" y="38"/>
                  </a:lnTo>
                  <a:lnTo>
                    <a:pt x="69" y="35"/>
                  </a:lnTo>
                  <a:lnTo>
                    <a:pt x="68" y="33"/>
                  </a:lnTo>
                  <a:lnTo>
                    <a:pt x="73" y="29"/>
                  </a:lnTo>
                  <a:lnTo>
                    <a:pt x="77" y="26"/>
                  </a:lnTo>
                  <a:lnTo>
                    <a:pt x="78" y="27"/>
                  </a:lnTo>
                  <a:lnTo>
                    <a:pt x="84" y="36"/>
                  </a:lnTo>
                  <a:lnTo>
                    <a:pt x="85" y="35"/>
                  </a:lnTo>
                  <a:lnTo>
                    <a:pt x="91" y="34"/>
                  </a:lnTo>
                  <a:lnTo>
                    <a:pt x="91" y="30"/>
                  </a:lnTo>
                  <a:lnTo>
                    <a:pt x="94" y="30"/>
                  </a:lnTo>
                  <a:lnTo>
                    <a:pt x="94" y="25"/>
                  </a:lnTo>
                  <a:lnTo>
                    <a:pt x="102" y="20"/>
                  </a:lnTo>
                  <a:lnTo>
                    <a:pt x="103" y="18"/>
                  </a:lnTo>
                  <a:lnTo>
                    <a:pt x="106" y="15"/>
                  </a:lnTo>
                  <a:lnTo>
                    <a:pt x="110" y="12"/>
                  </a:lnTo>
                  <a:lnTo>
                    <a:pt x="114" y="12"/>
                  </a:lnTo>
                  <a:lnTo>
                    <a:pt x="119" y="11"/>
                  </a:lnTo>
                  <a:lnTo>
                    <a:pt x="123" y="9"/>
                  </a:lnTo>
                  <a:lnTo>
                    <a:pt x="125" y="11"/>
                  </a:lnTo>
                  <a:lnTo>
                    <a:pt x="128" y="11"/>
                  </a:lnTo>
                  <a:lnTo>
                    <a:pt x="129" y="13"/>
                  </a:lnTo>
                  <a:lnTo>
                    <a:pt x="135" y="14"/>
                  </a:lnTo>
                  <a:lnTo>
                    <a:pt x="137" y="17"/>
                  </a:lnTo>
                  <a:lnTo>
                    <a:pt x="139" y="17"/>
                  </a:lnTo>
                  <a:lnTo>
                    <a:pt x="140" y="14"/>
                  </a:lnTo>
                  <a:lnTo>
                    <a:pt x="140" y="10"/>
                  </a:lnTo>
                  <a:lnTo>
                    <a:pt x="142" y="7"/>
                  </a:lnTo>
                  <a:lnTo>
                    <a:pt x="147" y="6"/>
                  </a:lnTo>
                  <a:lnTo>
                    <a:pt x="147" y="3"/>
                  </a:lnTo>
                  <a:lnTo>
                    <a:pt x="153" y="0"/>
                  </a:lnTo>
                  <a:lnTo>
                    <a:pt x="156" y="2"/>
                  </a:lnTo>
                  <a:lnTo>
                    <a:pt x="159" y="2"/>
                  </a:lnTo>
                  <a:lnTo>
                    <a:pt x="161" y="3"/>
                  </a:lnTo>
                  <a:lnTo>
                    <a:pt x="165" y="6"/>
                  </a:lnTo>
                  <a:lnTo>
                    <a:pt x="168" y="8"/>
                  </a:lnTo>
                  <a:lnTo>
                    <a:pt x="170" y="13"/>
                  </a:lnTo>
                  <a:lnTo>
                    <a:pt x="172" y="14"/>
                  </a:lnTo>
                  <a:lnTo>
                    <a:pt x="175" y="19"/>
                  </a:lnTo>
                  <a:lnTo>
                    <a:pt x="177" y="20"/>
                  </a:lnTo>
                  <a:lnTo>
                    <a:pt x="180" y="22"/>
                  </a:lnTo>
                  <a:lnTo>
                    <a:pt x="182" y="25"/>
                  </a:lnTo>
                  <a:lnTo>
                    <a:pt x="185" y="28"/>
                  </a:lnTo>
                  <a:lnTo>
                    <a:pt x="188" y="27"/>
                  </a:lnTo>
                  <a:lnTo>
                    <a:pt x="192" y="24"/>
                  </a:lnTo>
                  <a:lnTo>
                    <a:pt x="195" y="25"/>
                  </a:lnTo>
                  <a:lnTo>
                    <a:pt x="197" y="23"/>
                  </a:lnTo>
                  <a:lnTo>
                    <a:pt x="205" y="27"/>
                  </a:lnTo>
                  <a:close/>
                </a:path>
              </a:pathLst>
            </a:custGeom>
            <a:solidFill>
              <a:srgbClr val="CCFFFF"/>
            </a:solidFill>
            <a:ln w="9525" cap="flat" cmpd="sng">
              <a:solidFill>
                <a:srgbClr val="000000"/>
              </a:solidFill>
              <a:prstDash val="solid"/>
              <a:round/>
              <a:headEnd/>
              <a:tailEnd/>
            </a:ln>
          </p:spPr>
          <p:txBody>
            <a:bodyPr/>
            <a:lstStyle/>
            <a:p>
              <a:endParaRPr lang="ja-JP" altLang="en-US"/>
            </a:p>
          </p:txBody>
        </p:sp>
        <p:sp>
          <p:nvSpPr>
            <p:cNvPr id="6181" name="d5"/>
            <p:cNvSpPr>
              <a:spLocks/>
            </p:cNvSpPr>
            <p:nvPr/>
          </p:nvSpPr>
          <p:spPr bwMode="auto">
            <a:xfrm>
              <a:off x="5250" y="6856"/>
              <a:ext cx="4742" cy="2669"/>
            </a:xfrm>
            <a:custGeom>
              <a:avLst/>
              <a:gdLst>
                <a:gd name="T0" fmla="*/ 223 w 16384"/>
                <a:gd name="T1" fmla="*/ 60 h 16384"/>
                <a:gd name="T2" fmla="*/ 187 w 16384"/>
                <a:gd name="T3" fmla="*/ 62 h 16384"/>
                <a:gd name="T4" fmla="*/ 118 w 16384"/>
                <a:gd name="T5" fmla="*/ 68 h 16384"/>
                <a:gd name="T6" fmla="*/ 100 w 16384"/>
                <a:gd name="T7" fmla="*/ 67 h 16384"/>
                <a:gd name="T8" fmla="*/ 101 w 16384"/>
                <a:gd name="T9" fmla="*/ 64 h 16384"/>
                <a:gd name="T10" fmla="*/ 97 w 16384"/>
                <a:gd name="T11" fmla="*/ 58 h 16384"/>
                <a:gd name="T12" fmla="*/ 110 w 16384"/>
                <a:gd name="T13" fmla="*/ 52 h 16384"/>
                <a:gd name="T14" fmla="*/ 108 w 16384"/>
                <a:gd name="T15" fmla="*/ 43 h 16384"/>
                <a:gd name="T16" fmla="*/ 75 w 16384"/>
                <a:gd name="T17" fmla="*/ 43 h 16384"/>
                <a:gd name="T18" fmla="*/ 70 w 16384"/>
                <a:gd name="T19" fmla="*/ 40 h 16384"/>
                <a:gd name="T20" fmla="*/ 54 w 16384"/>
                <a:gd name="T21" fmla="*/ 43 h 16384"/>
                <a:gd name="T22" fmla="*/ 28 w 16384"/>
                <a:gd name="T23" fmla="*/ 43 h 16384"/>
                <a:gd name="T24" fmla="*/ 3 w 16384"/>
                <a:gd name="T25" fmla="*/ 32 h 16384"/>
                <a:gd name="T26" fmla="*/ 9 w 16384"/>
                <a:gd name="T27" fmla="*/ 26 h 16384"/>
                <a:gd name="T28" fmla="*/ 5 w 16384"/>
                <a:gd name="T29" fmla="*/ 20 h 16384"/>
                <a:gd name="T30" fmla="*/ 3 w 16384"/>
                <a:gd name="T31" fmla="*/ 14 h 16384"/>
                <a:gd name="T32" fmla="*/ 0 w 16384"/>
                <a:gd name="T33" fmla="*/ 8 h 16384"/>
                <a:gd name="T34" fmla="*/ 20 w 16384"/>
                <a:gd name="T35" fmla="*/ 5 h 16384"/>
                <a:gd name="T36" fmla="*/ 41 w 16384"/>
                <a:gd name="T37" fmla="*/ 6 h 16384"/>
                <a:gd name="T38" fmla="*/ 59 w 16384"/>
                <a:gd name="T39" fmla="*/ 4 h 16384"/>
                <a:gd name="T40" fmla="*/ 73 w 16384"/>
                <a:gd name="T41" fmla="*/ 1 h 16384"/>
                <a:gd name="T42" fmla="*/ 92 w 16384"/>
                <a:gd name="T43" fmla="*/ 4 h 16384"/>
                <a:gd name="T44" fmla="*/ 95 w 16384"/>
                <a:gd name="T45" fmla="*/ 9 h 16384"/>
                <a:gd name="T46" fmla="*/ 115 w 16384"/>
                <a:gd name="T47" fmla="*/ 6 h 16384"/>
                <a:gd name="T48" fmla="*/ 131 w 16384"/>
                <a:gd name="T49" fmla="*/ 7 h 16384"/>
                <a:gd name="T50" fmla="*/ 158 w 16384"/>
                <a:gd name="T51" fmla="*/ 10 h 16384"/>
                <a:gd name="T52" fmla="*/ 174 w 16384"/>
                <a:gd name="T53" fmla="*/ 14 h 16384"/>
                <a:gd name="T54" fmla="*/ 192 w 16384"/>
                <a:gd name="T55" fmla="*/ 14 h 16384"/>
                <a:gd name="T56" fmla="*/ 203 w 16384"/>
                <a:gd name="T57" fmla="*/ 15 h 16384"/>
                <a:gd name="T58" fmla="*/ 219 w 16384"/>
                <a:gd name="T59" fmla="*/ 19 h 16384"/>
                <a:gd name="T60" fmla="*/ 225 w 16384"/>
                <a:gd name="T61" fmla="*/ 27 h 16384"/>
                <a:gd name="T62" fmla="*/ 230 w 16384"/>
                <a:gd name="T63" fmla="*/ 26 h 16384"/>
                <a:gd name="T64" fmla="*/ 247 w 16384"/>
                <a:gd name="T65" fmla="*/ 28 h 16384"/>
                <a:gd name="T66" fmla="*/ 259 w 16384"/>
                <a:gd name="T67" fmla="*/ 25 h 16384"/>
                <a:gd name="T68" fmla="*/ 278 w 16384"/>
                <a:gd name="T69" fmla="*/ 24 h 16384"/>
                <a:gd name="T70" fmla="*/ 302 w 16384"/>
                <a:gd name="T71" fmla="*/ 19 h 16384"/>
                <a:gd name="T72" fmla="*/ 321 w 16384"/>
                <a:gd name="T73" fmla="*/ 22 h 16384"/>
                <a:gd name="T74" fmla="*/ 332 w 16384"/>
                <a:gd name="T75" fmla="*/ 17 h 16384"/>
                <a:gd name="T76" fmla="*/ 337 w 16384"/>
                <a:gd name="T77" fmla="*/ 15 h 16384"/>
                <a:gd name="T78" fmla="*/ 351 w 16384"/>
                <a:gd name="T79" fmla="*/ 16 h 16384"/>
                <a:gd name="T80" fmla="*/ 355 w 16384"/>
                <a:gd name="T81" fmla="*/ 22 h 16384"/>
                <a:gd name="T82" fmla="*/ 358 w 16384"/>
                <a:gd name="T83" fmla="*/ 29 h 16384"/>
                <a:gd name="T84" fmla="*/ 370 w 16384"/>
                <a:gd name="T85" fmla="*/ 33 h 16384"/>
                <a:gd name="T86" fmla="*/ 369 w 16384"/>
                <a:gd name="T87" fmla="*/ 38 h 16384"/>
                <a:gd name="T88" fmla="*/ 378 w 16384"/>
                <a:gd name="T89" fmla="*/ 43 h 16384"/>
                <a:gd name="T90" fmla="*/ 395 w 16384"/>
                <a:gd name="T91" fmla="*/ 48 h 16384"/>
                <a:gd name="T92" fmla="*/ 382 w 16384"/>
                <a:gd name="T93" fmla="*/ 53 h 16384"/>
                <a:gd name="T94" fmla="*/ 374 w 16384"/>
                <a:gd name="T95" fmla="*/ 60 h 16384"/>
                <a:gd name="T96" fmla="*/ 357 w 16384"/>
                <a:gd name="T97" fmla="*/ 62 h 16384"/>
                <a:gd name="T98" fmla="*/ 326 w 16384"/>
                <a:gd name="T99" fmla="*/ 59 h 16384"/>
                <a:gd name="T100" fmla="*/ 298 w 16384"/>
                <a:gd name="T101" fmla="*/ 59 h 16384"/>
                <a:gd name="T102" fmla="*/ 267 w 16384"/>
                <a:gd name="T103" fmla="*/ 59 h 163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384"/>
                <a:gd name="T157" fmla="*/ 0 h 16384"/>
                <a:gd name="T158" fmla="*/ 16384 w 16384"/>
                <a:gd name="T159" fmla="*/ 16384 h 1638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384" h="16384">
                  <a:moveTo>
                    <a:pt x="10203" y="13848"/>
                  </a:moveTo>
                  <a:lnTo>
                    <a:pt x="9984" y="13913"/>
                  </a:lnTo>
                  <a:lnTo>
                    <a:pt x="9728" y="13848"/>
                  </a:lnTo>
                  <a:lnTo>
                    <a:pt x="9472" y="13783"/>
                  </a:lnTo>
                  <a:lnTo>
                    <a:pt x="9179" y="13783"/>
                  </a:lnTo>
                  <a:lnTo>
                    <a:pt x="8960" y="13848"/>
                  </a:lnTo>
                  <a:lnTo>
                    <a:pt x="8741" y="13913"/>
                  </a:lnTo>
                  <a:lnTo>
                    <a:pt x="8485" y="14043"/>
                  </a:lnTo>
                  <a:lnTo>
                    <a:pt x="8265" y="14108"/>
                  </a:lnTo>
                  <a:lnTo>
                    <a:pt x="7717" y="14369"/>
                  </a:lnTo>
                  <a:lnTo>
                    <a:pt x="7607" y="14629"/>
                  </a:lnTo>
                  <a:lnTo>
                    <a:pt x="6985" y="14889"/>
                  </a:lnTo>
                  <a:lnTo>
                    <a:pt x="5486" y="15409"/>
                  </a:lnTo>
                  <a:lnTo>
                    <a:pt x="5230" y="15539"/>
                  </a:lnTo>
                  <a:lnTo>
                    <a:pt x="4864" y="15799"/>
                  </a:lnTo>
                  <a:lnTo>
                    <a:pt x="4462" y="16124"/>
                  </a:lnTo>
                  <a:lnTo>
                    <a:pt x="4096" y="16384"/>
                  </a:lnTo>
                  <a:lnTo>
                    <a:pt x="4023" y="16059"/>
                  </a:lnTo>
                  <a:lnTo>
                    <a:pt x="4059" y="15734"/>
                  </a:lnTo>
                  <a:lnTo>
                    <a:pt x="4133" y="15604"/>
                  </a:lnTo>
                  <a:lnTo>
                    <a:pt x="4133" y="15474"/>
                  </a:lnTo>
                  <a:lnTo>
                    <a:pt x="4059" y="15409"/>
                  </a:lnTo>
                  <a:lnTo>
                    <a:pt x="4133" y="15214"/>
                  </a:lnTo>
                  <a:lnTo>
                    <a:pt x="4169" y="14889"/>
                  </a:lnTo>
                  <a:lnTo>
                    <a:pt x="4169" y="14694"/>
                  </a:lnTo>
                  <a:lnTo>
                    <a:pt x="4133" y="14499"/>
                  </a:lnTo>
                  <a:lnTo>
                    <a:pt x="4133" y="14238"/>
                  </a:lnTo>
                  <a:lnTo>
                    <a:pt x="4206" y="13783"/>
                  </a:lnTo>
                  <a:lnTo>
                    <a:pt x="4059" y="13653"/>
                  </a:lnTo>
                  <a:lnTo>
                    <a:pt x="3986" y="13523"/>
                  </a:lnTo>
                  <a:lnTo>
                    <a:pt x="3950" y="13263"/>
                  </a:lnTo>
                  <a:lnTo>
                    <a:pt x="4096" y="13328"/>
                  </a:lnTo>
                  <a:lnTo>
                    <a:pt x="4352" y="12743"/>
                  </a:lnTo>
                  <a:lnTo>
                    <a:pt x="4645" y="12418"/>
                  </a:lnTo>
                  <a:lnTo>
                    <a:pt x="4535" y="11963"/>
                  </a:lnTo>
                  <a:lnTo>
                    <a:pt x="4279" y="11638"/>
                  </a:lnTo>
                  <a:lnTo>
                    <a:pt x="4279" y="10533"/>
                  </a:lnTo>
                  <a:lnTo>
                    <a:pt x="4498" y="10207"/>
                  </a:lnTo>
                  <a:lnTo>
                    <a:pt x="4827" y="10077"/>
                  </a:lnTo>
                  <a:lnTo>
                    <a:pt x="4462" y="10012"/>
                  </a:lnTo>
                  <a:lnTo>
                    <a:pt x="4206" y="10273"/>
                  </a:lnTo>
                  <a:lnTo>
                    <a:pt x="3877" y="10142"/>
                  </a:lnTo>
                  <a:lnTo>
                    <a:pt x="3547" y="10077"/>
                  </a:lnTo>
                  <a:lnTo>
                    <a:pt x="3291" y="10273"/>
                  </a:lnTo>
                  <a:lnTo>
                    <a:pt x="3109" y="9882"/>
                  </a:lnTo>
                  <a:lnTo>
                    <a:pt x="3109" y="9817"/>
                  </a:lnTo>
                  <a:lnTo>
                    <a:pt x="3072" y="9752"/>
                  </a:lnTo>
                  <a:lnTo>
                    <a:pt x="3072" y="9557"/>
                  </a:lnTo>
                  <a:lnTo>
                    <a:pt x="2926" y="9492"/>
                  </a:lnTo>
                  <a:lnTo>
                    <a:pt x="2889" y="9362"/>
                  </a:lnTo>
                  <a:lnTo>
                    <a:pt x="2779" y="9362"/>
                  </a:lnTo>
                  <a:lnTo>
                    <a:pt x="2706" y="9622"/>
                  </a:lnTo>
                  <a:lnTo>
                    <a:pt x="2560" y="9622"/>
                  </a:lnTo>
                  <a:lnTo>
                    <a:pt x="2487" y="10012"/>
                  </a:lnTo>
                  <a:lnTo>
                    <a:pt x="2231" y="9947"/>
                  </a:lnTo>
                  <a:lnTo>
                    <a:pt x="1902" y="10338"/>
                  </a:lnTo>
                  <a:lnTo>
                    <a:pt x="1792" y="10468"/>
                  </a:lnTo>
                  <a:lnTo>
                    <a:pt x="1536" y="10858"/>
                  </a:lnTo>
                  <a:lnTo>
                    <a:pt x="1353" y="10598"/>
                  </a:lnTo>
                  <a:lnTo>
                    <a:pt x="1170" y="9947"/>
                  </a:lnTo>
                  <a:lnTo>
                    <a:pt x="1097" y="9687"/>
                  </a:lnTo>
                  <a:lnTo>
                    <a:pt x="841" y="9817"/>
                  </a:lnTo>
                  <a:lnTo>
                    <a:pt x="658" y="9167"/>
                  </a:lnTo>
                  <a:lnTo>
                    <a:pt x="110" y="7672"/>
                  </a:lnTo>
                  <a:lnTo>
                    <a:pt x="110" y="7412"/>
                  </a:lnTo>
                  <a:lnTo>
                    <a:pt x="146" y="6892"/>
                  </a:lnTo>
                  <a:lnTo>
                    <a:pt x="219" y="6632"/>
                  </a:lnTo>
                  <a:lnTo>
                    <a:pt x="366" y="6502"/>
                  </a:lnTo>
                  <a:lnTo>
                    <a:pt x="402" y="6307"/>
                  </a:lnTo>
                  <a:lnTo>
                    <a:pt x="366" y="5981"/>
                  </a:lnTo>
                  <a:lnTo>
                    <a:pt x="293" y="5721"/>
                  </a:lnTo>
                  <a:lnTo>
                    <a:pt x="329" y="5396"/>
                  </a:lnTo>
                  <a:lnTo>
                    <a:pt x="146" y="5006"/>
                  </a:lnTo>
                  <a:lnTo>
                    <a:pt x="183" y="4811"/>
                  </a:lnTo>
                  <a:lnTo>
                    <a:pt x="219" y="4681"/>
                  </a:lnTo>
                  <a:lnTo>
                    <a:pt x="256" y="4421"/>
                  </a:lnTo>
                  <a:lnTo>
                    <a:pt x="219" y="4031"/>
                  </a:lnTo>
                  <a:lnTo>
                    <a:pt x="256" y="3771"/>
                  </a:lnTo>
                  <a:lnTo>
                    <a:pt x="219" y="3511"/>
                  </a:lnTo>
                  <a:lnTo>
                    <a:pt x="146" y="3316"/>
                  </a:lnTo>
                  <a:lnTo>
                    <a:pt x="183" y="2991"/>
                  </a:lnTo>
                  <a:lnTo>
                    <a:pt x="73" y="2731"/>
                  </a:lnTo>
                  <a:lnTo>
                    <a:pt x="0" y="2341"/>
                  </a:lnTo>
                  <a:lnTo>
                    <a:pt x="37" y="2081"/>
                  </a:lnTo>
                  <a:lnTo>
                    <a:pt x="0" y="1820"/>
                  </a:lnTo>
                  <a:lnTo>
                    <a:pt x="37" y="1625"/>
                  </a:lnTo>
                  <a:lnTo>
                    <a:pt x="293" y="1560"/>
                  </a:lnTo>
                  <a:lnTo>
                    <a:pt x="549" y="1495"/>
                  </a:lnTo>
                  <a:lnTo>
                    <a:pt x="695" y="1105"/>
                  </a:lnTo>
                  <a:lnTo>
                    <a:pt x="841" y="1040"/>
                  </a:lnTo>
                  <a:lnTo>
                    <a:pt x="951" y="650"/>
                  </a:lnTo>
                  <a:lnTo>
                    <a:pt x="1024" y="650"/>
                  </a:lnTo>
                  <a:lnTo>
                    <a:pt x="1243" y="715"/>
                  </a:lnTo>
                  <a:lnTo>
                    <a:pt x="1463" y="845"/>
                  </a:lnTo>
                  <a:lnTo>
                    <a:pt x="1682" y="1365"/>
                  </a:lnTo>
                  <a:lnTo>
                    <a:pt x="1792" y="1430"/>
                  </a:lnTo>
                  <a:lnTo>
                    <a:pt x="1829" y="1170"/>
                  </a:lnTo>
                  <a:lnTo>
                    <a:pt x="2085" y="1105"/>
                  </a:lnTo>
                  <a:lnTo>
                    <a:pt x="2377" y="975"/>
                  </a:lnTo>
                  <a:lnTo>
                    <a:pt x="2450" y="975"/>
                  </a:lnTo>
                  <a:lnTo>
                    <a:pt x="2597" y="650"/>
                  </a:lnTo>
                  <a:lnTo>
                    <a:pt x="2743" y="585"/>
                  </a:lnTo>
                  <a:lnTo>
                    <a:pt x="2816" y="195"/>
                  </a:lnTo>
                  <a:lnTo>
                    <a:pt x="2926" y="260"/>
                  </a:lnTo>
                  <a:lnTo>
                    <a:pt x="2999" y="195"/>
                  </a:lnTo>
                  <a:lnTo>
                    <a:pt x="3255" y="0"/>
                  </a:lnTo>
                  <a:lnTo>
                    <a:pt x="3291" y="65"/>
                  </a:lnTo>
                  <a:lnTo>
                    <a:pt x="3547" y="195"/>
                  </a:lnTo>
                  <a:lnTo>
                    <a:pt x="3877" y="585"/>
                  </a:lnTo>
                  <a:lnTo>
                    <a:pt x="3803" y="845"/>
                  </a:lnTo>
                  <a:lnTo>
                    <a:pt x="3767" y="1040"/>
                  </a:lnTo>
                  <a:lnTo>
                    <a:pt x="3913" y="1300"/>
                  </a:lnTo>
                  <a:lnTo>
                    <a:pt x="3877" y="1495"/>
                  </a:lnTo>
                  <a:lnTo>
                    <a:pt x="3913" y="1885"/>
                  </a:lnTo>
                  <a:lnTo>
                    <a:pt x="3913" y="2015"/>
                  </a:lnTo>
                  <a:lnTo>
                    <a:pt x="4169" y="1950"/>
                  </a:lnTo>
                  <a:lnTo>
                    <a:pt x="4315" y="1690"/>
                  </a:lnTo>
                  <a:lnTo>
                    <a:pt x="4425" y="1430"/>
                  </a:lnTo>
                  <a:lnTo>
                    <a:pt x="4535" y="1365"/>
                  </a:lnTo>
                  <a:lnTo>
                    <a:pt x="4754" y="1430"/>
                  </a:lnTo>
                  <a:lnTo>
                    <a:pt x="4937" y="1235"/>
                  </a:lnTo>
                  <a:lnTo>
                    <a:pt x="5083" y="1365"/>
                  </a:lnTo>
                  <a:lnTo>
                    <a:pt x="5230" y="1430"/>
                  </a:lnTo>
                  <a:lnTo>
                    <a:pt x="5303" y="1625"/>
                  </a:lnTo>
                  <a:lnTo>
                    <a:pt x="5413" y="1560"/>
                  </a:lnTo>
                  <a:lnTo>
                    <a:pt x="5486" y="1690"/>
                  </a:lnTo>
                  <a:lnTo>
                    <a:pt x="5925" y="1755"/>
                  </a:lnTo>
                  <a:lnTo>
                    <a:pt x="6034" y="1950"/>
                  </a:lnTo>
                  <a:lnTo>
                    <a:pt x="6473" y="2081"/>
                  </a:lnTo>
                  <a:lnTo>
                    <a:pt x="6510" y="2276"/>
                  </a:lnTo>
                  <a:lnTo>
                    <a:pt x="6619" y="2276"/>
                  </a:lnTo>
                  <a:lnTo>
                    <a:pt x="6766" y="2536"/>
                  </a:lnTo>
                  <a:lnTo>
                    <a:pt x="7095" y="2536"/>
                  </a:lnTo>
                  <a:lnTo>
                    <a:pt x="7058" y="2991"/>
                  </a:lnTo>
                  <a:lnTo>
                    <a:pt x="7168" y="3316"/>
                  </a:lnTo>
                  <a:lnTo>
                    <a:pt x="7278" y="3446"/>
                  </a:lnTo>
                  <a:lnTo>
                    <a:pt x="7497" y="3576"/>
                  </a:lnTo>
                  <a:lnTo>
                    <a:pt x="7607" y="3771"/>
                  </a:lnTo>
                  <a:lnTo>
                    <a:pt x="7936" y="3381"/>
                  </a:lnTo>
                  <a:lnTo>
                    <a:pt x="7936" y="3186"/>
                  </a:lnTo>
                  <a:lnTo>
                    <a:pt x="8082" y="3186"/>
                  </a:lnTo>
                  <a:lnTo>
                    <a:pt x="8192" y="3121"/>
                  </a:lnTo>
                  <a:lnTo>
                    <a:pt x="8265" y="3186"/>
                  </a:lnTo>
                  <a:lnTo>
                    <a:pt x="8229" y="3381"/>
                  </a:lnTo>
                  <a:lnTo>
                    <a:pt x="8375" y="3576"/>
                  </a:lnTo>
                  <a:lnTo>
                    <a:pt x="8521" y="3706"/>
                  </a:lnTo>
                  <a:lnTo>
                    <a:pt x="8704" y="4096"/>
                  </a:lnTo>
                  <a:lnTo>
                    <a:pt x="8887" y="4161"/>
                  </a:lnTo>
                  <a:lnTo>
                    <a:pt x="8960" y="4356"/>
                  </a:lnTo>
                  <a:lnTo>
                    <a:pt x="9033" y="4486"/>
                  </a:lnTo>
                  <a:lnTo>
                    <a:pt x="9033" y="4876"/>
                  </a:lnTo>
                  <a:lnTo>
                    <a:pt x="9033" y="5201"/>
                  </a:lnTo>
                  <a:lnTo>
                    <a:pt x="9070" y="5526"/>
                  </a:lnTo>
                  <a:lnTo>
                    <a:pt x="9216" y="5786"/>
                  </a:lnTo>
                  <a:lnTo>
                    <a:pt x="9289" y="6307"/>
                  </a:lnTo>
                  <a:lnTo>
                    <a:pt x="9326" y="6307"/>
                  </a:lnTo>
                  <a:lnTo>
                    <a:pt x="9362" y="5526"/>
                  </a:lnTo>
                  <a:lnTo>
                    <a:pt x="9435" y="5526"/>
                  </a:lnTo>
                  <a:lnTo>
                    <a:pt x="9399" y="5786"/>
                  </a:lnTo>
                  <a:lnTo>
                    <a:pt x="9472" y="5916"/>
                  </a:lnTo>
                  <a:lnTo>
                    <a:pt x="9472" y="6177"/>
                  </a:lnTo>
                  <a:lnTo>
                    <a:pt x="9509" y="6242"/>
                  </a:lnTo>
                  <a:lnTo>
                    <a:pt x="9545" y="6372"/>
                  </a:lnTo>
                  <a:lnTo>
                    <a:pt x="9801" y="6307"/>
                  </a:lnTo>
                  <a:lnTo>
                    <a:pt x="10167" y="6372"/>
                  </a:lnTo>
                  <a:lnTo>
                    <a:pt x="10130" y="6046"/>
                  </a:lnTo>
                  <a:lnTo>
                    <a:pt x="10057" y="5786"/>
                  </a:lnTo>
                  <a:lnTo>
                    <a:pt x="10240" y="5851"/>
                  </a:lnTo>
                  <a:lnTo>
                    <a:pt x="10569" y="5786"/>
                  </a:lnTo>
                  <a:lnTo>
                    <a:pt x="10679" y="5851"/>
                  </a:lnTo>
                  <a:lnTo>
                    <a:pt x="10898" y="5786"/>
                  </a:lnTo>
                  <a:lnTo>
                    <a:pt x="11118" y="5786"/>
                  </a:lnTo>
                  <a:lnTo>
                    <a:pt x="11227" y="5786"/>
                  </a:lnTo>
                  <a:lnTo>
                    <a:pt x="11337" y="5851"/>
                  </a:lnTo>
                  <a:lnTo>
                    <a:pt x="11447" y="5656"/>
                  </a:lnTo>
                  <a:lnTo>
                    <a:pt x="11557" y="5656"/>
                  </a:lnTo>
                  <a:lnTo>
                    <a:pt x="11630" y="5201"/>
                  </a:lnTo>
                  <a:lnTo>
                    <a:pt x="11813" y="4746"/>
                  </a:lnTo>
                  <a:lnTo>
                    <a:pt x="11959" y="4096"/>
                  </a:lnTo>
                  <a:lnTo>
                    <a:pt x="12434" y="4356"/>
                  </a:lnTo>
                  <a:lnTo>
                    <a:pt x="12434" y="4031"/>
                  </a:lnTo>
                  <a:lnTo>
                    <a:pt x="12727" y="4096"/>
                  </a:lnTo>
                  <a:lnTo>
                    <a:pt x="13056" y="4356"/>
                  </a:lnTo>
                  <a:lnTo>
                    <a:pt x="13202" y="4616"/>
                  </a:lnTo>
                  <a:lnTo>
                    <a:pt x="13239" y="5071"/>
                  </a:lnTo>
                  <a:lnTo>
                    <a:pt x="13422" y="5266"/>
                  </a:lnTo>
                  <a:lnTo>
                    <a:pt x="13385" y="4941"/>
                  </a:lnTo>
                  <a:lnTo>
                    <a:pt x="13678" y="4941"/>
                  </a:lnTo>
                  <a:lnTo>
                    <a:pt x="13824" y="4291"/>
                  </a:lnTo>
                  <a:lnTo>
                    <a:pt x="13678" y="3966"/>
                  </a:lnTo>
                  <a:lnTo>
                    <a:pt x="13275" y="3316"/>
                  </a:lnTo>
                  <a:lnTo>
                    <a:pt x="13458" y="3186"/>
                  </a:lnTo>
                  <a:lnTo>
                    <a:pt x="13568" y="3381"/>
                  </a:lnTo>
                  <a:lnTo>
                    <a:pt x="13714" y="3446"/>
                  </a:lnTo>
                  <a:lnTo>
                    <a:pt x="13897" y="3511"/>
                  </a:lnTo>
                  <a:lnTo>
                    <a:pt x="14043" y="3641"/>
                  </a:lnTo>
                  <a:lnTo>
                    <a:pt x="14117" y="2861"/>
                  </a:lnTo>
                  <a:lnTo>
                    <a:pt x="14263" y="2926"/>
                  </a:lnTo>
                  <a:lnTo>
                    <a:pt x="14226" y="3576"/>
                  </a:lnTo>
                  <a:lnTo>
                    <a:pt x="14482" y="3771"/>
                  </a:lnTo>
                  <a:lnTo>
                    <a:pt x="14629" y="3901"/>
                  </a:lnTo>
                  <a:lnTo>
                    <a:pt x="14738" y="4096"/>
                  </a:lnTo>
                  <a:lnTo>
                    <a:pt x="14738" y="4356"/>
                  </a:lnTo>
                  <a:lnTo>
                    <a:pt x="14702" y="4746"/>
                  </a:lnTo>
                  <a:lnTo>
                    <a:pt x="14665" y="5201"/>
                  </a:lnTo>
                  <a:lnTo>
                    <a:pt x="14702" y="5461"/>
                  </a:lnTo>
                  <a:lnTo>
                    <a:pt x="14665" y="5721"/>
                  </a:lnTo>
                  <a:lnTo>
                    <a:pt x="14738" y="5981"/>
                  </a:lnTo>
                  <a:lnTo>
                    <a:pt x="14775" y="6372"/>
                  </a:lnTo>
                  <a:lnTo>
                    <a:pt x="14775" y="6632"/>
                  </a:lnTo>
                  <a:lnTo>
                    <a:pt x="14921" y="6827"/>
                  </a:lnTo>
                  <a:lnTo>
                    <a:pt x="14994" y="7087"/>
                  </a:lnTo>
                  <a:lnTo>
                    <a:pt x="15067" y="7152"/>
                  </a:lnTo>
                  <a:lnTo>
                    <a:pt x="15141" y="7542"/>
                  </a:lnTo>
                  <a:lnTo>
                    <a:pt x="15250" y="7672"/>
                  </a:lnTo>
                  <a:lnTo>
                    <a:pt x="15397" y="7867"/>
                  </a:lnTo>
                  <a:lnTo>
                    <a:pt x="15470" y="8127"/>
                  </a:lnTo>
                  <a:lnTo>
                    <a:pt x="15433" y="8387"/>
                  </a:lnTo>
                  <a:lnTo>
                    <a:pt x="15287" y="8582"/>
                  </a:lnTo>
                  <a:lnTo>
                    <a:pt x="15214" y="8907"/>
                  </a:lnTo>
                  <a:lnTo>
                    <a:pt x="15141" y="9232"/>
                  </a:lnTo>
                  <a:lnTo>
                    <a:pt x="15104" y="9687"/>
                  </a:lnTo>
                  <a:lnTo>
                    <a:pt x="15323" y="9817"/>
                  </a:lnTo>
                  <a:lnTo>
                    <a:pt x="15506" y="9752"/>
                  </a:lnTo>
                  <a:lnTo>
                    <a:pt x="15579" y="10012"/>
                  </a:lnTo>
                  <a:lnTo>
                    <a:pt x="15872" y="10012"/>
                  </a:lnTo>
                  <a:lnTo>
                    <a:pt x="15982" y="10598"/>
                  </a:lnTo>
                  <a:lnTo>
                    <a:pt x="16165" y="10728"/>
                  </a:lnTo>
                  <a:lnTo>
                    <a:pt x="16128" y="11183"/>
                  </a:lnTo>
                  <a:lnTo>
                    <a:pt x="16311" y="11118"/>
                  </a:lnTo>
                  <a:lnTo>
                    <a:pt x="16384" y="11313"/>
                  </a:lnTo>
                  <a:lnTo>
                    <a:pt x="16311" y="11638"/>
                  </a:lnTo>
                  <a:lnTo>
                    <a:pt x="16018" y="12158"/>
                  </a:lnTo>
                  <a:lnTo>
                    <a:pt x="15872" y="12223"/>
                  </a:lnTo>
                  <a:lnTo>
                    <a:pt x="15762" y="12353"/>
                  </a:lnTo>
                  <a:lnTo>
                    <a:pt x="15689" y="12808"/>
                  </a:lnTo>
                  <a:lnTo>
                    <a:pt x="15579" y="12873"/>
                  </a:lnTo>
                  <a:lnTo>
                    <a:pt x="15543" y="13393"/>
                  </a:lnTo>
                  <a:lnTo>
                    <a:pt x="15543" y="13653"/>
                  </a:lnTo>
                  <a:lnTo>
                    <a:pt x="15433" y="13913"/>
                  </a:lnTo>
                  <a:lnTo>
                    <a:pt x="15287" y="14108"/>
                  </a:lnTo>
                  <a:lnTo>
                    <a:pt x="15141" y="14629"/>
                  </a:lnTo>
                  <a:lnTo>
                    <a:pt x="15031" y="14629"/>
                  </a:lnTo>
                  <a:lnTo>
                    <a:pt x="14921" y="14629"/>
                  </a:lnTo>
                  <a:lnTo>
                    <a:pt x="14702" y="14369"/>
                  </a:lnTo>
                  <a:lnTo>
                    <a:pt x="14519" y="13978"/>
                  </a:lnTo>
                  <a:lnTo>
                    <a:pt x="14299" y="13848"/>
                  </a:lnTo>
                  <a:lnTo>
                    <a:pt x="14043" y="13718"/>
                  </a:lnTo>
                  <a:lnTo>
                    <a:pt x="13714" y="13653"/>
                  </a:lnTo>
                  <a:lnTo>
                    <a:pt x="13458" y="13588"/>
                  </a:lnTo>
                  <a:lnTo>
                    <a:pt x="13202" y="13458"/>
                  </a:lnTo>
                  <a:lnTo>
                    <a:pt x="12983" y="13458"/>
                  </a:lnTo>
                  <a:lnTo>
                    <a:pt x="12800" y="13458"/>
                  </a:lnTo>
                  <a:lnTo>
                    <a:pt x="12507" y="13393"/>
                  </a:lnTo>
                  <a:lnTo>
                    <a:pt x="12288" y="13588"/>
                  </a:lnTo>
                  <a:lnTo>
                    <a:pt x="12032" y="13653"/>
                  </a:lnTo>
                  <a:lnTo>
                    <a:pt x="11739" y="13588"/>
                  </a:lnTo>
                  <a:lnTo>
                    <a:pt x="11447" y="13523"/>
                  </a:lnTo>
                  <a:lnTo>
                    <a:pt x="11191" y="13718"/>
                  </a:lnTo>
                  <a:lnTo>
                    <a:pt x="11008" y="13718"/>
                  </a:lnTo>
                  <a:lnTo>
                    <a:pt x="10715" y="13718"/>
                  </a:lnTo>
                  <a:lnTo>
                    <a:pt x="10423" y="13783"/>
                  </a:lnTo>
                  <a:lnTo>
                    <a:pt x="10203" y="13848"/>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82" name="d6"/>
            <p:cNvSpPr>
              <a:spLocks/>
            </p:cNvSpPr>
            <p:nvPr/>
          </p:nvSpPr>
          <p:spPr bwMode="auto">
            <a:xfrm>
              <a:off x="2361" y="6083"/>
              <a:ext cx="4287" cy="3664"/>
            </a:xfrm>
            <a:custGeom>
              <a:avLst/>
              <a:gdLst>
                <a:gd name="T0" fmla="*/ 305997 w 405"/>
                <a:gd name="T1" fmla="*/ 350325 h 346"/>
                <a:gd name="T2" fmla="*/ 307235 w 405"/>
                <a:gd name="T3" fmla="*/ 372860 h 346"/>
                <a:gd name="T4" fmla="*/ 294120 w 405"/>
                <a:gd name="T5" fmla="*/ 384752 h 346"/>
                <a:gd name="T6" fmla="*/ 281121 w 405"/>
                <a:gd name="T7" fmla="*/ 397872 h 346"/>
                <a:gd name="T8" fmla="*/ 228915 w 405"/>
                <a:gd name="T9" fmla="*/ 408525 h 346"/>
                <a:gd name="T10" fmla="*/ 192163 w 405"/>
                <a:gd name="T11" fmla="*/ 394282 h 346"/>
                <a:gd name="T12" fmla="*/ 171988 w 405"/>
                <a:gd name="T13" fmla="*/ 401346 h 346"/>
                <a:gd name="T14" fmla="*/ 151823 w 405"/>
                <a:gd name="T15" fmla="*/ 396633 h 346"/>
                <a:gd name="T16" fmla="*/ 137597 w 405"/>
                <a:gd name="T17" fmla="*/ 393054 h 346"/>
                <a:gd name="T18" fmla="*/ 125720 w 405"/>
                <a:gd name="T19" fmla="*/ 376450 h 346"/>
                <a:gd name="T20" fmla="*/ 132886 w 405"/>
                <a:gd name="T21" fmla="*/ 347974 h 346"/>
                <a:gd name="T22" fmla="*/ 143535 w 405"/>
                <a:gd name="T23" fmla="*/ 322961 h 346"/>
                <a:gd name="T24" fmla="*/ 135236 w 405"/>
                <a:gd name="T25" fmla="*/ 292125 h 346"/>
                <a:gd name="T26" fmla="*/ 137597 w 405"/>
                <a:gd name="T27" fmla="*/ 262410 h 346"/>
                <a:gd name="T28" fmla="*/ 128070 w 405"/>
                <a:gd name="T29" fmla="*/ 231573 h 346"/>
                <a:gd name="T30" fmla="*/ 123360 w 405"/>
                <a:gd name="T31" fmla="*/ 205438 h 346"/>
                <a:gd name="T32" fmla="*/ 111483 w 405"/>
                <a:gd name="T33" fmla="*/ 184026 h 346"/>
                <a:gd name="T34" fmla="*/ 85380 w 405"/>
                <a:gd name="T35" fmla="*/ 182904 h 346"/>
                <a:gd name="T36" fmla="*/ 60505 w 405"/>
                <a:gd name="T37" fmla="*/ 188844 h 346"/>
                <a:gd name="T38" fmla="*/ 29691 w 405"/>
                <a:gd name="T39" fmla="*/ 191195 h 346"/>
                <a:gd name="T40" fmla="*/ 0 w 405"/>
                <a:gd name="T41" fmla="*/ 184026 h 346"/>
                <a:gd name="T42" fmla="*/ 22525 w 405"/>
                <a:gd name="T43" fmla="*/ 154417 h 346"/>
                <a:gd name="T44" fmla="*/ 20165 w 405"/>
                <a:gd name="T45" fmla="*/ 123464 h 346"/>
                <a:gd name="T46" fmla="*/ 41462 w 405"/>
                <a:gd name="T47" fmla="*/ 102158 h 346"/>
                <a:gd name="T48" fmla="*/ 70032 w 405"/>
                <a:gd name="T49" fmla="*/ 83097 h 346"/>
                <a:gd name="T50" fmla="*/ 90080 w 405"/>
                <a:gd name="T51" fmla="*/ 79623 h 346"/>
                <a:gd name="T52" fmla="*/ 109133 w 405"/>
                <a:gd name="T53" fmla="*/ 62913 h 346"/>
                <a:gd name="T54" fmla="*/ 142297 w 405"/>
                <a:gd name="T55" fmla="*/ 54611 h 346"/>
                <a:gd name="T56" fmla="*/ 166050 w 405"/>
                <a:gd name="T57" fmla="*/ 40368 h 346"/>
                <a:gd name="T58" fmla="*/ 186225 w 405"/>
                <a:gd name="T59" fmla="*/ 14243 h 346"/>
                <a:gd name="T60" fmla="*/ 206390 w 405"/>
                <a:gd name="T61" fmla="*/ 5941 h 346"/>
                <a:gd name="T62" fmla="*/ 224205 w 405"/>
                <a:gd name="T63" fmla="*/ 10653 h 346"/>
                <a:gd name="T64" fmla="*/ 247842 w 405"/>
                <a:gd name="T65" fmla="*/ 32076 h 346"/>
                <a:gd name="T66" fmla="*/ 266895 w 405"/>
                <a:gd name="T67" fmla="*/ 48670 h 346"/>
                <a:gd name="T68" fmla="*/ 303647 w 405"/>
                <a:gd name="T69" fmla="*/ 55850 h 346"/>
                <a:gd name="T70" fmla="*/ 332100 w 405"/>
                <a:gd name="T71" fmla="*/ 56972 h 346"/>
                <a:gd name="T72" fmla="*/ 354625 w 405"/>
                <a:gd name="T73" fmla="*/ 62913 h 346"/>
                <a:gd name="T74" fmla="*/ 355863 w 405"/>
                <a:gd name="T75" fmla="*/ 89037 h 346"/>
                <a:gd name="T76" fmla="*/ 341626 w 405"/>
                <a:gd name="T77" fmla="*/ 114050 h 346"/>
                <a:gd name="T78" fmla="*/ 323811 w 405"/>
                <a:gd name="T79" fmla="*/ 129405 h 346"/>
                <a:gd name="T80" fmla="*/ 332100 w 405"/>
                <a:gd name="T81" fmla="*/ 155540 h 346"/>
                <a:gd name="T82" fmla="*/ 328522 w 405"/>
                <a:gd name="T83" fmla="*/ 178075 h 346"/>
                <a:gd name="T84" fmla="*/ 335688 w 405"/>
                <a:gd name="T85" fmla="*/ 205438 h 346"/>
                <a:gd name="T86" fmla="*/ 345098 w 405"/>
                <a:gd name="T87" fmla="*/ 254108 h 346"/>
                <a:gd name="T88" fmla="*/ 373562 w 405"/>
                <a:gd name="T89" fmla="*/ 285061 h 346"/>
                <a:gd name="T90" fmla="*/ 406842 w 405"/>
                <a:gd name="T91" fmla="*/ 262410 h 346"/>
                <a:gd name="T92" fmla="*/ 423418 w 405"/>
                <a:gd name="T93" fmla="*/ 261288 h 346"/>
                <a:gd name="T94" fmla="*/ 438883 w 405"/>
                <a:gd name="T95" fmla="*/ 270702 h 346"/>
                <a:gd name="T96" fmla="*/ 469696 w 405"/>
                <a:gd name="T97" fmla="*/ 273169 h 346"/>
                <a:gd name="T98" fmla="*/ 464880 w 405"/>
                <a:gd name="T99" fmla="*/ 319488 h 346"/>
                <a:gd name="T100" fmla="*/ 436417 w 405"/>
                <a:gd name="T101" fmla="*/ 336082 h 346"/>
                <a:gd name="T102" fmla="*/ 409192 w 405"/>
                <a:gd name="T103" fmla="*/ 342023 h 346"/>
                <a:gd name="T104" fmla="*/ 387788 w 405"/>
                <a:gd name="T105" fmla="*/ 324200 h 346"/>
                <a:gd name="T106" fmla="*/ 366502 w 405"/>
                <a:gd name="T107" fmla="*/ 317021 h 346"/>
                <a:gd name="T108" fmla="*/ 355863 w 405"/>
                <a:gd name="T109" fmla="*/ 334854 h 346"/>
                <a:gd name="T110" fmla="*/ 323811 w 405"/>
                <a:gd name="T111" fmla="*/ 321839 h 346"/>
                <a:gd name="T112" fmla="*/ 307235 w 405"/>
                <a:gd name="T113" fmla="*/ 336082 h 34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346"/>
                <a:gd name="T173" fmla="*/ 405 w 405"/>
                <a:gd name="T174" fmla="*/ 346 h 34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346">
                  <a:moveTo>
                    <a:pt x="259" y="283"/>
                  </a:moveTo>
                  <a:lnTo>
                    <a:pt x="261" y="287"/>
                  </a:lnTo>
                  <a:lnTo>
                    <a:pt x="262" y="289"/>
                  </a:lnTo>
                  <a:lnTo>
                    <a:pt x="259" y="292"/>
                  </a:lnTo>
                  <a:lnTo>
                    <a:pt x="258" y="295"/>
                  </a:lnTo>
                  <a:lnTo>
                    <a:pt x="259" y="298"/>
                  </a:lnTo>
                  <a:lnTo>
                    <a:pt x="260" y="303"/>
                  </a:lnTo>
                  <a:lnTo>
                    <a:pt x="260" y="304"/>
                  </a:lnTo>
                  <a:lnTo>
                    <a:pt x="262" y="313"/>
                  </a:lnTo>
                  <a:lnTo>
                    <a:pt x="259" y="314"/>
                  </a:lnTo>
                  <a:lnTo>
                    <a:pt x="260" y="317"/>
                  </a:lnTo>
                  <a:lnTo>
                    <a:pt x="259" y="320"/>
                  </a:lnTo>
                  <a:lnTo>
                    <a:pt x="257" y="324"/>
                  </a:lnTo>
                  <a:lnTo>
                    <a:pt x="253" y="325"/>
                  </a:lnTo>
                  <a:lnTo>
                    <a:pt x="248" y="324"/>
                  </a:lnTo>
                  <a:lnTo>
                    <a:pt x="245" y="325"/>
                  </a:lnTo>
                  <a:lnTo>
                    <a:pt x="245" y="328"/>
                  </a:lnTo>
                  <a:lnTo>
                    <a:pt x="246" y="333"/>
                  </a:lnTo>
                  <a:lnTo>
                    <a:pt x="240" y="335"/>
                  </a:lnTo>
                  <a:lnTo>
                    <a:pt x="237" y="335"/>
                  </a:lnTo>
                  <a:lnTo>
                    <a:pt x="230" y="336"/>
                  </a:lnTo>
                  <a:lnTo>
                    <a:pt x="210" y="337"/>
                  </a:lnTo>
                  <a:lnTo>
                    <a:pt x="208" y="340"/>
                  </a:lnTo>
                  <a:lnTo>
                    <a:pt x="200" y="341"/>
                  </a:lnTo>
                  <a:lnTo>
                    <a:pt x="193" y="344"/>
                  </a:lnTo>
                  <a:lnTo>
                    <a:pt x="189" y="345"/>
                  </a:lnTo>
                  <a:lnTo>
                    <a:pt x="181" y="344"/>
                  </a:lnTo>
                  <a:lnTo>
                    <a:pt x="174" y="346"/>
                  </a:lnTo>
                  <a:lnTo>
                    <a:pt x="162" y="336"/>
                  </a:lnTo>
                  <a:lnTo>
                    <a:pt x="162" y="332"/>
                  </a:lnTo>
                  <a:lnTo>
                    <a:pt x="158" y="331"/>
                  </a:lnTo>
                  <a:lnTo>
                    <a:pt x="153" y="333"/>
                  </a:lnTo>
                  <a:lnTo>
                    <a:pt x="151" y="335"/>
                  </a:lnTo>
                  <a:lnTo>
                    <a:pt x="147" y="336"/>
                  </a:lnTo>
                  <a:lnTo>
                    <a:pt x="145" y="338"/>
                  </a:lnTo>
                  <a:lnTo>
                    <a:pt x="141" y="340"/>
                  </a:lnTo>
                  <a:lnTo>
                    <a:pt x="138" y="341"/>
                  </a:lnTo>
                  <a:lnTo>
                    <a:pt x="135" y="339"/>
                  </a:lnTo>
                  <a:lnTo>
                    <a:pt x="133" y="337"/>
                  </a:lnTo>
                  <a:lnTo>
                    <a:pt x="128" y="334"/>
                  </a:lnTo>
                  <a:lnTo>
                    <a:pt x="124" y="334"/>
                  </a:lnTo>
                  <a:lnTo>
                    <a:pt x="121" y="335"/>
                  </a:lnTo>
                  <a:lnTo>
                    <a:pt x="121" y="333"/>
                  </a:lnTo>
                  <a:lnTo>
                    <a:pt x="120" y="331"/>
                  </a:lnTo>
                  <a:lnTo>
                    <a:pt x="116" y="331"/>
                  </a:lnTo>
                  <a:lnTo>
                    <a:pt x="114" y="329"/>
                  </a:lnTo>
                  <a:lnTo>
                    <a:pt x="114" y="327"/>
                  </a:lnTo>
                  <a:lnTo>
                    <a:pt x="111" y="323"/>
                  </a:lnTo>
                  <a:lnTo>
                    <a:pt x="106" y="319"/>
                  </a:lnTo>
                  <a:lnTo>
                    <a:pt x="106" y="317"/>
                  </a:lnTo>
                  <a:lnTo>
                    <a:pt x="108" y="312"/>
                  </a:lnTo>
                  <a:lnTo>
                    <a:pt x="108" y="305"/>
                  </a:lnTo>
                  <a:lnTo>
                    <a:pt x="110" y="302"/>
                  </a:lnTo>
                  <a:lnTo>
                    <a:pt x="111" y="298"/>
                  </a:lnTo>
                  <a:lnTo>
                    <a:pt x="112" y="293"/>
                  </a:lnTo>
                  <a:lnTo>
                    <a:pt x="114" y="289"/>
                  </a:lnTo>
                  <a:lnTo>
                    <a:pt x="113" y="285"/>
                  </a:lnTo>
                  <a:lnTo>
                    <a:pt x="116" y="281"/>
                  </a:lnTo>
                  <a:lnTo>
                    <a:pt x="118" y="277"/>
                  </a:lnTo>
                  <a:lnTo>
                    <a:pt x="121" y="272"/>
                  </a:lnTo>
                  <a:lnTo>
                    <a:pt x="123" y="267"/>
                  </a:lnTo>
                  <a:lnTo>
                    <a:pt x="123" y="261"/>
                  </a:lnTo>
                  <a:lnTo>
                    <a:pt x="121" y="258"/>
                  </a:lnTo>
                  <a:lnTo>
                    <a:pt x="116" y="254"/>
                  </a:lnTo>
                  <a:lnTo>
                    <a:pt x="114" y="246"/>
                  </a:lnTo>
                  <a:lnTo>
                    <a:pt x="115" y="241"/>
                  </a:lnTo>
                  <a:lnTo>
                    <a:pt x="113" y="238"/>
                  </a:lnTo>
                  <a:lnTo>
                    <a:pt x="111" y="231"/>
                  </a:lnTo>
                  <a:lnTo>
                    <a:pt x="115" y="226"/>
                  </a:lnTo>
                  <a:lnTo>
                    <a:pt x="116" y="221"/>
                  </a:lnTo>
                  <a:lnTo>
                    <a:pt x="112" y="218"/>
                  </a:lnTo>
                  <a:lnTo>
                    <a:pt x="111" y="212"/>
                  </a:lnTo>
                  <a:lnTo>
                    <a:pt x="110" y="206"/>
                  </a:lnTo>
                  <a:lnTo>
                    <a:pt x="108" y="202"/>
                  </a:lnTo>
                  <a:lnTo>
                    <a:pt x="108" y="195"/>
                  </a:lnTo>
                  <a:lnTo>
                    <a:pt x="105" y="191"/>
                  </a:lnTo>
                  <a:lnTo>
                    <a:pt x="104" y="188"/>
                  </a:lnTo>
                  <a:lnTo>
                    <a:pt x="101" y="186"/>
                  </a:lnTo>
                  <a:lnTo>
                    <a:pt x="101" y="180"/>
                  </a:lnTo>
                  <a:lnTo>
                    <a:pt x="104" y="173"/>
                  </a:lnTo>
                  <a:lnTo>
                    <a:pt x="105" y="167"/>
                  </a:lnTo>
                  <a:lnTo>
                    <a:pt x="104" y="161"/>
                  </a:lnTo>
                  <a:lnTo>
                    <a:pt x="101" y="157"/>
                  </a:lnTo>
                  <a:lnTo>
                    <a:pt x="98" y="155"/>
                  </a:lnTo>
                  <a:lnTo>
                    <a:pt x="94" y="155"/>
                  </a:lnTo>
                  <a:lnTo>
                    <a:pt x="89" y="156"/>
                  </a:lnTo>
                  <a:lnTo>
                    <a:pt x="85" y="158"/>
                  </a:lnTo>
                  <a:lnTo>
                    <a:pt x="83" y="155"/>
                  </a:lnTo>
                  <a:lnTo>
                    <a:pt x="75" y="154"/>
                  </a:lnTo>
                  <a:lnTo>
                    <a:pt x="72" y="154"/>
                  </a:lnTo>
                  <a:lnTo>
                    <a:pt x="68" y="153"/>
                  </a:lnTo>
                  <a:lnTo>
                    <a:pt x="62" y="158"/>
                  </a:lnTo>
                  <a:lnTo>
                    <a:pt x="59" y="158"/>
                  </a:lnTo>
                  <a:lnTo>
                    <a:pt x="54" y="157"/>
                  </a:lnTo>
                  <a:lnTo>
                    <a:pt x="51" y="159"/>
                  </a:lnTo>
                  <a:lnTo>
                    <a:pt x="45" y="157"/>
                  </a:lnTo>
                  <a:lnTo>
                    <a:pt x="40" y="159"/>
                  </a:lnTo>
                  <a:lnTo>
                    <a:pt x="36" y="162"/>
                  </a:lnTo>
                  <a:lnTo>
                    <a:pt x="30" y="161"/>
                  </a:lnTo>
                  <a:lnTo>
                    <a:pt x="25" y="161"/>
                  </a:lnTo>
                  <a:lnTo>
                    <a:pt x="20" y="158"/>
                  </a:lnTo>
                  <a:lnTo>
                    <a:pt x="15" y="159"/>
                  </a:lnTo>
                  <a:lnTo>
                    <a:pt x="4" y="158"/>
                  </a:lnTo>
                  <a:lnTo>
                    <a:pt x="0" y="155"/>
                  </a:lnTo>
                  <a:lnTo>
                    <a:pt x="4" y="144"/>
                  </a:lnTo>
                  <a:lnTo>
                    <a:pt x="11" y="140"/>
                  </a:lnTo>
                  <a:lnTo>
                    <a:pt x="15" y="137"/>
                  </a:lnTo>
                  <a:lnTo>
                    <a:pt x="14" y="133"/>
                  </a:lnTo>
                  <a:lnTo>
                    <a:pt x="19" y="130"/>
                  </a:lnTo>
                  <a:lnTo>
                    <a:pt x="19" y="124"/>
                  </a:lnTo>
                  <a:lnTo>
                    <a:pt x="18" y="119"/>
                  </a:lnTo>
                  <a:lnTo>
                    <a:pt x="15" y="116"/>
                  </a:lnTo>
                  <a:lnTo>
                    <a:pt x="16" y="110"/>
                  </a:lnTo>
                  <a:lnTo>
                    <a:pt x="17" y="104"/>
                  </a:lnTo>
                  <a:lnTo>
                    <a:pt x="21" y="100"/>
                  </a:lnTo>
                  <a:lnTo>
                    <a:pt x="25" y="95"/>
                  </a:lnTo>
                  <a:lnTo>
                    <a:pt x="27" y="94"/>
                  </a:lnTo>
                  <a:lnTo>
                    <a:pt x="30" y="89"/>
                  </a:lnTo>
                  <a:lnTo>
                    <a:pt x="35" y="86"/>
                  </a:lnTo>
                  <a:lnTo>
                    <a:pt x="40" y="81"/>
                  </a:lnTo>
                  <a:lnTo>
                    <a:pt x="45" y="78"/>
                  </a:lnTo>
                  <a:lnTo>
                    <a:pt x="49" y="73"/>
                  </a:lnTo>
                  <a:lnTo>
                    <a:pt x="55" y="70"/>
                  </a:lnTo>
                  <a:lnTo>
                    <a:pt x="59" y="70"/>
                  </a:lnTo>
                  <a:lnTo>
                    <a:pt x="62" y="68"/>
                  </a:lnTo>
                  <a:lnTo>
                    <a:pt x="67" y="68"/>
                  </a:lnTo>
                  <a:lnTo>
                    <a:pt x="69" y="64"/>
                  </a:lnTo>
                  <a:lnTo>
                    <a:pt x="73" y="63"/>
                  </a:lnTo>
                  <a:lnTo>
                    <a:pt x="76" y="67"/>
                  </a:lnTo>
                  <a:lnTo>
                    <a:pt x="79" y="67"/>
                  </a:lnTo>
                  <a:lnTo>
                    <a:pt x="81" y="63"/>
                  </a:lnTo>
                  <a:lnTo>
                    <a:pt x="85" y="61"/>
                  </a:lnTo>
                  <a:lnTo>
                    <a:pt x="87" y="57"/>
                  </a:lnTo>
                  <a:lnTo>
                    <a:pt x="92" y="53"/>
                  </a:lnTo>
                  <a:lnTo>
                    <a:pt x="95" y="54"/>
                  </a:lnTo>
                  <a:lnTo>
                    <a:pt x="101" y="52"/>
                  </a:lnTo>
                  <a:lnTo>
                    <a:pt x="109" y="52"/>
                  </a:lnTo>
                  <a:lnTo>
                    <a:pt x="116" y="50"/>
                  </a:lnTo>
                  <a:lnTo>
                    <a:pt x="120" y="46"/>
                  </a:lnTo>
                  <a:lnTo>
                    <a:pt x="127" y="46"/>
                  </a:lnTo>
                  <a:lnTo>
                    <a:pt x="131" y="44"/>
                  </a:lnTo>
                  <a:lnTo>
                    <a:pt x="135" y="45"/>
                  </a:lnTo>
                  <a:lnTo>
                    <a:pt x="138" y="38"/>
                  </a:lnTo>
                  <a:lnTo>
                    <a:pt x="140" y="34"/>
                  </a:lnTo>
                  <a:lnTo>
                    <a:pt x="145" y="30"/>
                  </a:lnTo>
                  <a:lnTo>
                    <a:pt x="149" y="28"/>
                  </a:lnTo>
                  <a:lnTo>
                    <a:pt x="153" y="21"/>
                  </a:lnTo>
                  <a:lnTo>
                    <a:pt x="157" y="18"/>
                  </a:lnTo>
                  <a:lnTo>
                    <a:pt x="157" y="12"/>
                  </a:lnTo>
                  <a:lnTo>
                    <a:pt x="158" y="7"/>
                  </a:lnTo>
                  <a:lnTo>
                    <a:pt x="162" y="0"/>
                  </a:lnTo>
                  <a:lnTo>
                    <a:pt x="167" y="3"/>
                  </a:lnTo>
                  <a:lnTo>
                    <a:pt x="170" y="4"/>
                  </a:lnTo>
                  <a:lnTo>
                    <a:pt x="174" y="5"/>
                  </a:lnTo>
                  <a:lnTo>
                    <a:pt x="178" y="4"/>
                  </a:lnTo>
                  <a:lnTo>
                    <a:pt x="183" y="3"/>
                  </a:lnTo>
                  <a:lnTo>
                    <a:pt x="187" y="1"/>
                  </a:lnTo>
                  <a:lnTo>
                    <a:pt x="189" y="5"/>
                  </a:lnTo>
                  <a:lnTo>
                    <a:pt x="189" y="9"/>
                  </a:lnTo>
                  <a:lnTo>
                    <a:pt x="188" y="11"/>
                  </a:lnTo>
                  <a:lnTo>
                    <a:pt x="192" y="15"/>
                  </a:lnTo>
                  <a:lnTo>
                    <a:pt x="193" y="21"/>
                  </a:lnTo>
                  <a:lnTo>
                    <a:pt x="195" y="24"/>
                  </a:lnTo>
                  <a:lnTo>
                    <a:pt x="209" y="27"/>
                  </a:lnTo>
                  <a:lnTo>
                    <a:pt x="212" y="29"/>
                  </a:lnTo>
                  <a:lnTo>
                    <a:pt x="215" y="34"/>
                  </a:lnTo>
                  <a:lnTo>
                    <a:pt x="219" y="35"/>
                  </a:lnTo>
                  <a:lnTo>
                    <a:pt x="222" y="38"/>
                  </a:lnTo>
                  <a:lnTo>
                    <a:pt x="225" y="41"/>
                  </a:lnTo>
                  <a:lnTo>
                    <a:pt x="227" y="47"/>
                  </a:lnTo>
                  <a:lnTo>
                    <a:pt x="234" y="48"/>
                  </a:lnTo>
                  <a:lnTo>
                    <a:pt x="247" y="52"/>
                  </a:lnTo>
                  <a:lnTo>
                    <a:pt x="252" y="51"/>
                  </a:lnTo>
                  <a:lnTo>
                    <a:pt x="256" y="47"/>
                  </a:lnTo>
                  <a:lnTo>
                    <a:pt x="262" y="42"/>
                  </a:lnTo>
                  <a:lnTo>
                    <a:pt x="267" y="37"/>
                  </a:lnTo>
                  <a:lnTo>
                    <a:pt x="274" y="38"/>
                  </a:lnTo>
                  <a:lnTo>
                    <a:pt x="279" y="41"/>
                  </a:lnTo>
                  <a:lnTo>
                    <a:pt x="280" y="48"/>
                  </a:lnTo>
                  <a:lnTo>
                    <a:pt x="283" y="50"/>
                  </a:lnTo>
                  <a:lnTo>
                    <a:pt x="287" y="51"/>
                  </a:lnTo>
                  <a:lnTo>
                    <a:pt x="291" y="49"/>
                  </a:lnTo>
                  <a:lnTo>
                    <a:pt x="296" y="50"/>
                  </a:lnTo>
                  <a:lnTo>
                    <a:pt x="299" y="53"/>
                  </a:lnTo>
                  <a:lnTo>
                    <a:pt x="299" y="58"/>
                  </a:lnTo>
                  <a:lnTo>
                    <a:pt x="300" y="61"/>
                  </a:lnTo>
                  <a:lnTo>
                    <a:pt x="302" y="63"/>
                  </a:lnTo>
                  <a:lnTo>
                    <a:pt x="302" y="71"/>
                  </a:lnTo>
                  <a:lnTo>
                    <a:pt x="300" y="75"/>
                  </a:lnTo>
                  <a:lnTo>
                    <a:pt x="301" y="79"/>
                  </a:lnTo>
                  <a:lnTo>
                    <a:pt x="299" y="83"/>
                  </a:lnTo>
                  <a:lnTo>
                    <a:pt x="296" y="89"/>
                  </a:lnTo>
                  <a:lnTo>
                    <a:pt x="292" y="90"/>
                  </a:lnTo>
                  <a:lnTo>
                    <a:pt x="288" y="96"/>
                  </a:lnTo>
                  <a:lnTo>
                    <a:pt x="281" y="97"/>
                  </a:lnTo>
                  <a:lnTo>
                    <a:pt x="274" y="98"/>
                  </a:lnTo>
                  <a:lnTo>
                    <a:pt x="273" y="101"/>
                  </a:lnTo>
                  <a:lnTo>
                    <a:pt x="274" y="105"/>
                  </a:lnTo>
                  <a:lnTo>
                    <a:pt x="273" y="109"/>
                  </a:lnTo>
                  <a:lnTo>
                    <a:pt x="275" y="115"/>
                  </a:lnTo>
                  <a:lnTo>
                    <a:pt x="278" y="119"/>
                  </a:lnTo>
                  <a:lnTo>
                    <a:pt x="277" y="124"/>
                  </a:lnTo>
                  <a:lnTo>
                    <a:pt x="279" y="127"/>
                  </a:lnTo>
                  <a:lnTo>
                    <a:pt x="280" y="131"/>
                  </a:lnTo>
                  <a:lnTo>
                    <a:pt x="279" y="135"/>
                  </a:lnTo>
                  <a:lnTo>
                    <a:pt x="280" y="141"/>
                  </a:lnTo>
                  <a:lnTo>
                    <a:pt x="279" y="145"/>
                  </a:lnTo>
                  <a:lnTo>
                    <a:pt x="278" y="147"/>
                  </a:lnTo>
                  <a:lnTo>
                    <a:pt x="277" y="150"/>
                  </a:lnTo>
                  <a:lnTo>
                    <a:pt x="282" y="156"/>
                  </a:lnTo>
                  <a:lnTo>
                    <a:pt x="281" y="161"/>
                  </a:lnTo>
                  <a:lnTo>
                    <a:pt x="283" y="165"/>
                  </a:lnTo>
                  <a:lnTo>
                    <a:pt x="284" y="170"/>
                  </a:lnTo>
                  <a:lnTo>
                    <a:pt x="283" y="173"/>
                  </a:lnTo>
                  <a:lnTo>
                    <a:pt x="279" y="175"/>
                  </a:lnTo>
                  <a:lnTo>
                    <a:pt x="277" y="179"/>
                  </a:lnTo>
                  <a:lnTo>
                    <a:pt x="276" y="187"/>
                  </a:lnTo>
                  <a:lnTo>
                    <a:pt x="276" y="191"/>
                  </a:lnTo>
                  <a:lnTo>
                    <a:pt x="291" y="214"/>
                  </a:lnTo>
                  <a:lnTo>
                    <a:pt x="296" y="224"/>
                  </a:lnTo>
                  <a:lnTo>
                    <a:pt x="303" y="222"/>
                  </a:lnTo>
                  <a:lnTo>
                    <a:pt x="305" y="226"/>
                  </a:lnTo>
                  <a:lnTo>
                    <a:pt x="310" y="236"/>
                  </a:lnTo>
                  <a:lnTo>
                    <a:pt x="315" y="240"/>
                  </a:lnTo>
                  <a:lnTo>
                    <a:pt x="322" y="234"/>
                  </a:lnTo>
                  <a:lnTo>
                    <a:pt x="325" y="232"/>
                  </a:lnTo>
                  <a:lnTo>
                    <a:pt x="334" y="226"/>
                  </a:lnTo>
                  <a:lnTo>
                    <a:pt x="341" y="227"/>
                  </a:lnTo>
                  <a:lnTo>
                    <a:pt x="343" y="221"/>
                  </a:lnTo>
                  <a:lnTo>
                    <a:pt x="347" y="221"/>
                  </a:lnTo>
                  <a:lnTo>
                    <a:pt x="349" y="217"/>
                  </a:lnTo>
                  <a:lnTo>
                    <a:pt x="352" y="217"/>
                  </a:lnTo>
                  <a:lnTo>
                    <a:pt x="353" y="219"/>
                  </a:lnTo>
                  <a:lnTo>
                    <a:pt x="357" y="220"/>
                  </a:lnTo>
                  <a:lnTo>
                    <a:pt x="357" y="223"/>
                  </a:lnTo>
                  <a:lnTo>
                    <a:pt x="358" y="224"/>
                  </a:lnTo>
                  <a:lnTo>
                    <a:pt x="358" y="225"/>
                  </a:lnTo>
                  <a:lnTo>
                    <a:pt x="363" y="231"/>
                  </a:lnTo>
                  <a:lnTo>
                    <a:pt x="370" y="228"/>
                  </a:lnTo>
                  <a:lnTo>
                    <a:pt x="379" y="229"/>
                  </a:lnTo>
                  <a:lnTo>
                    <a:pt x="388" y="231"/>
                  </a:lnTo>
                  <a:lnTo>
                    <a:pt x="395" y="227"/>
                  </a:lnTo>
                  <a:lnTo>
                    <a:pt x="405" y="228"/>
                  </a:lnTo>
                  <a:lnTo>
                    <a:pt x="396" y="230"/>
                  </a:lnTo>
                  <a:lnTo>
                    <a:pt x="390" y="235"/>
                  </a:lnTo>
                  <a:lnTo>
                    <a:pt x="390" y="252"/>
                  </a:lnTo>
                  <a:lnTo>
                    <a:pt x="397" y="257"/>
                  </a:lnTo>
                  <a:lnTo>
                    <a:pt x="400" y="264"/>
                  </a:lnTo>
                  <a:lnTo>
                    <a:pt x="392" y="269"/>
                  </a:lnTo>
                  <a:lnTo>
                    <a:pt x="385" y="278"/>
                  </a:lnTo>
                  <a:lnTo>
                    <a:pt x="381" y="277"/>
                  </a:lnTo>
                  <a:lnTo>
                    <a:pt x="379" y="279"/>
                  </a:lnTo>
                  <a:lnTo>
                    <a:pt x="374" y="283"/>
                  </a:lnTo>
                  <a:lnTo>
                    <a:pt x="368" y="283"/>
                  </a:lnTo>
                  <a:lnTo>
                    <a:pt x="360" y="280"/>
                  </a:lnTo>
                  <a:lnTo>
                    <a:pt x="355" y="286"/>
                  </a:lnTo>
                  <a:lnTo>
                    <a:pt x="351" y="289"/>
                  </a:lnTo>
                  <a:lnTo>
                    <a:pt x="345" y="292"/>
                  </a:lnTo>
                  <a:lnTo>
                    <a:pt x="345" y="288"/>
                  </a:lnTo>
                  <a:lnTo>
                    <a:pt x="342" y="284"/>
                  </a:lnTo>
                  <a:lnTo>
                    <a:pt x="340" y="284"/>
                  </a:lnTo>
                  <a:lnTo>
                    <a:pt x="334" y="280"/>
                  </a:lnTo>
                  <a:lnTo>
                    <a:pt x="330" y="277"/>
                  </a:lnTo>
                  <a:lnTo>
                    <a:pt x="327" y="273"/>
                  </a:lnTo>
                  <a:lnTo>
                    <a:pt x="322" y="266"/>
                  </a:lnTo>
                  <a:lnTo>
                    <a:pt x="321" y="264"/>
                  </a:lnTo>
                  <a:lnTo>
                    <a:pt x="319" y="263"/>
                  </a:lnTo>
                  <a:lnTo>
                    <a:pt x="317" y="265"/>
                  </a:lnTo>
                  <a:lnTo>
                    <a:pt x="309" y="267"/>
                  </a:lnTo>
                  <a:lnTo>
                    <a:pt x="308" y="268"/>
                  </a:lnTo>
                  <a:lnTo>
                    <a:pt x="307" y="273"/>
                  </a:lnTo>
                  <a:lnTo>
                    <a:pt x="304" y="275"/>
                  </a:lnTo>
                  <a:lnTo>
                    <a:pt x="302" y="278"/>
                  </a:lnTo>
                  <a:lnTo>
                    <a:pt x="300" y="282"/>
                  </a:lnTo>
                  <a:lnTo>
                    <a:pt x="299" y="279"/>
                  </a:lnTo>
                  <a:lnTo>
                    <a:pt x="294" y="284"/>
                  </a:lnTo>
                  <a:lnTo>
                    <a:pt x="289" y="287"/>
                  </a:lnTo>
                  <a:lnTo>
                    <a:pt x="282" y="286"/>
                  </a:lnTo>
                  <a:lnTo>
                    <a:pt x="273" y="271"/>
                  </a:lnTo>
                  <a:lnTo>
                    <a:pt x="269" y="271"/>
                  </a:lnTo>
                  <a:lnTo>
                    <a:pt x="267" y="276"/>
                  </a:lnTo>
                  <a:lnTo>
                    <a:pt x="263" y="278"/>
                  </a:lnTo>
                  <a:lnTo>
                    <a:pt x="260" y="280"/>
                  </a:lnTo>
                  <a:lnTo>
                    <a:pt x="259" y="283"/>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83" name="d7"/>
            <p:cNvSpPr>
              <a:spLocks/>
            </p:cNvSpPr>
            <p:nvPr/>
          </p:nvSpPr>
          <p:spPr bwMode="auto">
            <a:xfrm>
              <a:off x="3081" y="8868"/>
              <a:ext cx="3387" cy="2901"/>
            </a:xfrm>
            <a:custGeom>
              <a:avLst/>
              <a:gdLst>
                <a:gd name="T0" fmla="*/ 55674 w 320"/>
                <a:gd name="T1" fmla="*/ 251656 h 274"/>
                <a:gd name="T2" fmla="*/ 36749 w 320"/>
                <a:gd name="T3" fmla="*/ 230248 h 274"/>
                <a:gd name="T4" fmla="*/ 21402 w 320"/>
                <a:gd name="T5" fmla="*/ 213658 h 274"/>
                <a:gd name="T6" fmla="*/ 14225 w 320"/>
                <a:gd name="T7" fmla="*/ 189888 h 274"/>
                <a:gd name="T8" fmla="*/ 7166 w 320"/>
                <a:gd name="T9" fmla="*/ 160190 h 274"/>
                <a:gd name="T10" fmla="*/ 1228 w 320"/>
                <a:gd name="T11" fmla="*/ 135299 h 274"/>
                <a:gd name="T12" fmla="*/ 5938 w 320"/>
                <a:gd name="T13" fmla="*/ 106829 h 274"/>
                <a:gd name="T14" fmla="*/ 26101 w 320"/>
                <a:gd name="T15" fmla="*/ 80709 h 274"/>
                <a:gd name="T16" fmla="*/ 45037 w 320"/>
                <a:gd name="T17" fmla="*/ 66469 h 274"/>
                <a:gd name="T18" fmla="*/ 56912 w 320"/>
                <a:gd name="T19" fmla="*/ 80709 h 274"/>
                <a:gd name="T20" fmla="*/ 66438 w 320"/>
                <a:gd name="T21" fmla="*/ 84298 h 274"/>
                <a:gd name="T22" fmla="*/ 83013 w 320"/>
                <a:gd name="T23" fmla="*/ 92588 h 274"/>
                <a:gd name="T24" fmla="*/ 98477 w 320"/>
                <a:gd name="T25" fmla="*/ 85421 h 274"/>
                <a:gd name="T26" fmla="*/ 111464 w 320"/>
                <a:gd name="T27" fmla="*/ 86649 h 274"/>
                <a:gd name="T28" fmla="*/ 148213 w 320"/>
                <a:gd name="T29" fmla="*/ 96178 h 274"/>
                <a:gd name="T30" fmla="*/ 192128 w 320"/>
                <a:gd name="T31" fmla="*/ 86649 h 274"/>
                <a:gd name="T32" fmla="*/ 209835 w 320"/>
                <a:gd name="T33" fmla="*/ 77120 h 274"/>
                <a:gd name="T34" fmla="*/ 224061 w 320"/>
                <a:gd name="T35" fmla="*/ 72419 h 274"/>
                <a:gd name="T36" fmla="*/ 229998 w 320"/>
                <a:gd name="T37" fmla="*/ 59301 h 274"/>
                <a:gd name="T38" fmla="*/ 225288 w 320"/>
                <a:gd name="T39" fmla="*/ 37999 h 274"/>
                <a:gd name="T40" fmla="*/ 226527 w 320"/>
                <a:gd name="T41" fmla="*/ 23769 h 274"/>
                <a:gd name="T42" fmla="*/ 238286 w 320"/>
                <a:gd name="T43" fmla="*/ 9529 h 274"/>
                <a:gd name="T44" fmla="*/ 267975 w 320"/>
                <a:gd name="T45" fmla="*/ 24881 h 274"/>
                <a:gd name="T46" fmla="*/ 279851 w 320"/>
                <a:gd name="T47" fmla="*/ 14240 h 274"/>
                <a:gd name="T48" fmla="*/ 295304 w 320"/>
                <a:gd name="T49" fmla="*/ 2350 h 274"/>
                <a:gd name="T50" fmla="*/ 307074 w 320"/>
                <a:gd name="T51" fmla="*/ 11879 h 274"/>
                <a:gd name="T52" fmla="*/ 324887 w 320"/>
                <a:gd name="T53" fmla="*/ 24881 h 274"/>
                <a:gd name="T54" fmla="*/ 340341 w 320"/>
                <a:gd name="T55" fmla="*/ 27348 h 274"/>
                <a:gd name="T56" fmla="*/ 368802 w 320"/>
                <a:gd name="T57" fmla="*/ 18941 h 274"/>
                <a:gd name="T58" fmla="*/ 379439 w 320"/>
                <a:gd name="T59" fmla="*/ 26120 h 274"/>
                <a:gd name="T60" fmla="*/ 378211 w 320"/>
                <a:gd name="T61" fmla="*/ 46300 h 274"/>
                <a:gd name="T62" fmla="*/ 377090 w 320"/>
                <a:gd name="T63" fmla="*/ 59301 h 274"/>
                <a:gd name="T64" fmla="*/ 369924 w 320"/>
                <a:gd name="T65" fmla="*/ 75998 h 274"/>
                <a:gd name="T66" fmla="*/ 345051 w 320"/>
                <a:gd name="T67" fmla="*/ 87771 h 274"/>
                <a:gd name="T68" fmla="*/ 317828 w 320"/>
                <a:gd name="T69" fmla="*/ 107951 h 274"/>
                <a:gd name="T70" fmla="*/ 291727 w 320"/>
                <a:gd name="T71" fmla="*/ 125770 h 274"/>
                <a:gd name="T72" fmla="*/ 264387 w 320"/>
                <a:gd name="T73" fmla="*/ 147189 h 274"/>
                <a:gd name="T74" fmla="*/ 245452 w 320"/>
                <a:gd name="T75" fmla="*/ 162657 h 274"/>
                <a:gd name="T76" fmla="*/ 239514 w 320"/>
                <a:gd name="T77" fmla="*/ 194600 h 274"/>
                <a:gd name="T78" fmla="*/ 237164 w 320"/>
                <a:gd name="T79" fmla="*/ 223070 h 274"/>
                <a:gd name="T80" fmla="*/ 234814 w 320"/>
                <a:gd name="T81" fmla="*/ 249190 h 274"/>
                <a:gd name="T82" fmla="*/ 235936 w 320"/>
                <a:gd name="T83" fmla="*/ 262308 h 274"/>
                <a:gd name="T84" fmla="*/ 241874 w 320"/>
                <a:gd name="T85" fmla="*/ 277660 h 274"/>
                <a:gd name="T86" fmla="*/ 241874 w 320"/>
                <a:gd name="T87" fmla="*/ 293139 h 274"/>
                <a:gd name="T88" fmla="*/ 244224 w 320"/>
                <a:gd name="T89" fmla="*/ 305018 h 274"/>
                <a:gd name="T90" fmla="*/ 263265 w 320"/>
                <a:gd name="T91" fmla="*/ 314547 h 274"/>
                <a:gd name="T92" fmla="*/ 260915 w 320"/>
                <a:gd name="T93" fmla="*/ 322837 h 274"/>
                <a:gd name="T94" fmla="*/ 252511 w 320"/>
                <a:gd name="T95" fmla="*/ 323959 h 274"/>
                <a:gd name="T96" fmla="*/ 244224 w 320"/>
                <a:gd name="T97" fmla="*/ 316897 h 274"/>
                <a:gd name="T98" fmla="*/ 233576 w 320"/>
                <a:gd name="T99" fmla="*/ 310957 h 274"/>
                <a:gd name="T100" fmla="*/ 212291 w 320"/>
                <a:gd name="T101" fmla="*/ 307368 h 274"/>
                <a:gd name="T102" fmla="*/ 193250 w 320"/>
                <a:gd name="T103" fmla="*/ 320486 h 274"/>
                <a:gd name="T104" fmla="*/ 175436 w 320"/>
                <a:gd name="T105" fmla="*/ 325198 h 274"/>
                <a:gd name="T106" fmla="*/ 161211 w 320"/>
                <a:gd name="T107" fmla="*/ 323959 h 274"/>
                <a:gd name="T108" fmla="*/ 146985 w 320"/>
                <a:gd name="T109" fmla="*/ 318019 h 274"/>
                <a:gd name="T110" fmla="*/ 118524 w 320"/>
                <a:gd name="T111" fmla="*/ 312186 h 274"/>
                <a:gd name="T112" fmla="*/ 90073 w 320"/>
                <a:gd name="T113" fmla="*/ 303779 h 274"/>
                <a:gd name="T114" fmla="*/ 79425 w 320"/>
                <a:gd name="T115" fmla="*/ 296717 h 274"/>
                <a:gd name="T116" fmla="*/ 78303 w 320"/>
                <a:gd name="T117" fmla="*/ 276548 h 2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0"/>
                <a:gd name="T178" fmla="*/ 0 h 274"/>
                <a:gd name="T179" fmla="*/ 320 w 320"/>
                <a:gd name="T180" fmla="*/ 274 h 27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0" h="274">
                  <a:moveTo>
                    <a:pt x="63" y="222"/>
                  </a:moveTo>
                  <a:lnTo>
                    <a:pt x="51" y="212"/>
                  </a:lnTo>
                  <a:lnTo>
                    <a:pt x="48" y="211"/>
                  </a:lnTo>
                  <a:lnTo>
                    <a:pt x="47" y="212"/>
                  </a:lnTo>
                  <a:lnTo>
                    <a:pt x="42" y="209"/>
                  </a:lnTo>
                  <a:lnTo>
                    <a:pt x="36" y="202"/>
                  </a:lnTo>
                  <a:lnTo>
                    <a:pt x="35" y="202"/>
                  </a:lnTo>
                  <a:lnTo>
                    <a:pt x="31" y="194"/>
                  </a:lnTo>
                  <a:lnTo>
                    <a:pt x="28" y="193"/>
                  </a:lnTo>
                  <a:lnTo>
                    <a:pt x="23" y="187"/>
                  </a:lnTo>
                  <a:lnTo>
                    <a:pt x="19" y="184"/>
                  </a:lnTo>
                  <a:lnTo>
                    <a:pt x="18" y="180"/>
                  </a:lnTo>
                  <a:lnTo>
                    <a:pt x="18" y="174"/>
                  </a:lnTo>
                  <a:lnTo>
                    <a:pt x="17" y="169"/>
                  </a:lnTo>
                  <a:lnTo>
                    <a:pt x="13" y="163"/>
                  </a:lnTo>
                  <a:lnTo>
                    <a:pt x="12" y="160"/>
                  </a:lnTo>
                  <a:lnTo>
                    <a:pt x="12" y="155"/>
                  </a:lnTo>
                  <a:lnTo>
                    <a:pt x="8" y="144"/>
                  </a:lnTo>
                  <a:lnTo>
                    <a:pt x="9" y="140"/>
                  </a:lnTo>
                  <a:lnTo>
                    <a:pt x="6" y="135"/>
                  </a:lnTo>
                  <a:lnTo>
                    <a:pt x="6" y="128"/>
                  </a:lnTo>
                  <a:lnTo>
                    <a:pt x="3" y="127"/>
                  </a:lnTo>
                  <a:lnTo>
                    <a:pt x="2" y="122"/>
                  </a:lnTo>
                  <a:lnTo>
                    <a:pt x="1" y="114"/>
                  </a:lnTo>
                  <a:lnTo>
                    <a:pt x="3" y="109"/>
                  </a:lnTo>
                  <a:lnTo>
                    <a:pt x="0" y="103"/>
                  </a:lnTo>
                  <a:lnTo>
                    <a:pt x="1" y="97"/>
                  </a:lnTo>
                  <a:lnTo>
                    <a:pt x="5" y="90"/>
                  </a:lnTo>
                  <a:lnTo>
                    <a:pt x="10" y="85"/>
                  </a:lnTo>
                  <a:lnTo>
                    <a:pt x="12" y="80"/>
                  </a:lnTo>
                  <a:lnTo>
                    <a:pt x="16" y="73"/>
                  </a:lnTo>
                  <a:lnTo>
                    <a:pt x="22" y="68"/>
                  </a:lnTo>
                  <a:lnTo>
                    <a:pt x="25" y="64"/>
                  </a:lnTo>
                  <a:lnTo>
                    <a:pt x="26" y="61"/>
                  </a:lnTo>
                  <a:lnTo>
                    <a:pt x="31" y="59"/>
                  </a:lnTo>
                  <a:lnTo>
                    <a:pt x="38" y="56"/>
                  </a:lnTo>
                  <a:lnTo>
                    <a:pt x="43" y="60"/>
                  </a:lnTo>
                  <a:lnTo>
                    <a:pt x="46" y="64"/>
                  </a:lnTo>
                  <a:lnTo>
                    <a:pt x="46" y="66"/>
                  </a:lnTo>
                  <a:lnTo>
                    <a:pt x="48" y="68"/>
                  </a:lnTo>
                  <a:lnTo>
                    <a:pt x="52" y="68"/>
                  </a:lnTo>
                  <a:lnTo>
                    <a:pt x="53" y="70"/>
                  </a:lnTo>
                  <a:lnTo>
                    <a:pt x="53" y="72"/>
                  </a:lnTo>
                  <a:lnTo>
                    <a:pt x="56" y="71"/>
                  </a:lnTo>
                  <a:lnTo>
                    <a:pt x="60" y="71"/>
                  </a:lnTo>
                  <a:lnTo>
                    <a:pt x="65" y="74"/>
                  </a:lnTo>
                  <a:lnTo>
                    <a:pt x="67" y="76"/>
                  </a:lnTo>
                  <a:lnTo>
                    <a:pt x="70" y="78"/>
                  </a:lnTo>
                  <a:lnTo>
                    <a:pt x="73" y="77"/>
                  </a:lnTo>
                  <a:lnTo>
                    <a:pt x="77" y="75"/>
                  </a:lnTo>
                  <a:lnTo>
                    <a:pt x="79" y="73"/>
                  </a:lnTo>
                  <a:lnTo>
                    <a:pt x="83" y="72"/>
                  </a:lnTo>
                  <a:lnTo>
                    <a:pt x="85" y="70"/>
                  </a:lnTo>
                  <a:lnTo>
                    <a:pt x="90" y="68"/>
                  </a:lnTo>
                  <a:lnTo>
                    <a:pt x="94" y="69"/>
                  </a:lnTo>
                  <a:lnTo>
                    <a:pt x="94" y="73"/>
                  </a:lnTo>
                  <a:lnTo>
                    <a:pt x="106" y="83"/>
                  </a:lnTo>
                  <a:lnTo>
                    <a:pt x="113" y="81"/>
                  </a:lnTo>
                  <a:lnTo>
                    <a:pt x="121" y="82"/>
                  </a:lnTo>
                  <a:lnTo>
                    <a:pt x="125" y="81"/>
                  </a:lnTo>
                  <a:lnTo>
                    <a:pt x="132" y="78"/>
                  </a:lnTo>
                  <a:lnTo>
                    <a:pt x="140" y="77"/>
                  </a:lnTo>
                  <a:lnTo>
                    <a:pt x="142" y="74"/>
                  </a:lnTo>
                  <a:lnTo>
                    <a:pt x="162" y="73"/>
                  </a:lnTo>
                  <a:lnTo>
                    <a:pt x="169" y="72"/>
                  </a:lnTo>
                  <a:lnTo>
                    <a:pt x="172" y="72"/>
                  </a:lnTo>
                  <a:lnTo>
                    <a:pt x="178" y="70"/>
                  </a:lnTo>
                  <a:lnTo>
                    <a:pt x="177" y="65"/>
                  </a:lnTo>
                  <a:lnTo>
                    <a:pt x="177" y="62"/>
                  </a:lnTo>
                  <a:lnTo>
                    <a:pt x="180" y="61"/>
                  </a:lnTo>
                  <a:lnTo>
                    <a:pt x="185" y="62"/>
                  </a:lnTo>
                  <a:lnTo>
                    <a:pt x="189" y="61"/>
                  </a:lnTo>
                  <a:lnTo>
                    <a:pt x="191" y="57"/>
                  </a:lnTo>
                  <a:lnTo>
                    <a:pt x="192" y="54"/>
                  </a:lnTo>
                  <a:lnTo>
                    <a:pt x="191" y="51"/>
                  </a:lnTo>
                  <a:lnTo>
                    <a:pt x="194" y="50"/>
                  </a:lnTo>
                  <a:lnTo>
                    <a:pt x="192" y="41"/>
                  </a:lnTo>
                  <a:lnTo>
                    <a:pt x="192" y="40"/>
                  </a:lnTo>
                  <a:lnTo>
                    <a:pt x="191" y="35"/>
                  </a:lnTo>
                  <a:lnTo>
                    <a:pt x="190" y="32"/>
                  </a:lnTo>
                  <a:lnTo>
                    <a:pt x="191" y="29"/>
                  </a:lnTo>
                  <a:lnTo>
                    <a:pt x="194" y="26"/>
                  </a:lnTo>
                  <a:lnTo>
                    <a:pt x="193" y="24"/>
                  </a:lnTo>
                  <a:lnTo>
                    <a:pt x="191" y="20"/>
                  </a:lnTo>
                  <a:lnTo>
                    <a:pt x="192" y="17"/>
                  </a:lnTo>
                  <a:lnTo>
                    <a:pt x="195" y="15"/>
                  </a:lnTo>
                  <a:lnTo>
                    <a:pt x="199" y="13"/>
                  </a:lnTo>
                  <a:lnTo>
                    <a:pt x="201" y="8"/>
                  </a:lnTo>
                  <a:lnTo>
                    <a:pt x="205" y="8"/>
                  </a:lnTo>
                  <a:lnTo>
                    <a:pt x="214" y="23"/>
                  </a:lnTo>
                  <a:lnTo>
                    <a:pt x="221" y="24"/>
                  </a:lnTo>
                  <a:lnTo>
                    <a:pt x="226" y="21"/>
                  </a:lnTo>
                  <a:lnTo>
                    <a:pt x="231" y="16"/>
                  </a:lnTo>
                  <a:lnTo>
                    <a:pt x="232" y="19"/>
                  </a:lnTo>
                  <a:lnTo>
                    <a:pt x="234" y="15"/>
                  </a:lnTo>
                  <a:lnTo>
                    <a:pt x="236" y="12"/>
                  </a:lnTo>
                  <a:lnTo>
                    <a:pt x="239" y="10"/>
                  </a:lnTo>
                  <a:lnTo>
                    <a:pt x="240" y="5"/>
                  </a:lnTo>
                  <a:lnTo>
                    <a:pt x="241" y="4"/>
                  </a:lnTo>
                  <a:lnTo>
                    <a:pt x="249" y="2"/>
                  </a:lnTo>
                  <a:lnTo>
                    <a:pt x="251" y="0"/>
                  </a:lnTo>
                  <a:lnTo>
                    <a:pt x="253" y="1"/>
                  </a:lnTo>
                  <a:lnTo>
                    <a:pt x="254" y="3"/>
                  </a:lnTo>
                  <a:lnTo>
                    <a:pt x="259" y="10"/>
                  </a:lnTo>
                  <a:lnTo>
                    <a:pt x="262" y="14"/>
                  </a:lnTo>
                  <a:lnTo>
                    <a:pt x="266" y="17"/>
                  </a:lnTo>
                  <a:lnTo>
                    <a:pt x="272" y="21"/>
                  </a:lnTo>
                  <a:lnTo>
                    <a:pt x="274" y="21"/>
                  </a:lnTo>
                  <a:lnTo>
                    <a:pt x="277" y="25"/>
                  </a:lnTo>
                  <a:lnTo>
                    <a:pt x="277" y="29"/>
                  </a:lnTo>
                  <a:lnTo>
                    <a:pt x="283" y="26"/>
                  </a:lnTo>
                  <a:lnTo>
                    <a:pt x="287" y="23"/>
                  </a:lnTo>
                  <a:lnTo>
                    <a:pt x="292" y="17"/>
                  </a:lnTo>
                  <a:lnTo>
                    <a:pt x="300" y="20"/>
                  </a:lnTo>
                  <a:lnTo>
                    <a:pt x="306" y="20"/>
                  </a:lnTo>
                  <a:lnTo>
                    <a:pt x="311" y="16"/>
                  </a:lnTo>
                  <a:lnTo>
                    <a:pt x="313" y="14"/>
                  </a:lnTo>
                  <a:lnTo>
                    <a:pt x="314" y="18"/>
                  </a:lnTo>
                  <a:lnTo>
                    <a:pt x="316" y="20"/>
                  </a:lnTo>
                  <a:lnTo>
                    <a:pt x="320" y="22"/>
                  </a:lnTo>
                  <a:lnTo>
                    <a:pt x="318" y="29"/>
                  </a:lnTo>
                  <a:lnTo>
                    <a:pt x="318" y="33"/>
                  </a:lnTo>
                  <a:lnTo>
                    <a:pt x="319" y="36"/>
                  </a:lnTo>
                  <a:lnTo>
                    <a:pt x="319" y="39"/>
                  </a:lnTo>
                  <a:lnTo>
                    <a:pt x="318" y="44"/>
                  </a:lnTo>
                  <a:lnTo>
                    <a:pt x="316" y="47"/>
                  </a:lnTo>
                  <a:lnTo>
                    <a:pt x="318" y="48"/>
                  </a:lnTo>
                  <a:lnTo>
                    <a:pt x="318" y="50"/>
                  </a:lnTo>
                  <a:lnTo>
                    <a:pt x="316" y="52"/>
                  </a:lnTo>
                  <a:lnTo>
                    <a:pt x="315" y="57"/>
                  </a:lnTo>
                  <a:lnTo>
                    <a:pt x="317" y="62"/>
                  </a:lnTo>
                  <a:lnTo>
                    <a:pt x="312" y="64"/>
                  </a:lnTo>
                  <a:lnTo>
                    <a:pt x="308" y="66"/>
                  </a:lnTo>
                  <a:lnTo>
                    <a:pt x="303" y="68"/>
                  </a:lnTo>
                  <a:lnTo>
                    <a:pt x="298" y="70"/>
                  </a:lnTo>
                  <a:lnTo>
                    <a:pt x="291" y="74"/>
                  </a:lnTo>
                  <a:lnTo>
                    <a:pt x="285" y="77"/>
                  </a:lnTo>
                  <a:lnTo>
                    <a:pt x="277" y="83"/>
                  </a:lnTo>
                  <a:lnTo>
                    <a:pt x="272" y="88"/>
                  </a:lnTo>
                  <a:lnTo>
                    <a:pt x="268" y="91"/>
                  </a:lnTo>
                  <a:lnTo>
                    <a:pt x="262" y="96"/>
                  </a:lnTo>
                  <a:lnTo>
                    <a:pt x="257" y="100"/>
                  </a:lnTo>
                  <a:lnTo>
                    <a:pt x="251" y="104"/>
                  </a:lnTo>
                  <a:lnTo>
                    <a:pt x="246" y="106"/>
                  </a:lnTo>
                  <a:lnTo>
                    <a:pt x="241" y="109"/>
                  </a:lnTo>
                  <a:lnTo>
                    <a:pt x="236" y="113"/>
                  </a:lnTo>
                  <a:lnTo>
                    <a:pt x="229" y="119"/>
                  </a:lnTo>
                  <a:lnTo>
                    <a:pt x="223" y="124"/>
                  </a:lnTo>
                  <a:lnTo>
                    <a:pt x="216" y="129"/>
                  </a:lnTo>
                  <a:lnTo>
                    <a:pt x="213" y="129"/>
                  </a:lnTo>
                  <a:lnTo>
                    <a:pt x="211" y="131"/>
                  </a:lnTo>
                  <a:lnTo>
                    <a:pt x="207" y="137"/>
                  </a:lnTo>
                  <a:lnTo>
                    <a:pt x="203" y="139"/>
                  </a:lnTo>
                  <a:lnTo>
                    <a:pt x="202" y="145"/>
                  </a:lnTo>
                  <a:lnTo>
                    <a:pt x="201" y="153"/>
                  </a:lnTo>
                  <a:lnTo>
                    <a:pt x="202" y="164"/>
                  </a:lnTo>
                  <a:lnTo>
                    <a:pt x="204" y="172"/>
                  </a:lnTo>
                  <a:lnTo>
                    <a:pt x="202" y="180"/>
                  </a:lnTo>
                  <a:lnTo>
                    <a:pt x="201" y="184"/>
                  </a:lnTo>
                  <a:lnTo>
                    <a:pt x="200" y="188"/>
                  </a:lnTo>
                  <a:lnTo>
                    <a:pt x="198" y="195"/>
                  </a:lnTo>
                  <a:lnTo>
                    <a:pt x="199" y="200"/>
                  </a:lnTo>
                  <a:lnTo>
                    <a:pt x="200" y="204"/>
                  </a:lnTo>
                  <a:lnTo>
                    <a:pt x="198" y="210"/>
                  </a:lnTo>
                  <a:lnTo>
                    <a:pt x="197" y="214"/>
                  </a:lnTo>
                  <a:lnTo>
                    <a:pt x="197" y="216"/>
                  </a:lnTo>
                  <a:lnTo>
                    <a:pt x="198" y="219"/>
                  </a:lnTo>
                  <a:lnTo>
                    <a:pt x="199" y="221"/>
                  </a:lnTo>
                  <a:lnTo>
                    <a:pt x="201" y="224"/>
                  </a:lnTo>
                  <a:lnTo>
                    <a:pt x="205" y="227"/>
                  </a:lnTo>
                  <a:lnTo>
                    <a:pt x="207" y="230"/>
                  </a:lnTo>
                  <a:lnTo>
                    <a:pt x="204" y="234"/>
                  </a:lnTo>
                  <a:lnTo>
                    <a:pt x="203" y="239"/>
                  </a:lnTo>
                  <a:lnTo>
                    <a:pt x="202" y="244"/>
                  </a:lnTo>
                  <a:lnTo>
                    <a:pt x="203" y="245"/>
                  </a:lnTo>
                  <a:lnTo>
                    <a:pt x="204" y="247"/>
                  </a:lnTo>
                  <a:lnTo>
                    <a:pt x="206" y="250"/>
                  </a:lnTo>
                  <a:lnTo>
                    <a:pt x="206" y="255"/>
                  </a:lnTo>
                  <a:lnTo>
                    <a:pt x="203" y="255"/>
                  </a:lnTo>
                  <a:lnTo>
                    <a:pt x="206" y="257"/>
                  </a:lnTo>
                  <a:lnTo>
                    <a:pt x="210" y="261"/>
                  </a:lnTo>
                  <a:lnTo>
                    <a:pt x="214" y="263"/>
                  </a:lnTo>
                  <a:lnTo>
                    <a:pt x="219" y="264"/>
                  </a:lnTo>
                  <a:lnTo>
                    <a:pt x="222" y="265"/>
                  </a:lnTo>
                  <a:lnTo>
                    <a:pt x="222" y="269"/>
                  </a:lnTo>
                  <a:lnTo>
                    <a:pt x="224" y="272"/>
                  </a:lnTo>
                  <a:lnTo>
                    <a:pt x="222" y="273"/>
                  </a:lnTo>
                  <a:lnTo>
                    <a:pt x="220" y="272"/>
                  </a:lnTo>
                  <a:lnTo>
                    <a:pt x="218" y="273"/>
                  </a:lnTo>
                  <a:lnTo>
                    <a:pt x="217" y="274"/>
                  </a:lnTo>
                  <a:lnTo>
                    <a:pt x="215" y="273"/>
                  </a:lnTo>
                  <a:lnTo>
                    <a:pt x="213" y="273"/>
                  </a:lnTo>
                  <a:lnTo>
                    <a:pt x="212" y="271"/>
                  </a:lnTo>
                  <a:lnTo>
                    <a:pt x="209" y="270"/>
                  </a:lnTo>
                  <a:lnTo>
                    <a:pt x="209" y="267"/>
                  </a:lnTo>
                  <a:lnTo>
                    <a:pt x="206" y="267"/>
                  </a:lnTo>
                  <a:lnTo>
                    <a:pt x="202" y="266"/>
                  </a:lnTo>
                  <a:lnTo>
                    <a:pt x="199" y="264"/>
                  </a:lnTo>
                  <a:lnTo>
                    <a:pt x="198" y="262"/>
                  </a:lnTo>
                  <a:lnTo>
                    <a:pt x="197" y="262"/>
                  </a:lnTo>
                  <a:lnTo>
                    <a:pt x="195" y="261"/>
                  </a:lnTo>
                  <a:lnTo>
                    <a:pt x="194" y="259"/>
                  </a:lnTo>
                  <a:lnTo>
                    <a:pt x="187" y="260"/>
                  </a:lnTo>
                  <a:lnTo>
                    <a:pt x="179" y="259"/>
                  </a:lnTo>
                  <a:lnTo>
                    <a:pt x="174" y="263"/>
                  </a:lnTo>
                  <a:lnTo>
                    <a:pt x="170" y="268"/>
                  </a:lnTo>
                  <a:lnTo>
                    <a:pt x="166" y="272"/>
                  </a:lnTo>
                  <a:lnTo>
                    <a:pt x="163" y="270"/>
                  </a:lnTo>
                  <a:lnTo>
                    <a:pt x="159" y="272"/>
                  </a:lnTo>
                  <a:lnTo>
                    <a:pt x="155" y="273"/>
                  </a:lnTo>
                  <a:lnTo>
                    <a:pt x="151" y="274"/>
                  </a:lnTo>
                  <a:lnTo>
                    <a:pt x="148" y="274"/>
                  </a:lnTo>
                  <a:lnTo>
                    <a:pt x="146" y="273"/>
                  </a:lnTo>
                  <a:lnTo>
                    <a:pt x="142" y="273"/>
                  </a:lnTo>
                  <a:lnTo>
                    <a:pt x="140" y="273"/>
                  </a:lnTo>
                  <a:lnTo>
                    <a:pt x="136" y="273"/>
                  </a:lnTo>
                  <a:lnTo>
                    <a:pt x="131" y="272"/>
                  </a:lnTo>
                  <a:lnTo>
                    <a:pt x="129" y="272"/>
                  </a:lnTo>
                  <a:lnTo>
                    <a:pt x="126" y="270"/>
                  </a:lnTo>
                  <a:lnTo>
                    <a:pt x="124" y="268"/>
                  </a:lnTo>
                  <a:lnTo>
                    <a:pt x="121" y="266"/>
                  </a:lnTo>
                  <a:lnTo>
                    <a:pt x="114" y="267"/>
                  </a:lnTo>
                  <a:lnTo>
                    <a:pt x="106" y="267"/>
                  </a:lnTo>
                  <a:lnTo>
                    <a:pt x="100" y="263"/>
                  </a:lnTo>
                  <a:lnTo>
                    <a:pt x="95" y="264"/>
                  </a:lnTo>
                  <a:lnTo>
                    <a:pt x="89" y="259"/>
                  </a:lnTo>
                  <a:lnTo>
                    <a:pt x="82" y="261"/>
                  </a:lnTo>
                  <a:lnTo>
                    <a:pt x="76" y="256"/>
                  </a:lnTo>
                  <a:lnTo>
                    <a:pt x="73" y="255"/>
                  </a:lnTo>
                  <a:lnTo>
                    <a:pt x="67" y="259"/>
                  </a:lnTo>
                  <a:lnTo>
                    <a:pt x="66" y="255"/>
                  </a:lnTo>
                  <a:lnTo>
                    <a:pt x="67" y="250"/>
                  </a:lnTo>
                  <a:lnTo>
                    <a:pt x="69" y="246"/>
                  </a:lnTo>
                  <a:lnTo>
                    <a:pt x="64" y="243"/>
                  </a:lnTo>
                  <a:lnTo>
                    <a:pt x="67" y="238"/>
                  </a:lnTo>
                  <a:lnTo>
                    <a:pt x="66" y="233"/>
                  </a:lnTo>
                  <a:lnTo>
                    <a:pt x="67" y="230"/>
                  </a:lnTo>
                  <a:lnTo>
                    <a:pt x="65" y="228"/>
                  </a:lnTo>
                  <a:lnTo>
                    <a:pt x="63" y="222"/>
                  </a:lnTo>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84" name="d1_1"/>
            <p:cNvSpPr>
              <a:spLocks/>
            </p:cNvSpPr>
            <p:nvPr/>
          </p:nvSpPr>
          <p:spPr bwMode="auto">
            <a:xfrm>
              <a:off x="12003" y="6761"/>
              <a:ext cx="222" cy="159"/>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60000 65536"/>
                <a:gd name="T15" fmla="*/ 0 60000 65536"/>
                <a:gd name="T16" fmla="*/ 0 60000 65536"/>
                <a:gd name="T17" fmla="*/ 0 60000 65536"/>
                <a:gd name="T18" fmla="*/ 0 60000 65536"/>
                <a:gd name="T19" fmla="*/ 0 60000 65536"/>
                <a:gd name="T20" fmla="*/ 0 60000 65536"/>
                <a:gd name="T21" fmla="*/ 0 w 16384"/>
                <a:gd name="T22" fmla="*/ 0 h 16384"/>
                <a:gd name="T23" fmla="*/ 16384 w 16384"/>
                <a:gd name="T24" fmla="*/ 16384 h 163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84" h="16384">
                  <a:moveTo>
                    <a:pt x="0" y="6554"/>
                  </a:moveTo>
                  <a:lnTo>
                    <a:pt x="13263" y="0"/>
                  </a:lnTo>
                  <a:lnTo>
                    <a:pt x="16384" y="6554"/>
                  </a:lnTo>
                  <a:lnTo>
                    <a:pt x="7802" y="10923"/>
                  </a:lnTo>
                  <a:lnTo>
                    <a:pt x="7802" y="14199"/>
                  </a:lnTo>
                  <a:lnTo>
                    <a:pt x="1560" y="16384"/>
                  </a:lnTo>
                  <a:lnTo>
                    <a:pt x="0" y="6554"/>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85" name="d2_1"/>
            <p:cNvSpPr>
              <a:spLocks/>
            </p:cNvSpPr>
            <p:nvPr/>
          </p:nvSpPr>
          <p:spPr bwMode="auto">
            <a:xfrm>
              <a:off x="12532" y="6380"/>
              <a:ext cx="318" cy="26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60000 65536"/>
                <a:gd name="T11" fmla="*/ 0 60000 65536"/>
                <a:gd name="T12" fmla="*/ 0 60000 65536"/>
                <a:gd name="T13" fmla="*/ 0 60000 65536"/>
                <a:gd name="T14" fmla="*/ 0 60000 65536"/>
                <a:gd name="T15" fmla="*/ 0 w 16384"/>
                <a:gd name="T16" fmla="*/ 0 h 16384"/>
                <a:gd name="T17" fmla="*/ 16384 w 16384"/>
                <a:gd name="T18" fmla="*/ 16384 h 16384"/>
              </a:gdLst>
              <a:ahLst/>
              <a:cxnLst>
                <a:cxn ang="T10">
                  <a:pos x="T0" y="T1"/>
                </a:cxn>
                <a:cxn ang="T11">
                  <a:pos x="T2" y="T3"/>
                </a:cxn>
                <a:cxn ang="T12">
                  <a:pos x="T4" y="T5"/>
                </a:cxn>
                <a:cxn ang="T13">
                  <a:pos x="T6" y="T7"/>
                </a:cxn>
                <a:cxn ang="T14">
                  <a:pos x="T8" y="T9"/>
                </a:cxn>
              </a:cxnLst>
              <a:rect l="T15" t="T16" r="T17" b="T18"/>
              <a:pathLst>
                <a:path w="16384" h="16384">
                  <a:moveTo>
                    <a:pt x="0" y="7864"/>
                  </a:moveTo>
                  <a:lnTo>
                    <a:pt x="12561" y="0"/>
                  </a:lnTo>
                  <a:lnTo>
                    <a:pt x="16384" y="8520"/>
                  </a:lnTo>
                  <a:lnTo>
                    <a:pt x="4369" y="16384"/>
                  </a:lnTo>
                  <a:lnTo>
                    <a:pt x="0" y="7864"/>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86" name="d3_1"/>
            <p:cNvSpPr>
              <a:spLocks/>
            </p:cNvSpPr>
            <p:nvPr/>
          </p:nvSpPr>
          <p:spPr bwMode="auto">
            <a:xfrm>
              <a:off x="11146" y="11812"/>
              <a:ext cx="286" cy="148"/>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w 16384"/>
                <a:gd name="T19" fmla="*/ 0 h 16384"/>
                <a:gd name="T20" fmla="*/ 0 w 16384"/>
                <a:gd name="T21" fmla="*/ 0 h 16384"/>
                <a:gd name="T22" fmla="*/ 0 w 16384"/>
                <a:gd name="T23" fmla="*/ 0 h 16384"/>
                <a:gd name="T24" fmla="*/ 0 w 16384"/>
                <a:gd name="T25" fmla="*/ 0 h 16384"/>
                <a:gd name="T26" fmla="*/ 0 w 16384"/>
                <a:gd name="T27" fmla="*/ 0 h 16384"/>
                <a:gd name="T28" fmla="*/ 0 w 16384"/>
                <a:gd name="T29" fmla="*/ 0 h 16384"/>
                <a:gd name="T30" fmla="*/ 0 w 16384"/>
                <a:gd name="T31" fmla="*/ 0 h 16384"/>
                <a:gd name="T32" fmla="*/ 0 w 16384"/>
                <a:gd name="T33" fmla="*/ 0 h 1638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384"/>
                <a:gd name="T52" fmla="*/ 0 h 16384"/>
                <a:gd name="T53" fmla="*/ 16384 w 16384"/>
                <a:gd name="T54" fmla="*/ 16384 h 1638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384" h="16384">
                  <a:moveTo>
                    <a:pt x="13957" y="5851"/>
                  </a:moveTo>
                  <a:lnTo>
                    <a:pt x="13957" y="9362"/>
                  </a:lnTo>
                  <a:lnTo>
                    <a:pt x="16384" y="14043"/>
                  </a:lnTo>
                  <a:lnTo>
                    <a:pt x="15777" y="16384"/>
                  </a:lnTo>
                  <a:lnTo>
                    <a:pt x="12743" y="15214"/>
                  </a:lnTo>
                  <a:lnTo>
                    <a:pt x="9709" y="9362"/>
                  </a:lnTo>
                  <a:lnTo>
                    <a:pt x="6675" y="11703"/>
                  </a:lnTo>
                  <a:lnTo>
                    <a:pt x="5461" y="9362"/>
                  </a:lnTo>
                  <a:lnTo>
                    <a:pt x="2427" y="9362"/>
                  </a:lnTo>
                  <a:lnTo>
                    <a:pt x="1214" y="8192"/>
                  </a:lnTo>
                  <a:lnTo>
                    <a:pt x="0" y="4681"/>
                  </a:lnTo>
                  <a:lnTo>
                    <a:pt x="1820" y="3511"/>
                  </a:lnTo>
                  <a:lnTo>
                    <a:pt x="1214" y="0"/>
                  </a:lnTo>
                  <a:lnTo>
                    <a:pt x="4248" y="2341"/>
                  </a:lnTo>
                  <a:lnTo>
                    <a:pt x="5461" y="2341"/>
                  </a:lnTo>
                  <a:lnTo>
                    <a:pt x="9709" y="2341"/>
                  </a:lnTo>
                  <a:lnTo>
                    <a:pt x="13957" y="5851"/>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87" name="d5_1"/>
            <p:cNvSpPr>
              <a:spLocks/>
            </p:cNvSpPr>
            <p:nvPr/>
          </p:nvSpPr>
          <p:spPr bwMode="auto">
            <a:xfrm>
              <a:off x="9463" y="9239"/>
              <a:ext cx="159" cy="95"/>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384"/>
                <a:gd name="T28" fmla="*/ 0 h 16384"/>
                <a:gd name="T29" fmla="*/ 16384 w 16384"/>
                <a:gd name="T30" fmla="*/ 16384 h 163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384" h="16384">
                  <a:moveTo>
                    <a:pt x="16384" y="10923"/>
                  </a:moveTo>
                  <a:lnTo>
                    <a:pt x="7646" y="16384"/>
                  </a:lnTo>
                  <a:lnTo>
                    <a:pt x="4369" y="12743"/>
                  </a:lnTo>
                  <a:lnTo>
                    <a:pt x="1092" y="14564"/>
                  </a:lnTo>
                  <a:lnTo>
                    <a:pt x="0" y="10923"/>
                  </a:lnTo>
                  <a:lnTo>
                    <a:pt x="8738" y="0"/>
                  </a:lnTo>
                  <a:lnTo>
                    <a:pt x="12015" y="3641"/>
                  </a:lnTo>
                  <a:lnTo>
                    <a:pt x="13107" y="9102"/>
                  </a:lnTo>
                  <a:lnTo>
                    <a:pt x="16384" y="10923"/>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88" name="d1_2"/>
            <p:cNvSpPr>
              <a:spLocks/>
            </p:cNvSpPr>
            <p:nvPr/>
          </p:nvSpPr>
          <p:spPr bwMode="auto">
            <a:xfrm>
              <a:off x="12363" y="6507"/>
              <a:ext cx="254" cy="233"/>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60000 65536"/>
                <a:gd name="T11" fmla="*/ 0 60000 65536"/>
                <a:gd name="T12" fmla="*/ 0 60000 65536"/>
                <a:gd name="T13" fmla="*/ 0 60000 65536"/>
                <a:gd name="T14" fmla="*/ 0 60000 65536"/>
                <a:gd name="T15" fmla="*/ 0 w 16384"/>
                <a:gd name="T16" fmla="*/ 0 h 16384"/>
                <a:gd name="T17" fmla="*/ 16384 w 16384"/>
                <a:gd name="T18" fmla="*/ 16384 h 16384"/>
              </a:gdLst>
              <a:ahLst/>
              <a:cxnLst>
                <a:cxn ang="T10">
                  <a:pos x="T0" y="T1"/>
                </a:cxn>
                <a:cxn ang="T11">
                  <a:pos x="T2" y="T3"/>
                </a:cxn>
                <a:cxn ang="T12">
                  <a:pos x="T4" y="T5"/>
                </a:cxn>
                <a:cxn ang="T13">
                  <a:pos x="T6" y="T7"/>
                </a:cxn>
                <a:cxn ang="T14">
                  <a:pos x="T8" y="T9"/>
                </a:cxn>
              </a:cxnLst>
              <a:rect l="T15" t="T16" r="T17" b="T18"/>
              <a:pathLst>
                <a:path w="16384" h="16384">
                  <a:moveTo>
                    <a:pt x="10923" y="0"/>
                  </a:moveTo>
                  <a:lnTo>
                    <a:pt x="16384" y="9681"/>
                  </a:lnTo>
                  <a:lnTo>
                    <a:pt x="4779" y="16384"/>
                  </a:lnTo>
                  <a:lnTo>
                    <a:pt x="0" y="6703"/>
                  </a:lnTo>
                  <a:lnTo>
                    <a:pt x="10923" y="0"/>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89" name="d2_2"/>
            <p:cNvSpPr>
              <a:spLocks/>
            </p:cNvSpPr>
            <p:nvPr/>
          </p:nvSpPr>
          <p:spPr bwMode="auto">
            <a:xfrm>
              <a:off x="12829" y="6221"/>
              <a:ext cx="360" cy="244"/>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60000 65536"/>
                <a:gd name="T13" fmla="*/ 0 60000 65536"/>
                <a:gd name="T14" fmla="*/ 0 60000 65536"/>
                <a:gd name="T15" fmla="*/ 0 60000 65536"/>
                <a:gd name="T16" fmla="*/ 0 60000 65536"/>
                <a:gd name="T17" fmla="*/ 0 60000 65536"/>
                <a:gd name="T18" fmla="*/ 0 w 16384"/>
                <a:gd name="T19" fmla="*/ 0 h 16384"/>
                <a:gd name="T20" fmla="*/ 16384 w 16384"/>
                <a:gd name="T21" fmla="*/ 16384 h 16384"/>
              </a:gdLst>
              <a:ahLst/>
              <a:cxnLst>
                <a:cxn ang="T12">
                  <a:pos x="T0" y="T1"/>
                </a:cxn>
                <a:cxn ang="T13">
                  <a:pos x="T2" y="T3"/>
                </a:cxn>
                <a:cxn ang="T14">
                  <a:pos x="T4" y="T5"/>
                </a:cxn>
                <a:cxn ang="T15">
                  <a:pos x="T6" y="T7"/>
                </a:cxn>
                <a:cxn ang="T16">
                  <a:pos x="T8" y="T9"/>
                </a:cxn>
                <a:cxn ang="T17">
                  <a:pos x="T10" y="T11"/>
                </a:cxn>
              </a:cxnLst>
              <a:rect l="T18" t="T19" r="T20" b="T21"/>
              <a:pathLst>
                <a:path w="16384" h="16384">
                  <a:moveTo>
                    <a:pt x="0" y="9973"/>
                  </a:moveTo>
                  <a:lnTo>
                    <a:pt x="13011" y="0"/>
                  </a:lnTo>
                  <a:lnTo>
                    <a:pt x="15902" y="0"/>
                  </a:lnTo>
                  <a:lnTo>
                    <a:pt x="16384" y="4274"/>
                  </a:lnTo>
                  <a:lnTo>
                    <a:pt x="2409" y="16384"/>
                  </a:lnTo>
                  <a:lnTo>
                    <a:pt x="0" y="9973"/>
                  </a:lnTo>
                  <a:close/>
                </a:path>
              </a:pathLst>
            </a:custGeom>
            <a:solidFill>
              <a:srgbClr val="CCFFFF"/>
            </a:solidFill>
            <a:ln w="9525" cap="flat">
              <a:solidFill>
                <a:srgbClr val="000000"/>
              </a:solidFill>
              <a:prstDash val="solid"/>
              <a:round/>
              <a:headEnd/>
              <a:tailEnd/>
            </a:ln>
          </p:spPr>
          <p:txBody>
            <a:bodyPr/>
            <a:lstStyle/>
            <a:p>
              <a:endParaRPr lang="ja-JP" altLang="en-US"/>
            </a:p>
          </p:txBody>
        </p:sp>
        <p:sp>
          <p:nvSpPr>
            <p:cNvPr id="6190" name="d8"/>
            <p:cNvSpPr>
              <a:spLocks/>
            </p:cNvSpPr>
            <p:nvPr/>
          </p:nvSpPr>
          <p:spPr bwMode="auto">
            <a:xfrm>
              <a:off x="4340" y="3627"/>
              <a:ext cx="4922" cy="3028"/>
            </a:xfrm>
            <a:custGeom>
              <a:avLst/>
              <a:gdLst>
                <a:gd name="T0" fmla="*/ 551465 w 465"/>
                <a:gd name="T1" fmla="*/ 249185 h 286"/>
                <a:gd name="T2" fmla="*/ 511137 w 465"/>
                <a:gd name="T3" fmla="*/ 208826 h 286"/>
                <a:gd name="T4" fmla="*/ 488612 w 465"/>
                <a:gd name="T5" fmla="*/ 182707 h 286"/>
                <a:gd name="T6" fmla="*/ 457799 w 465"/>
                <a:gd name="T7" fmla="*/ 153115 h 286"/>
                <a:gd name="T8" fmla="*/ 421048 w 465"/>
                <a:gd name="T9" fmla="*/ 129357 h 286"/>
                <a:gd name="T10" fmla="*/ 375893 w 465"/>
                <a:gd name="T11" fmla="*/ 117478 h 286"/>
                <a:gd name="T12" fmla="*/ 341502 w 465"/>
                <a:gd name="T13" fmla="*/ 116356 h 286"/>
                <a:gd name="T14" fmla="*/ 298813 w 465"/>
                <a:gd name="T15" fmla="*/ 102116 h 286"/>
                <a:gd name="T16" fmla="*/ 281115 w 465"/>
                <a:gd name="T17" fmla="*/ 117478 h 286"/>
                <a:gd name="T18" fmla="*/ 256124 w 465"/>
                <a:gd name="T19" fmla="*/ 117478 h 286"/>
                <a:gd name="T20" fmla="*/ 234838 w 465"/>
                <a:gd name="T21" fmla="*/ 105588 h 286"/>
                <a:gd name="T22" fmla="*/ 214673 w 465"/>
                <a:gd name="T23" fmla="*/ 79469 h 286"/>
                <a:gd name="T24" fmla="*/ 202797 w 465"/>
                <a:gd name="T25" fmla="*/ 40349 h 286"/>
                <a:gd name="T26" fmla="*/ 163696 w 465"/>
                <a:gd name="T27" fmla="*/ 46299 h 286"/>
                <a:gd name="T28" fmla="*/ 141171 w 465"/>
                <a:gd name="T29" fmla="*/ 28470 h 286"/>
                <a:gd name="T30" fmla="*/ 130417 w 465"/>
                <a:gd name="T31" fmla="*/ 8290 h 286"/>
                <a:gd name="T32" fmla="*/ 100832 w 465"/>
                <a:gd name="T33" fmla="*/ 3589 h 286"/>
                <a:gd name="T34" fmla="*/ 81790 w 465"/>
                <a:gd name="T35" fmla="*/ 10651 h 286"/>
                <a:gd name="T36" fmla="*/ 75852 w 465"/>
                <a:gd name="T37" fmla="*/ 42710 h 286"/>
                <a:gd name="T38" fmla="*/ 84256 w 465"/>
                <a:gd name="T39" fmla="*/ 85419 h 286"/>
                <a:gd name="T40" fmla="*/ 94894 w 465"/>
                <a:gd name="T41" fmla="*/ 97298 h 286"/>
                <a:gd name="T42" fmla="*/ 84256 w 465"/>
                <a:gd name="T43" fmla="*/ 135297 h 286"/>
                <a:gd name="T44" fmla="*/ 80668 w 465"/>
                <a:gd name="T45" fmla="*/ 153115 h 286"/>
                <a:gd name="T46" fmla="*/ 83018 w 465"/>
                <a:gd name="T47" fmla="*/ 189885 h 286"/>
                <a:gd name="T48" fmla="*/ 61626 w 465"/>
                <a:gd name="T49" fmla="*/ 229006 h 286"/>
                <a:gd name="T50" fmla="*/ 52216 w 465"/>
                <a:gd name="T51" fmla="*/ 239763 h 286"/>
                <a:gd name="T52" fmla="*/ 20164 w 465"/>
                <a:gd name="T53" fmla="*/ 275304 h 286"/>
                <a:gd name="T54" fmla="*/ 2350 w 465"/>
                <a:gd name="T55" fmla="*/ 287184 h 286"/>
                <a:gd name="T56" fmla="*/ 26102 w 465"/>
                <a:gd name="T57" fmla="*/ 308591 h 286"/>
                <a:gd name="T58" fmla="*/ 45039 w 465"/>
                <a:gd name="T59" fmla="*/ 325182 h 286"/>
                <a:gd name="T60" fmla="*/ 81790 w 465"/>
                <a:gd name="T61" fmla="*/ 332244 h 286"/>
                <a:gd name="T62" fmla="*/ 110253 w 465"/>
                <a:gd name="T63" fmla="*/ 333482 h 286"/>
                <a:gd name="T64" fmla="*/ 132883 w 465"/>
                <a:gd name="T65" fmla="*/ 339422 h 286"/>
                <a:gd name="T66" fmla="*/ 144643 w 465"/>
                <a:gd name="T67" fmla="*/ 320470 h 286"/>
                <a:gd name="T68" fmla="*/ 176684 w 465"/>
                <a:gd name="T69" fmla="*/ 286061 h 286"/>
                <a:gd name="T70" fmla="*/ 192149 w 465"/>
                <a:gd name="T71" fmla="*/ 274182 h 286"/>
                <a:gd name="T72" fmla="*/ 209963 w 465"/>
                <a:gd name="T73" fmla="*/ 258714 h 286"/>
                <a:gd name="T74" fmla="*/ 214673 w 465"/>
                <a:gd name="T75" fmla="*/ 238534 h 286"/>
                <a:gd name="T76" fmla="*/ 240776 w 465"/>
                <a:gd name="T77" fmla="*/ 234945 h 286"/>
                <a:gd name="T78" fmla="*/ 263301 w 465"/>
                <a:gd name="T79" fmla="*/ 213654 h 286"/>
                <a:gd name="T80" fmla="*/ 281115 w 465"/>
                <a:gd name="T81" fmla="*/ 212415 h 286"/>
                <a:gd name="T82" fmla="*/ 298813 w 465"/>
                <a:gd name="T83" fmla="*/ 219594 h 286"/>
                <a:gd name="T84" fmla="*/ 318977 w 465"/>
                <a:gd name="T85" fmla="*/ 201764 h 286"/>
                <a:gd name="T86" fmla="*/ 336792 w 465"/>
                <a:gd name="T87" fmla="*/ 216004 h 286"/>
                <a:gd name="T88" fmla="*/ 352256 w 465"/>
                <a:gd name="T89" fmla="*/ 232595 h 286"/>
                <a:gd name="T90" fmla="*/ 387769 w 465"/>
                <a:gd name="T91" fmla="*/ 237306 h 286"/>
                <a:gd name="T92" fmla="*/ 423408 w 465"/>
                <a:gd name="T93" fmla="*/ 262303 h 286"/>
                <a:gd name="T94" fmla="*/ 436396 w 465"/>
                <a:gd name="T95" fmla="*/ 310942 h 286"/>
                <a:gd name="T96" fmla="*/ 468447 w 465"/>
                <a:gd name="T97" fmla="*/ 301424 h 286"/>
                <a:gd name="T98" fmla="*/ 499260 w 465"/>
                <a:gd name="T99" fmla="*/ 272943 h 286"/>
                <a:gd name="T100" fmla="*/ 513486 w 465"/>
                <a:gd name="T101" fmla="*/ 283594 h 286"/>
                <a:gd name="T102" fmla="*/ 538467 w 465"/>
                <a:gd name="T103" fmla="*/ 270593 h 28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5"/>
                <a:gd name="T157" fmla="*/ 0 h 286"/>
                <a:gd name="T158" fmla="*/ 465 w 465"/>
                <a:gd name="T159" fmla="*/ 286 h 28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5" h="286">
                  <a:moveTo>
                    <a:pt x="464" y="223"/>
                  </a:moveTo>
                  <a:lnTo>
                    <a:pt x="462" y="222"/>
                  </a:lnTo>
                  <a:lnTo>
                    <a:pt x="462" y="218"/>
                  </a:lnTo>
                  <a:lnTo>
                    <a:pt x="465" y="215"/>
                  </a:lnTo>
                  <a:lnTo>
                    <a:pt x="465" y="210"/>
                  </a:lnTo>
                  <a:lnTo>
                    <a:pt x="456" y="201"/>
                  </a:lnTo>
                  <a:lnTo>
                    <a:pt x="452" y="194"/>
                  </a:lnTo>
                  <a:lnTo>
                    <a:pt x="444" y="189"/>
                  </a:lnTo>
                  <a:lnTo>
                    <a:pt x="434" y="182"/>
                  </a:lnTo>
                  <a:lnTo>
                    <a:pt x="431" y="176"/>
                  </a:lnTo>
                  <a:lnTo>
                    <a:pt x="426" y="173"/>
                  </a:lnTo>
                  <a:lnTo>
                    <a:pt x="425" y="167"/>
                  </a:lnTo>
                  <a:lnTo>
                    <a:pt x="416" y="162"/>
                  </a:lnTo>
                  <a:lnTo>
                    <a:pt x="415" y="157"/>
                  </a:lnTo>
                  <a:lnTo>
                    <a:pt x="412" y="154"/>
                  </a:lnTo>
                  <a:lnTo>
                    <a:pt x="410" y="149"/>
                  </a:lnTo>
                  <a:lnTo>
                    <a:pt x="405" y="143"/>
                  </a:lnTo>
                  <a:lnTo>
                    <a:pt x="401" y="142"/>
                  </a:lnTo>
                  <a:lnTo>
                    <a:pt x="396" y="132"/>
                  </a:lnTo>
                  <a:lnTo>
                    <a:pt x="386" y="129"/>
                  </a:lnTo>
                  <a:lnTo>
                    <a:pt x="383" y="124"/>
                  </a:lnTo>
                  <a:lnTo>
                    <a:pt x="370" y="119"/>
                  </a:lnTo>
                  <a:lnTo>
                    <a:pt x="369" y="115"/>
                  </a:lnTo>
                  <a:lnTo>
                    <a:pt x="362" y="114"/>
                  </a:lnTo>
                  <a:lnTo>
                    <a:pt x="355" y="109"/>
                  </a:lnTo>
                  <a:lnTo>
                    <a:pt x="343" y="105"/>
                  </a:lnTo>
                  <a:lnTo>
                    <a:pt x="338" y="104"/>
                  </a:lnTo>
                  <a:lnTo>
                    <a:pt x="331" y="103"/>
                  </a:lnTo>
                  <a:lnTo>
                    <a:pt x="322" y="98"/>
                  </a:lnTo>
                  <a:lnTo>
                    <a:pt x="317" y="99"/>
                  </a:lnTo>
                  <a:lnTo>
                    <a:pt x="311" y="99"/>
                  </a:lnTo>
                  <a:lnTo>
                    <a:pt x="306" y="98"/>
                  </a:lnTo>
                  <a:lnTo>
                    <a:pt x="300" y="97"/>
                  </a:lnTo>
                  <a:lnTo>
                    <a:pt x="293" y="99"/>
                  </a:lnTo>
                  <a:lnTo>
                    <a:pt x="288" y="98"/>
                  </a:lnTo>
                  <a:lnTo>
                    <a:pt x="282" y="98"/>
                  </a:lnTo>
                  <a:lnTo>
                    <a:pt x="278" y="95"/>
                  </a:lnTo>
                  <a:lnTo>
                    <a:pt x="273" y="91"/>
                  </a:lnTo>
                  <a:lnTo>
                    <a:pt x="260" y="86"/>
                  </a:lnTo>
                  <a:lnTo>
                    <a:pt x="252" y="86"/>
                  </a:lnTo>
                  <a:lnTo>
                    <a:pt x="247" y="85"/>
                  </a:lnTo>
                  <a:lnTo>
                    <a:pt x="241" y="87"/>
                  </a:lnTo>
                  <a:lnTo>
                    <a:pt x="239" y="93"/>
                  </a:lnTo>
                  <a:lnTo>
                    <a:pt x="237" y="95"/>
                  </a:lnTo>
                  <a:lnTo>
                    <a:pt x="237" y="99"/>
                  </a:lnTo>
                  <a:lnTo>
                    <a:pt x="235" y="102"/>
                  </a:lnTo>
                  <a:lnTo>
                    <a:pt x="228" y="101"/>
                  </a:lnTo>
                  <a:lnTo>
                    <a:pt x="226" y="100"/>
                  </a:lnTo>
                  <a:lnTo>
                    <a:pt x="220" y="102"/>
                  </a:lnTo>
                  <a:lnTo>
                    <a:pt x="216" y="99"/>
                  </a:lnTo>
                  <a:lnTo>
                    <a:pt x="211" y="99"/>
                  </a:lnTo>
                  <a:lnTo>
                    <a:pt x="208" y="96"/>
                  </a:lnTo>
                  <a:lnTo>
                    <a:pt x="205" y="97"/>
                  </a:lnTo>
                  <a:lnTo>
                    <a:pt x="201" y="91"/>
                  </a:lnTo>
                  <a:lnTo>
                    <a:pt x="198" y="89"/>
                  </a:lnTo>
                  <a:lnTo>
                    <a:pt x="194" y="87"/>
                  </a:lnTo>
                  <a:lnTo>
                    <a:pt x="194" y="84"/>
                  </a:lnTo>
                  <a:lnTo>
                    <a:pt x="186" y="71"/>
                  </a:lnTo>
                  <a:lnTo>
                    <a:pt x="182" y="70"/>
                  </a:lnTo>
                  <a:lnTo>
                    <a:pt x="181" y="67"/>
                  </a:lnTo>
                  <a:lnTo>
                    <a:pt x="182" y="62"/>
                  </a:lnTo>
                  <a:lnTo>
                    <a:pt x="178" y="56"/>
                  </a:lnTo>
                  <a:lnTo>
                    <a:pt x="176" y="50"/>
                  </a:lnTo>
                  <a:lnTo>
                    <a:pt x="176" y="38"/>
                  </a:lnTo>
                  <a:lnTo>
                    <a:pt x="171" y="34"/>
                  </a:lnTo>
                  <a:lnTo>
                    <a:pt x="160" y="30"/>
                  </a:lnTo>
                  <a:lnTo>
                    <a:pt x="153" y="30"/>
                  </a:lnTo>
                  <a:lnTo>
                    <a:pt x="151" y="31"/>
                  </a:lnTo>
                  <a:lnTo>
                    <a:pt x="146" y="37"/>
                  </a:lnTo>
                  <a:lnTo>
                    <a:pt x="138" y="39"/>
                  </a:lnTo>
                  <a:lnTo>
                    <a:pt x="132" y="39"/>
                  </a:lnTo>
                  <a:lnTo>
                    <a:pt x="128" y="35"/>
                  </a:lnTo>
                  <a:lnTo>
                    <a:pt x="125" y="31"/>
                  </a:lnTo>
                  <a:lnTo>
                    <a:pt x="118" y="31"/>
                  </a:lnTo>
                  <a:lnTo>
                    <a:pt x="119" y="24"/>
                  </a:lnTo>
                  <a:lnTo>
                    <a:pt x="118" y="22"/>
                  </a:lnTo>
                  <a:lnTo>
                    <a:pt x="118" y="17"/>
                  </a:lnTo>
                  <a:lnTo>
                    <a:pt x="115" y="13"/>
                  </a:lnTo>
                  <a:lnTo>
                    <a:pt x="114" y="10"/>
                  </a:lnTo>
                  <a:lnTo>
                    <a:pt x="110" y="7"/>
                  </a:lnTo>
                  <a:lnTo>
                    <a:pt x="105" y="9"/>
                  </a:lnTo>
                  <a:lnTo>
                    <a:pt x="96" y="9"/>
                  </a:lnTo>
                  <a:lnTo>
                    <a:pt x="92" y="7"/>
                  </a:lnTo>
                  <a:lnTo>
                    <a:pt x="89" y="3"/>
                  </a:lnTo>
                  <a:lnTo>
                    <a:pt x="85" y="3"/>
                  </a:lnTo>
                  <a:lnTo>
                    <a:pt x="78" y="0"/>
                  </a:lnTo>
                  <a:lnTo>
                    <a:pt x="75" y="1"/>
                  </a:lnTo>
                  <a:lnTo>
                    <a:pt x="75" y="5"/>
                  </a:lnTo>
                  <a:lnTo>
                    <a:pt x="74" y="7"/>
                  </a:lnTo>
                  <a:lnTo>
                    <a:pt x="69" y="9"/>
                  </a:lnTo>
                  <a:lnTo>
                    <a:pt x="66" y="14"/>
                  </a:lnTo>
                  <a:lnTo>
                    <a:pt x="62" y="16"/>
                  </a:lnTo>
                  <a:lnTo>
                    <a:pt x="61" y="21"/>
                  </a:lnTo>
                  <a:lnTo>
                    <a:pt x="58" y="25"/>
                  </a:lnTo>
                  <a:lnTo>
                    <a:pt x="64" y="36"/>
                  </a:lnTo>
                  <a:lnTo>
                    <a:pt x="68" y="40"/>
                  </a:lnTo>
                  <a:lnTo>
                    <a:pt x="69" y="47"/>
                  </a:lnTo>
                  <a:lnTo>
                    <a:pt x="66" y="54"/>
                  </a:lnTo>
                  <a:lnTo>
                    <a:pt x="66" y="63"/>
                  </a:lnTo>
                  <a:lnTo>
                    <a:pt x="71" y="72"/>
                  </a:lnTo>
                  <a:lnTo>
                    <a:pt x="70" y="76"/>
                  </a:lnTo>
                  <a:lnTo>
                    <a:pt x="72" y="78"/>
                  </a:lnTo>
                  <a:lnTo>
                    <a:pt x="76" y="80"/>
                  </a:lnTo>
                  <a:lnTo>
                    <a:pt x="79" y="81"/>
                  </a:lnTo>
                  <a:lnTo>
                    <a:pt x="80" y="82"/>
                  </a:lnTo>
                  <a:lnTo>
                    <a:pt x="72" y="84"/>
                  </a:lnTo>
                  <a:lnTo>
                    <a:pt x="72" y="86"/>
                  </a:lnTo>
                  <a:lnTo>
                    <a:pt x="76" y="92"/>
                  </a:lnTo>
                  <a:lnTo>
                    <a:pt x="77" y="97"/>
                  </a:lnTo>
                  <a:lnTo>
                    <a:pt x="71" y="114"/>
                  </a:lnTo>
                  <a:lnTo>
                    <a:pt x="67" y="115"/>
                  </a:lnTo>
                  <a:lnTo>
                    <a:pt x="66" y="119"/>
                  </a:lnTo>
                  <a:lnTo>
                    <a:pt x="63" y="125"/>
                  </a:lnTo>
                  <a:lnTo>
                    <a:pt x="63" y="129"/>
                  </a:lnTo>
                  <a:lnTo>
                    <a:pt x="68" y="129"/>
                  </a:lnTo>
                  <a:lnTo>
                    <a:pt x="70" y="132"/>
                  </a:lnTo>
                  <a:lnTo>
                    <a:pt x="71" y="135"/>
                  </a:lnTo>
                  <a:lnTo>
                    <a:pt x="71" y="144"/>
                  </a:lnTo>
                  <a:lnTo>
                    <a:pt x="73" y="155"/>
                  </a:lnTo>
                  <a:lnTo>
                    <a:pt x="70" y="160"/>
                  </a:lnTo>
                  <a:lnTo>
                    <a:pt x="62" y="169"/>
                  </a:lnTo>
                  <a:lnTo>
                    <a:pt x="56" y="172"/>
                  </a:lnTo>
                  <a:lnTo>
                    <a:pt x="54" y="178"/>
                  </a:lnTo>
                  <a:lnTo>
                    <a:pt x="52" y="186"/>
                  </a:lnTo>
                  <a:lnTo>
                    <a:pt x="52" y="193"/>
                  </a:lnTo>
                  <a:lnTo>
                    <a:pt x="52" y="195"/>
                  </a:lnTo>
                  <a:lnTo>
                    <a:pt x="51" y="198"/>
                  </a:lnTo>
                  <a:lnTo>
                    <a:pt x="48" y="200"/>
                  </a:lnTo>
                  <a:lnTo>
                    <a:pt x="48" y="202"/>
                  </a:lnTo>
                  <a:lnTo>
                    <a:pt x="44" y="202"/>
                  </a:lnTo>
                  <a:lnTo>
                    <a:pt x="41" y="210"/>
                  </a:lnTo>
                  <a:lnTo>
                    <a:pt x="35" y="214"/>
                  </a:lnTo>
                  <a:lnTo>
                    <a:pt x="31" y="216"/>
                  </a:lnTo>
                  <a:lnTo>
                    <a:pt x="24" y="225"/>
                  </a:lnTo>
                  <a:lnTo>
                    <a:pt x="17" y="232"/>
                  </a:lnTo>
                  <a:lnTo>
                    <a:pt x="13" y="232"/>
                  </a:lnTo>
                  <a:lnTo>
                    <a:pt x="8" y="234"/>
                  </a:lnTo>
                  <a:lnTo>
                    <a:pt x="0" y="234"/>
                  </a:lnTo>
                  <a:lnTo>
                    <a:pt x="2" y="238"/>
                  </a:lnTo>
                  <a:lnTo>
                    <a:pt x="2" y="242"/>
                  </a:lnTo>
                  <a:lnTo>
                    <a:pt x="1" y="244"/>
                  </a:lnTo>
                  <a:lnTo>
                    <a:pt x="5" y="248"/>
                  </a:lnTo>
                  <a:lnTo>
                    <a:pt x="6" y="254"/>
                  </a:lnTo>
                  <a:lnTo>
                    <a:pt x="8" y="256"/>
                  </a:lnTo>
                  <a:lnTo>
                    <a:pt x="22" y="260"/>
                  </a:lnTo>
                  <a:lnTo>
                    <a:pt x="25" y="262"/>
                  </a:lnTo>
                  <a:lnTo>
                    <a:pt x="28" y="267"/>
                  </a:lnTo>
                  <a:lnTo>
                    <a:pt x="33" y="268"/>
                  </a:lnTo>
                  <a:lnTo>
                    <a:pt x="35" y="271"/>
                  </a:lnTo>
                  <a:lnTo>
                    <a:pt x="38" y="274"/>
                  </a:lnTo>
                  <a:lnTo>
                    <a:pt x="40" y="280"/>
                  </a:lnTo>
                  <a:lnTo>
                    <a:pt x="47" y="281"/>
                  </a:lnTo>
                  <a:lnTo>
                    <a:pt x="60" y="285"/>
                  </a:lnTo>
                  <a:lnTo>
                    <a:pt x="65" y="284"/>
                  </a:lnTo>
                  <a:lnTo>
                    <a:pt x="69" y="280"/>
                  </a:lnTo>
                  <a:lnTo>
                    <a:pt x="74" y="276"/>
                  </a:lnTo>
                  <a:lnTo>
                    <a:pt x="80" y="270"/>
                  </a:lnTo>
                  <a:lnTo>
                    <a:pt x="87" y="271"/>
                  </a:lnTo>
                  <a:lnTo>
                    <a:pt x="92" y="274"/>
                  </a:lnTo>
                  <a:lnTo>
                    <a:pt x="93" y="281"/>
                  </a:lnTo>
                  <a:lnTo>
                    <a:pt x="98" y="284"/>
                  </a:lnTo>
                  <a:lnTo>
                    <a:pt x="100" y="284"/>
                  </a:lnTo>
                  <a:lnTo>
                    <a:pt x="105" y="282"/>
                  </a:lnTo>
                  <a:lnTo>
                    <a:pt x="109" y="283"/>
                  </a:lnTo>
                  <a:lnTo>
                    <a:pt x="112" y="286"/>
                  </a:lnTo>
                  <a:lnTo>
                    <a:pt x="114" y="284"/>
                  </a:lnTo>
                  <a:lnTo>
                    <a:pt x="114" y="282"/>
                  </a:lnTo>
                  <a:lnTo>
                    <a:pt x="115" y="278"/>
                  </a:lnTo>
                  <a:lnTo>
                    <a:pt x="119" y="273"/>
                  </a:lnTo>
                  <a:lnTo>
                    <a:pt x="122" y="270"/>
                  </a:lnTo>
                  <a:lnTo>
                    <a:pt x="131" y="259"/>
                  </a:lnTo>
                  <a:lnTo>
                    <a:pt x="139" y="250"/>
                  </a:lnTo>
                  <a:lnTo>
                    <a:pt x="143" y="245"/>
                  </a:lnTo>
                  <a:lnTo>
                    <a:pt x="148" y="241"/>
                  </a:lnTo>
                  <a:lnTo>
                    <a:pt x="149" y="241"/>
                  </a:lnTo>
                  <a:lnTo>
                    <a:pt x="153" y="240"/>
                  </a:lnTo>
                  <a:lnTo>
                    <a:pt x="154" y="239"/>
                  </a:lnTo>
                  <a:lnTo>
                    <a:pt x="157" y="237"/>
                  </a:lnTo>
                  <a:lnTo>
                    <a:pt x="159" y="234"/>
                  </a:lnTo>
                  <a:lnTo>
                    <a:pt x="162" y="231"/>
                  </a:lnTo>
                  <a:lnTo>
                    <a:pt x="165" y="229"/>
                  </a:lnTo>
                  <a:lnTo>
                    <a:pt x="167" y="228"/>
                  </a:lnTo>
                  <a:lnTo>
                    <a:pt x="171" y="223"/>
                  </a:lnTo>
                  <a:lnTo>
                    <a:pt x="173" y="221"/>
                  </a:lnTo>
                  <a:lnTo>
                    <a:pt x="177" y="218"/>
                  </a:lnTo>
                  <a:lnTo>
                    <a:pt x="181" y="210"/>
                  </a:lnTo>
                  <a:lnTo>
                    <a:pt x="184" y="209"/>
                  </a:lnTo>
                  <a:lnTo>
                    <a:pt x="184" y="206"/>
                  </a:lnTo>
                  <a:lnTo>
                    <a:pt x="181" y="203"/>
                  </a:lnTo>
                  <a:lnTo>
                    <a:pt x="181" y="201"/>
                  </a:lnTo>
                  <a:lnTo>
                    <a:pt x="189" y="194"/>
                  </a:lnTo>
                  <a:lnTo>
                    <a:pt x="196" y="204"/>
                  </a:lnTo>
                  <a:lnTo>
                    <a:pt x="197" y="202"/>
                  </a:lnTo>
                  <a:lnTo>
                    <a:pt x="203" y="202"/>
                  </a:lnTo>
                  <a:lnTo>
                    <a:pt x="203" y="198"/>
                  </a:lnTo>
                  <a:lnTo>
                    <a:pt x="206" y="198"/>
                  </a:lnTo>
                  <a:lnTo>
                    <a:pt x="206" y="193"/>
                  </a:lnTo>
                  <a:lnTo>
                    <a:pt x="214" y="188"/>
                  </a:lnTo>
                  <a:lnTo>
                    <a:pt x="215" y="185"/>
                  </a:lnTo>
                  <a:lnTo>
                    <a:pt x="222" y="180"/>
                  </a:lnTo>
                  <a:lnTo>
                    <a:pt x="223" y="180"/>
                  </a:lnTo>
                  <a:lnTo>
                    <a:pt x="227" y="180"/>
                  </a:lnTo>
                  <a:lnTo>
                    <a:pt x="231" y="179"/>
                  </a:lnTo>
                  <a:lnTo>
                    <a:pt x="235" y="177"/>
                  </a:lnTo>
                  <a:lnTo>
                    <a:pt x="237" y="179"/>
                  </a:lnTo>
                  <a:lnTo>
                    <a:pt x="241" y="179"/>
                  </a:lnTo>
                  <a:lnTo>
                    <a:pt x="241" y="181"/>
                  </a:lnTo>
                  <a:lnTo>
                    <a:pt x="247" y="182"/>
                  </a:lnTo>
                  <a:lnTo>
                    <a:pt x="249" y="184"/>
                  </a:lnTo>
                  <a:lnTo>
                    <a:pt x="252" y="185"/>
                  </a:lnTo>
                  <a:lnTo>
                    <a:pt x="252" y="177"/>
                  </a:lnTo>
                  <a:lnTo>
                    <a:pt x="259" y="173"/>
                  </a:lnTo>
                  <a:lnTo>
                    <a:pt x="259" y="170"/>
                  </a:lnTo>
                  <a:lnTo>
                    <a:pt x="265" y="168"/>
                  </a:lnTo>
                  <a:lnTo>
                    <a:pt x="269" y="170"/>
                  </a:lnTo>
                  <a:lnTo>
                    <a:pt x="272" y="169"/>
                  </a:lnTo>
                  <a:lnTo>
                    <a:pt x="273" y="171"/>
                  </a:lnTo>
                  <a:lnTo>
                    <a:pt x="280" y="176"/>
                  </a:lnTo>
                  <a:lnTo>
                    <a:pt x="282" y="181"/>
                  </a:lnTo>
                  <a:lnTo>
                    <a:pt x="284" y="182"/>
                  </a:lnTo>
                  <a:lnTo>
                    <a:pt x="287" y="187"/>
                  </a:lnTo>
                  <a:lnTo>
                    <a:pt x="289" y="187"/>
                  </a:lnTo>
                  <a:lnTo>
                    <a:pt x="292" y="190"/>
                  </a:lnTo>
                  <a:lnTo>
                    <a:pt x="294" y="193"/>
                  </a:lnTo>
                  <a:lnTo>
                    <a:pt x="297" y="196"/>
                  </a:lnTo>
                  <a:lnTo>
                    <a:pt x="305" y="192"/>
                  </a:lnTo>
                  <a:lnTo>
                    <a:pt x="307" y="192"/>
                  </a:lnTo>
                  <a:lnTo>
                    <a:pt x="309" y="190"/>
                  </a:lnTo>
                  <a:lnTo>
                    <a:pt x="317" y="194"/>
                  </a:lnTo>
                  <a:lnTo>
                    <a:pt x="327" y="200"/>
                  </a:lnTo>
                  <a:lnTo>
                    <a:pt x="336" y="207"/>
                  </a:lnTo>
                  <a:lnTo>
                    <a:pt x="343" y="212"/>
                  </a:lnTo>
                  <a:lnTo>
                    <a:pt x="346" y="215"/>
                  </a:lnTo>
                  <a:lnTo>
                    <a:pt x="350" y="220"/>
                  </a:lnTo>
                  <a:lnTo>
                    <a:pt x="357" y="221"/>
                  </a:lnTo>
                  <a:lnTo>
                    <a:pt x="368" y="228"/>
                  </a:lnTo>
                  <a:lnTo>
                    <a:pt x="369" y="235"/>
                  </a:lnTo>
                  <a:lnTo>
                    <a:pt x="368" y="253"/>
                  </a:lnTo>
                  <a:lnTo>
                    <a:pt x="366" y="262"/>
                  </a:lnTo>
                  <a:lnTo>
                    <a:pt x="368" y="262"/>
                  </a:lnTo>
                  <a:lnTo>
                    <a:pt x="374" y="263"/>
                  </a:lnTo>
                  <a:lnTo>
                    <a:pt x="381" y="264"/>
                  </a:lnTo>
                  <a:lnTo>
                    <a:pt x="386" y="260"/>
                  </a:lnTo>
                  <a:lnTo>
                    <a:pt x="389" y="255"/>
                  </a:lnTo>
                  <a:lnTo>
                    <a:pt x="395" y="254"/>
                  </a:lnTo>
                  <a:lnTo>
                    <a:pt x="402" y="253"/>
                  </a:lnTo>
                  <a:lnTo>
                    <a:pt x="406" y="247"/>
                  </a:lnTo>
                  <a:lnTo>
                    <a:pt x="411" y="240"/>
                  </a:lnTo>
                  <a:lnTo>
                    <a:pt x="417" y="234"/>
                  </a:lnTo>
                  <a:lnTo>
                    <a:pt x="421" y="230"/>
                  </a:lnTo>
                  <a:lnTo>
                    <a:pt x="426" y="232"/>
                  </a:lnTo>
                  <a:lnTo>
                    <a:pt x="430" y="235"/>
                  </a:lnTo>
                  <a:lnTo>
                    <a:pt x="430" y="239"/>
                  </a:lnTo>
                  <a:lnTo>
                    <a:pt x="431" y="241"/>
                  </a:lnTo>
                  <a:lnTo>
                    <a:pt x="433" y="239"/>
                  </a:lnTo>
                  <a:lnTo>
                    <a:pt x="437" y="239"/>
                  </a:lnTo>
                  <a:lnTo>
                    <a:pt x="442" y="238"/>
                  </a:lnTo>
                  <a:lnTo>
                    <a:pt x="448" y="235"/>
                  </a:lnTo>
                  <a:lnTo>
                    <a:pt x="451" y="230"/>
                  </a:lnTo>
                  <a:lnTo>
                    <a:pt x="454" y="228"/>
                  </a:lnTo>
                  <a:lnTo>
                    <a:pt x="458" y="226"/>
                  </a:lnTo>
                  <a:lnTo>
                    <a:pt x="464" y="223"/>
                  </a:lnTo>
                  <a:close/>
                </a:path>
              </a:pathLst>
            </a:custGeom>
            <a:solidFill>
              <a:srgbClr val="CCFFFF"/>
            </a:solidFill>
            <a:ln w="9525" cap="flat" cmpd="sng">
              <a:solidFill>
                <a:srgbClr val="000000"/>
              </a:solidFill>
              <a:prstDash val="solid"/>
              <a:round/>
              <a:headEnd/>
              <a:tailEnd/>
            </a:ln>
          </p:spPr>
          <p:txBody>
            <a:bodyPr/>
            <a:lstStyle/>
            <a:p>
              <a:endParaRPr lang="ja-JP" altLang="en-US"/>
            </a:p>
          </p:txBody>
        </p:sp>
        <p:grpSp>
          <p:nvGrpSpPr>
            <p:cNvPr id="3" name="Group 20"/>
            <p:cNvGrpSpPr>
              <a:grpSpLocks/>
            </p:cNvGrpSpPr>
            <p:nvPr/>
          </p:nvGrpSpPr>
          <p:grpSpPr bwMode="auto">
            <a:xfrm>
              <a:off x="3208" y="4389"/>
              <a:ext cx="3799" cy="6639"/>
              <a:chOff x="132" y="187"/>
              <a:chExt cx="359" cy="627"/>
            </a:xfrm>
          </p:grpSpPr>
          <p:sp>
            <p:nvSpPr>
              <p:cNvPr id="6193" name="Freeform 21"/>
              <p:cNvSpPr>
                <a:spLocks/>
              </p:cNvSpPr>
              <p:nvPr/>
            </p:nvSpPr>
            <p:spPr bwMode="auto">
              <a:xfrm>
                <a:off x="355" y="187"/>
                <a:ext cx="32" cy="27"/>
              </a:xfrm>
              <a:custGeom>
                <a:avLst/>
                <a:gdLst>
                  <a:gd name="T0" fmla="*/ 20 w 32"/>
                  <a:gd name="T1" fmla="*/ 9 h 27"/>
                  <a:gd name="T2" fmla="*/ 16 w 32"/>
                  <a:gd name="T3" fmla="*/ 6 h 27"/>
                  <a:gd name="T4" fmla="*/ 16 w 32"/>
                  <a:gd name="T5" fmla="*/ 4 h 27"/>
                  <a:gd name="T6" fmla="*/ 16 w 32"/>
                  <a:gd name="T7" fmla="*/ 1 h 27"/>
                  <a:gd name="T8" fmla="*/ 10 w 32"/>
                  <a:gd name="T9" fmla="*/ 1 h 27"/>
                  <a:gd name="T10" fmla="*/ 4 w 32"/>
                  <a:gd name="T11" fmla="*/ 1 h 27"/>
                  <a:gd name="T12" fmla="*/ 0 w 32"/>
                  <a:gd name="T13" fmla="*/ 9 h 27"/>
                  <a:gd name="T14" fmla="*/ 1 w 32"/>
                  <a:gd name="T15" fmla="*/ 14 h 27"/>
                  <a:gd name="T16" fmla="*/ 9 w 32"/>
                  <a:gd name="T17" fmla="*/ 12 h 27"/>
                  <a:gd name="T18" fmla="*/ 11 w 32"/>
                  <a:gd name="T19" fmla="*/ 11 h 27"/>
                  <a:gd name="T20" fmla="*/ 14 w 32"/>
                  <a:gd name="T21" fmla="*/ 17 h 27"/>
                  <a:gd name="T22" fmla="*/ 13 w 32"/>
                  <a:gd name="T23" fmla="*/ 21 h 27"/>
                  <a:gd name="T24" fmla="*/ 20 w 32"/>
                  <a:gd name="T25" fmla="*/ 21 h 27"/>
                  <a:gd name="T26" fmla="*/ 26 w 32"/>
                  <a:gd name="T27" fmla="*/ 21 h 27"/>
                  <a:gd name="T28" fmla="*/ 29 w 32"/>
                  <a:gd name="T29" fmla="*/ 26 h 27"/>
                  <a:gd name="T30" fmla="*/ 31 w 32"/>
                  <a:gd name="T31" fmla="*/ 25 h 27"/>
                  <a:gd name="T32" fmla="*/ 28 w 32"/>
                  <a:gd name="T33" fmla="*/ 16 h 27"/>
                  <a:gd name="T34" fmla="*/ 31 w 32"/>
                  <a:gd name="T35" fmla="*/ 13 h 27"/>
                  <a:gd name="T36" fmla="*/ 32 w 32"/>
                  <a:gd name="T37" fmla="*/ 11 h 27"/>
                  <a:gd name="T38" fmla="*/ 28 w 32"/>
                  <a:gd name="T39" fmla="*/ 10 h 27"/>
                  <a:gd name="T40" fmla="*/ 20 w 32"/>
                  <a:gd name="T41" fmla="*/ 9 h 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2"/>
                  <a:gd name="T64" fmla="*/ 0 h 27"/>
                  <a:gd name="T65" fmla="*/ 32 w 32"/>
                  <a:gd name="T66" fmla="*/ 27 h 2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2" h="27">
                    <a:moveTo>
                      <a:pt x="20" y="9"/>
                    </a:moveTo>
                    <a:cubicBezTo>
                      <a:pt x="18" y="8"/>
                      <a:pt x="17" y="7"/>
                      <a:pt x="16" y="6"/>
                    </a:cubicBezTo>
                    <a:cubicBezTo>
                      <a:pt x="15" y="5"/>
                      <a:pt x="16" y="5"/>
                      <a:pt x="16" y="4"/>
                    </a:cubicBezTo>
                    <a:cubicBezTo>
                      <a:pt x="16" y="3"/>
                      <a:pt x="17" y="1"/>
                      <a:pt x="16" y="1"/>
                    </a:cubicBezTo>
                    <a:cubicBezTo>
                      <a:pt x="15" y="1"/>
                      <a:pt x="12" y="1"/>
                      <a:pt x="10" y="1"/>
                    </a:cubicBezTo>
                    <a:cubicBezTo>
                      <a:pt x="8" y="1"/>
                      <a:pt x="6" y="0"/>
                      <a:pt x="4" y="1"/>
                    </a:cubicBezTo>
                    <a:cubicBezTo>
                      <a:pt x="2" y="2"/>
                      <a:pt x="0" y="7"/>
                      <a:pt x="0" y="9"/>
                    </a:cubicBezTo>
                    <a:cubicBezTo>
                      <a:pt x="0" y="11"/>
                      <a:pt x="0" y="14"/>
                      <a:pt x="1" y="14"/>
                    </a:cubicBezTo>
                    <a:cubicBezTo>
                      <a:pt x="2" y="14"/>
                      <a:pt x="7" y="13"/>
                      <a:pt x="9" y="12"/>
                    </a:cubicBezTo>
                    <a:cubicBezTo>
                      <a:pt x="11" y="11"/>
                      <a:pt x="10" y="10"/>
                      <a:pt x="11" y="11"/>
                    </a:cubicBezTo>
                    <a:cubicBezTo>
                      <a:pt x="12" y="12"/>
                      <a:pt x="14" y="15"/>
                      <a:pt x="14" y="17"/>
                    </a:cubicBezTo>
                    <a:cubicBezTo>
                      <a:pt x="14" y="19"/>
                      <a:pt x="12" y="20"/>
                      <a:pt x="13" y="21"/>
                    </a:cubicBezTo>
                    <a:cubicBezTo>
                      <a:pt x="14" y="22"/>
                      <a:pt x="18" y="21"/>
                      <a:pt x="20" y="21"/>
                    </a:cubicBezTo>
                    <a:cubicBezTo>
                      <a:pt x="22" y="21"/>
                      <a:pt x="25" y="20"/>
                      <a:pt x="26" y="21"/>
                    </a:cubicBezTo>
                    <a:cubicBezTo>
                      <a:pt x="27" y="22"/>
                      <a:pt x="28" y="25"/>
                      <a:pt x="29" y="26"/>
                    </a:cubicBezTo>
                    <a:cubicBezTo>
                      <a:pt x="30" y="27"/>
                      <a:pt x="31" y="27"/>
                      <a:pt x="31" y="25"/>
                    </a:cubicBezTo>
                    <a:cubicBezTo>
                      <a:pt x="31" y="23"/>
                      <a:pt x="28" y="18"/>
                      <a:pt x="28" y="16"/>
                    </a:cubicBezTo>
                    <a:cubicBezTo>
                      <a:pt x="28" y="14"/>
                      <a:pt x="30" y="14"/>
                      <a:pt x="31" y="13"/>
                    </a:cubicBezTo>
                    <a:cubicBezTo>
                      <a:pt x="32" y="12"/>
                      <a:pt x="32" y="11"/>
                      <a:pt x="32" y="11"/>
                    </a:cubicBezTo>
                    <a:cubicBezTo>
                      <a:pt x="32" y="11"/>
                      <a:pt x="30" y="10"/>
                      <a:pt x="28" y="10"/>
                    </a:cubicBezTo>
                    <a:cubicBezTo>
                      <a:pt x="26" y="10"/>
                      <a:pt x="22" y="10"/>
                      <a:pt x="20" y="9"/>
                    </a:cubicBezTo>
                    <a:close/>
                  </a:path>
                </a:pathLst>
              </a:custGeom>
              <a:solidFill>
                <a:srgbClr val="CCFFFF"/>
              </a:solidFill>
              <a:ln w="9525">
                <a:solidFill>
                  <a:srgbClr val="000000"/>
                </a:solidFill>
                <a:round/>
                <a:headEnd/>
                <a:tailEnd/>
              </a:ln>
            </p:spPr>
            <p:txBody>
              <a:bodyPr/>
              <a:lstStyle/>
              <a:p>
                <a:endParaRPr lang="ja-JP" altLang="en-US"/>
              </a:p>
            </p:txBody>
          </p:sp>
          <p:sp>
            <p:nvSpPr>
              <p:cNvPr id="6194" name="Freeform 22"/>
              <p:cNvSpPr>
                <a:spLocks/>
              </p:cNvSpPr>
              <p:nvPr/>
            </p:nvSpPr>
            <p:spPr bwMode="auto">
              <a:xfrm>
                <a:off x="436" y="216"/>
                <a:ext cx="55" cy="26"/>
              </a:xfrm>
              <a:custGeom>
                <a:avLst/>
                <a:gdLst>
                  <a:gd name="T0" fmla="*/ 37 w 55"/>
                  <a:gd name="T1" fmla="*/ 10 h 26"/>
                  <a:gd name="T2" fmla="*/ 41 w 55"/>
                  <a:gd name="T3" fmla="*/ 9 h 26"/>
                  <a:gd name="T4" fmla="*/ 45 w 55"/>
                  <a:gd name="T5" fmla="*/ 9 h 26"/>
                  <a:gd name="T6" fmla="*/ 47 w 55"/>
                  <a:gd name="T7" fmla="*/ 10 h 26"/>
                  <a:gd name="T8" fmla="*/ 42 w 55"/>
                  <a:gd name="T9" fmla="*/ 14 h 26"/>
                  <a:gd name="T10" fmla="*/ 50 w 55"/>
                  <a:gd name="T11" fmla="*/ 18 h 26"/>
                  <a:gd name="T12" fmla="*/ 53 w 55"/>
                  <a:gd name="T13" fmla="*/ 20 h 26"/>
                  <a:gd name="T14" fmla="*/ 53 w 55"/>
                  <a:gd name="T15" fmla="*/ 23 h 26"/>
                  <a:gd name="T16" fmla="*/ 40 w 55"/>
                  <a:gd name="T17" fmla="*/ 24 h 26"/>
                  <a:gd name="T18" fmla="*/ 36 w 55"/>
                  <a:gd name="T19" fmla="*/ 21 h 26"/>
                  <a:gd name="T20" fmla="*/ 31 w 55"/>
                  <a:gd name="T21" fmla="*/ 25 h 26"/>
                  <a:gd name="T22" fmla="*/ 23 w 55"/>
                  <a:gd name="T23" fmla="*/ 25 h 26"/>
                  <a:gd name="T24" fmla="*/ 21 w 55"/>
                  <a:gd name="T25" fmla="*/ 20 h 26"/>
                  <a:gd name="T26" fmla="*/ 17 w 55"/>
                  <a:gd name="T27" fmla="*/ 19 h 26"/>
                  <a:gd name="T28" fmla="*/ 16 w 55"/>
                  <a:gd name="T29" fmla="*/ 14 h 26"/>
                  <a:gd name="T30" fmla="*/ 13 w 55"/>
                  <a:gd name="T31" fmla="*/ 15 h 26"/>
                  <a:gd name="T32" fmla="*/ 10 w 55"/>
                  <a:gd name="T33" fmla="*/ 8 h 26"/>
                  <a:gd name="T34" fmla="*/ 9 w 55"/>
                  <a:gd name="T35" fmla="*/ 6 h 26"/>
                  <a:gd name="T36" fmla="*/ 5 w 55"/>
                  <a:gd name="T37" fmla="*/ 6 h 26"/>
                  <a:gd name="T38" fmla="*/ 3 w 55"/>
                  <a:gd name="T39" fmla="*/ 10 h 26"/>
                  <a:gd name="T40" fmla="*/ 0 w 55"/>
                  <a:gd name="T41" fmla="*/ 9 h 26"/>
                  <a:gd name="T42" fmla="*/ 2 w 55"/>
                  <a:gd name="T43" fmla="*/ 2 h 26"/>
                  <a:gd name="T44" fmla="*/ 9 w 55"/>
                  <a:gd name="T45" fmla="*/ 1 h 26"/>
                  <a:gd name="T46" fmla="*/ 16 w 55"/>
                  <a:gd name="T47" fmla="*/ 6 h 26"/>
                  <a:gd name="T48" fmla="*/ 22 w 55"/>
                  <a:gd name="T49" fmla="*/ 10 h 26"/>
                  <a:gd name="T50" fmla="*/ 24 w 55"/>
                  <a:gd name="T51" fmla="*/ 13 h 26"/>
                  <a:gd name="T52" fmla="*/ 26 w 55"/>
                  <a:gd name="T53" fmla="*/ 16 h 26"/>
                  <a:gd name="T54" fmla="*/ 32 w 55"/>
                  <a:gd name="T55" fmla="*/ 18 h 26"/>
                  <a:gd name="T56" fmla="*/ 34 w 55"/>
                  <a:gd name="T57" fmla="*/ 12 h 26"/>
                  <a:gd name="T58" fmla="*/ 37 w 55"/>
                  <a:gd name="T59" fmla="*/ 10 h 2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5"/>
                  <a:gd name="T91" fmla="*/ 0 h 26"/>
                  <a:gd name="T92" fmla="*/ 55 w 55"/>
                  <a:gd name="T93" fmla="*/ 26 h 2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5" h="26">
                    <a:moveTo>
                      <a:pt x="37" y="10"/>
                    </a:moveTo>
                    <a:cubicBezTo>
                      <a:pt x="38" y="10"/>
                      <a:pt x="40" y="9"/>
                      <a:pt x="41" y="9"/>
                    </a:cubicBezTo>
                    <a:cubicBezTo>
                      <a:pt x="42" y="9"/>
                      <a:pt x="44" y="9"/>
                      <a:pt x="45" y="9"/>
                    </a:cubicBezTo>
                    <a:cubicBezTo>
                      <a:pt x="46" y="9"/>
                      <a:pt x="47" y="9"/>
                      <a:pt x="47" y="10"/>
                    </a:cubicBezTo>
                    <a:cubicBezTo>
                      <a:pt x="47" y="11"/>
                      <a:pt x="42" y="13"/>
                      <a:pt x="42" y="14"/>
                    </a:cubicBezTo>
                    <a:cubicBezTo>
                      <a:pt x="42" y="15"/>
                      <a:pt x="48" y="17"/>
                      <a:pt x="50" y="18"/>
                    </a:cubicBezTo>
                    <a:cubicBezTo>
                      <a:pt x="52" y="19"/>
                      <a:pt x="53" y="19"/>
                      <a:pt x="53" y="20"/>
                    </a:cubicBezTo>
                    <a:cubicBezTo>
                      <a:pt x="53" y="21"/>
                      <a:pt x="55" y="22"/>
                      <a:pt x="53" y="23"/>
                    </a:cubicBezTo>
                    <a:cubicBezTo>
                      <a:pt x="51" y="24"/>
                      <a:pt x="43" y="24"/>
                      <a:pt x="40" y="24"/>
                    </a:cubicBezTo>
                    <a:cubicBezTo>
                      <a:pt x="37" y="24"/>
                      <a:pt x="37" y="21"/>
                      <a:pt x="36" y="21"/>
                    </a:cubicBezTo>
                    <a:cubicBezTo>
                      <a:pt x="35" y="21"/>
                      <a:pt x="33" y="24"/>
                      <a:pt x="31" y="25"/>
                    </a:cubicBezTo>
                    <a:cubicBezTo>
                      <a:pt x="29" y="26"/>
                      <a:pt x="25" y="26"/>
                      <a:pt x="23" y="25"/>
                    </a:cubicBezTo>
                    <a:cubicBezTo>
                      <a:pt x="21" y="24"/>
                      <a:pt x="22" y="21"/>
                      <a:pt x="21" y="20"/>
                    </a:cubicBezTo>
                    <a:cubicBezTo>
                      <a:pt x="20" y="19"/>
                      <a:pt x="18" y="20"/>
                      <a:pt x="17" y="19"/>
                    </a:cubicBezTo>
                    <a:cubicBezTo>
                      <a:pt x="16" y="18"/>
                      <a:pt x="17" y="15"/>
                      <a:pt x="16" y="14"/>
                    </a:cubicBezTo>
                    <a:cubicBezTo>
                      <a:pt x="15" y="13"/>
                      <a:pt x="14" y="16"/>
                      <a:pt x="13" y="15"/>
                    </a:cubicBezTo>
                    <a:cubicBezTo>
                      <a:pt x="12" y="14"/>
                      <a:pt x="11" y="9"/>
                      <a:pt x="10" y="8"/>
                    </a:cubicBezTo>
                    <a:cubicBezTo>
                      <a:pt x="9" y="7"/>
                      <a:pt x="10" y="6"/>
                      <a:pt x="9" y="6"/>
                    </a:cubicBezTo>
                    <a:cubicBezTo>
                      <a:pt x="8" y="6"/>
                      <a:pt x="6" y="5"/>
                      <a:pt x="5" y="6"/>
                    </a:cubicBezTo>
                    <a:cubicBezTo>
                      <a:pt x="4" y="7"/>
                      <a:pt x="4" y="10"/>
                      <a:pt x="3" y="10"/>
                    </a:cubicBezTo>
                    <a:cubicBezTo>
                      <a:pt x="2" y="10"/>
                      <a:pt x="0" y="10"/>
                      <a:pt x="0" y="9"/>
                    </a:cubicBezTo>
                    <a:cubicBezTo>
                      <a:pt x="0" y="8"/>
                      <a:pt x="1" y="3"/>
                      <a:pt x="2" y="2"/>
                    </a:cubicBezTo>
                    <a:cubicBezTo>
                      <a:pt x="3" y="1"/>
                      <a:pt x="7" y="0"/>
                      <a:pt x="9" y="1"/>
                    </a:cubicBezTo>
                    <a:cubicBezTo>
                      <a:pt x="11" y="2"/>
                      <a:pt x="14" y="5"/>
                      <a:pt x="16" y="6"/>
                    </a:cubicBezTo>
                    <a:cubicBezTo>
                      <a:pt x="18" y="7"/>
                      <a:pt x="21" y="9"/>
                      <a:pt x="22" y="10"/>
                    </a:cubicBezTo>
                    <a:cubicBezTo>
                      <a:pt x="23" y="11"/>
                      <a:pt x="23" y="12"/>
                      <a:pt x="24" y="13"/>
                    </a:cubicBezTo>
                    <a:cubicBezTo>
                      <a:pt x="25" y="14"/>
                      <a:pt x="25" y="15"/>
                      <a:pt x="26" y="16"/>
                    </a:cubicBezTo>
                    <a:cubicBezTo>
                      <a:pt x="27" y="17"/>
                      <a:pt x="31" y="19"/>
                      <a:pt x="32" y="18"/>
                    </a:cubicBezTo>
                    <a:cubicBezTo>
                      <a:pt x="33" y="17"/>
                      <a:pt x="33" y="13"/>
                      <a:pt x="34" y="12"/>
                    </a:cubicBezTo>
                    <a:cubicBezTo>
                      <a:pt x="35" y="11"/>
                      <a:pt x="36" y="10"/>
                      <a:pt x="37" y="10"/>
                    </a:cubicBezTo>
                    <a:close/>
                  </a:path>
                </a:pathLst>
              </a:custGeom>
              <a:solidFill>
                <a:srgbClr val="CCFFFF"/>
              </a:solidFill>
              <a:ln w="9525">
                <a:solidFill>
                  <a:srgbClr val="000000"/>
                </a:solidFill>
                <a:round/>
                <a:headEnd/>
                <a:tailEnd/>
              </a:ln>
            </p:spPr>
            <p:txBody>
              <a:bodyPr/>
              <a:lstStyle/>
              <a:p>
                <a:endParaRPr lang="ja-JP" altLang="en-US"/>
              </a:p>
            </p:txBody>
          </p:sp>
          <p:sp>
            <p:nvSpPr>
              <p:cNvPr id="6195" name="Freeform 23"/>
              <p:cNvSpPr>
                <a:spLocks/>
              </p:cNvSpPr>
              <p:nvPr/>
            </p:nvSpPr>
            <p:spPr bwMode="auto">
              <a:xfrm>
                <a:off x="171" y="483"/>
                <a:ext cx="46" cy="21"/>
              </a:xfrm>
              <a:custGeom>
                <a:avLst/>
                <a:gdLst>
                  <a:gd name="T0" fmla="*/ 0 w 46"/>
                  <a:gd name="T1" fmla="*/ 11 h 21"/>
                  <a:gd name="T2" fmla="*/ 6 w 46"/>
                  <a:gd name="T3" fmla="*/ 3 h 21"/>
                  <a:gd name="T4" fmla="*/ 18 w 46"/>
                  <a:gd name="T5" fmla="*/ 3 h 21"/>
                  <a:gd name="T6" fmla="*/ 24 w 46"/>
                  <a:gd name="T7" fmla="*/ 7 h 21"/>
                  <a:gd name="T8" fmla="*/ 28 w 46"/>
                  <a:gd name="T9" fmla="*/ 12 h 21"/>
                  <a:gd name="T10" fmla="*/ 32 w 46"/>
                  <a:gd name="T11" fmla="*/ 13 h 21"/>
                  <a:gd name="T12" fmla="*/ 30 w 46"/>
                  <a:gd name="T13" fmla="*/ 5 h 21"/>
                  <a:gd name="T14" fmla="*/ 31 w 46"/>
                  <a:gd name="T15" fmla="*/ 0 h 21"/>
                  <a:gd name="T16" fmla="*/ 35 w 46"/>
                  <a:gd name="T17" fmla="*/ 6 h 21"/>
                  <a:gd name="T18" fmla="*/ 39 w 46"/>
                  <a:gd name="T19" fmla="*/ 9 h 21"/>
                  <a:gd name="T20" fmla="*/ 46 w 46"/>
                  <a:gd name="T21" fmla="*/ 11 h 21"/>
                  <a:gd name="T22" fmla="*/ 37 w 46"/>
                  <a:gd name="T23" fmla="*/ 17 h 21"/>
                  <a:gd name="T24" fmla="*/ 33 w 46"/>
                  <a:gd name="T25" fmla="*/ 17 h 21"/>
                  <a:gd name="T26" fmla="*/ 29 w 46"/>
                  <a:gd name="T27" fmla="*/ 21 h 21"/>
                  <a:gd name="T28" fmla="*/ 23 w 46"/>
                  <a:gd name="T29" fmla="*/ 15 h 21"/>
                  <a:gd name="T30" fmla="*/ 18 w 46"/>
                  <a:gd name="T31" fmla="*/ 11 h 21"/>
                  <a:gd name="T32" fmla="*/ 5 w 46"/>
                  <a:gd name="T33" fmla="*/ 10 h 21"/>
                  <a:gd name="T34" fmla="*/ 0 w 46"/>
                  <a:gd name="T35" fmla="*/ 11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
                  <a:gd name="T55" fmla="*/ 0 h 21"/>
                  <a:gd name="T56" fmla="*/ 46 w 46"/>
                  <a:gd name="T57" fmla="*/ 21 h 2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 h="21">
                    <a:moveTo>
                      <a:pt x="0" y="11"/>
                    </a:moveTo>
                    <a:cubicBezTo>
                      <a:pt x="0" y="10"/>
                      <a:pt x="3" y="4"/>
                      <a:pt x="6" y="3"/>
                    </a:cubicBezTo>
                    <a:cubicBezTo>
                      <a:pt x="9" y="2"/>
                      <a:pt x="15" y="2"/>
                      <a:pt x="18" y="3"/>
                    </a:cubicBezTo>
                    <a:cubicBezTo>
                      <a:pt x="21" y="4"/>
                      <a:pt x="22" y="6"/>
                      <a:pt x="24" y="7"/>
                    </a:cubicBezTo>
                    <a:cubicBezTo>
                      <a:pt x="26" y="8"/>
                      <a:pt x="27" y="11"/>
                      <a:pt x="28" y="12"/>
                    </a:cubicBezTo>
                    <a:cubicBezTo>
                      <a:pt x="29" y="13"/>
                      <a:pt x="32" y="14"/>
                      <a:pt x="32" y="13"/>
                    </a:cubicBezTo>
                    <a:cubicBezTo>
                      <a:pt x="32" y="12"/>
                      <a:pt x="30" y="7"/>
                      <a:pt x="30" y="5"/>
                    </a:cubicBezTo>
                    <a:cubicBezTo>
                      <a:pt x="30" y="3"/>
                      <a:pt x="30" y="0"/>
                      <a:pt x="31" y="0"/>
                    </a:cubicBezTo>
                    <a:cubicBezTo>
                      <a:pt x="32" y="0"/>
                      <a:pt x="34" y="5"/>
                      <a:pt x="35" y="6"/>
                    </a:cubicBezTo>
                    <a:cubicBezTo>
                      <a:pt x="36" y="7"/>
                      <a:pt x="37" y="8"/>
                      <a:pt x="39" y="9"/>
                    </a:cubicBezTo>
                    <a:cubicBezTo>
                      <a:pt x="41" y="10"/>
                      <a:pt x="46" y="10"/>
                      <a:pt x="46" y="11"/>
                    </a:cubicBezTo>
                    <a:cubicBezTo>
                      <a:pt x="46" y="12"/>
                      <a:pt x="39" y="16"/>
                      <a:pt x="37" y="17"/>
                    </a:cubicBezTo>
                    <a:cubicBezTo>
                      <a:pt x="35" y="18"/>
                      <a:pt x="34" y="16"/>
                      <a:pt x="33" y="17"/>
                    </a:cubicBezTo>
                    <a:cubicBezTo>
                      <a:pt x="32" y="18"/>
                      <a:pt x="31" y="21"/>
                      <a:pt x="29" y="21"/>
                    </a:cubicBezTo>
                    <a:cubicBezTo>
                      <a:pt x="27" y="21"/>
                      <a:pt x="25" y="17"/>
                      <a:pt x="23" y="15"/>
                    </a:cubicBezTo>
                    <a:cubicBezTo>
                      <a:pt x="21" y="13"/>
                      <a:pt x="21" y="12"/>
                      <a:pt x="18" y="11"/>
                    </a:cubicBezTo>
                    <a:cubicBezTo>
                      <a:pt x="15" y="10"/>
                      <a:pt x="8" y="10"/>
                      <a:pt x="5" y="10"/>
                    </a:cubicBezTo>
                    <a:cubicBezTo>
                      <a:pt x="2" y="10"/>
                      <a:pt x="0" y="12"/>
                      <a:pt x="0" y="11"/>
                    </a:cubicBezTo>
                    <a:close/>
                  </a:path>
                </a:pathLst>
              </a:custGeom>
              <a:solidFill>
                <a:srgbClr val="CCFFFF"/>
              </a:solidFill>
              <a:ln w="9525">
                <a:solidFill>
                  <a:srgbClr val="000000"/>
                </a:solidFill>
                <a:round/>
                <a:headEnd/>
                <a:tailEnd/>
              </a:ln>
            </p:spPr>
            <p:txBody>
              <a:bodyPr/>
              <a:lstStyle/>
              <a:p>
                <a:endParaRPr lang="ja-JP" altLang="en-US"/>
              </a:p>
            </p:txBody>
          </p:sp>
          <p:sp>
            <p:nvSpPr>
              <p:cNvPr id="6196" name="Freeform 24"/>
              <p:cNvSpPr>
                <a:spLocks/>
              </p:cNvSpPr>
              <p:nvPr/>
            </p:nvSpPr>
            <p:spPr bwMode="auto">
              <a:xfrm>
                <a:off x="400" y="289"/>
                <a:ext cx="71" cy="89"/>
              </a:xfrm>
              <a:custGeom>
                <a:avLst/>
                <a:gdLst>
                  <a:gd name="T0" fmla="*/ 0 w 1589"/>
                  <a:gd name="T1" fmla="*/ 0 h 2074"/>
                  <a:gd name="T2" fmla="*/ 0 w 1589"/>
                  <a:gd name="T3" fmla="*/ 0 h 2074"/>
                  <a:gd name="T4" fmla="*/ 0 w 1589"/>
                  <a:gd name="T5" fmla="*/ 0 h 2074"/>
                  <a:gd name="T6" fmla="*/ 0 w 1589"/>
                  <a:gd name="T7" fmla="*/ 0 h 2074"/>
                  <a:gd name="T8" fmla="*/ 0 w 1589"/>
                  <a:gd name="T9" fmla="*/ 0 h 2074"/>
                  <a:gd name="T10" fmla="*/ 0 w 1589"/>
                  <a:gd name="T11" fmla="*/ 0 h 2074"/>
                  <a:gd name="T12" fmla="*/ 0 w 1589"/>
                  <a:gd name="T13" fmla="*/ 0 h 2074"/>
                  <a:gd name="T14" fmla="*/ 0 w 1589"/>
                  <a:gd name="T15" fmla="*/ 0 h 2074"/>
                  <a:gd name="T16" fmla="*/ 0 w 1589"/>
                  <a:gd name="T17" fmla="*/ 0 h 2074"/>
                  <a:gd name="T18" fmla="*/ 0 w 1589"/>
                  <a:gd name="T19" fmla="*/ 0 h 2074"/>
                  <a:gd name="T20" fmla="*/ 0 w 1589"/>
                  <a:gd name="T21" fmla="*/ 0 h 2074"/>
                  <a:gd name="T22" fmla="*/ 0 w 1589"/>
                  <a:gd name="T23" fmla="*/ 0 h 2074"/>
                  <a:gd name="T24" fmla="*/ 0 w 1589"/>
                  <a:gd name="T25" fmla="*/ 0 h 2074"/>
                  <a:gd name="T26" fmla="*/ 0 w 1589"/>
                  <a:gd name="T27" fmla="*/ 0 h 2074"/>
                  <a:gd name="T28" fmla="*/ 0 w 1589"/>
                  <a:gd name="T29" fmla="*/ 0 h 2074"/>
                  <a:gd name="T30" fmla="*/ 0 w 1589"/>
                  <a:gd name="T31" fmla="*/ 0 h 2074"/>
                  <a:gd name="T32" fmla="*/ 0 w 1589"/>
                  <a:gd name="T33" fmla="*/ 0 h 2074"/>
                  <a:gd name="T34" fmla="*/ 0 w 1589"/>
                  <a:gd name="T35" fmla="*/ 0 h 2074"/>
                  <a:gd name="T36" fmla="*/ 0 w 1589"/>
                  <a:gd name="T37" fmla="*/ 0 h 2074"/>
                  <a:gd name="T38" fmla="*/ 0 w 1589"/>
                  <a:gd name="T39" fmla="*/ 0 h 2074"/>
                  <a:gd name="T40" fmla="*/ 0 w 1589"/>
                  <a:gd name="T41" fmla="*/ 0 h 2074"/>
                  <a:gd name="T42" fmla="*/ 0 w 1589"/>
                  <a:gd name="T43" fmla="*/ 0 h 2074"/>
                  <a:gd name="T44" fmla="*/ 0 w 1589"/>
                  <a:gd name="T45" fmla="*/ 0 h 2074"/>
                  <a:gd name="T46" fmla="*/ 0 w 1589"/>
                  <a:gd name="T47" fmla="*/ 0 h 2074"/>
                  <a:gd name="T48" fmla="*/ 0 w 1589"/>
                  <a:gd name="T49" fmla="*/ 0 h 2074"/>
                  <a:gd name="T50" fmla="*/ 0 w 1589"/>
                  <a:gd name="T51" fmla="*/ 0 h 2074"/>
                  <a:gd name="T52" fmla="*/ 0 w 1589"/>
                  <a:gd name="T53" fmla="*/ 0 h 2074"/>
                  <a:gd name="T54" fmla="*/ 0 w 1589"/>
                  <a:gd name="T55" fmla="*/ 0 h 2074"/>
                  <a:gd name="T56" fmla="*/ 0 w 1589"/>
                  <a:gd name="T57" fmla="*/ 0 h 2074"/>
                  <a:gd name="T58" fmla="*/ 0 w 1589"/>
                  <a:gd name="T59" fmla="*/ 0 h 2074"/>
                  <a:gd name="T60" fmla="*/ 0 w 1589"/>
                  <a:gd name="T61" fmla="*/ 0 h 2074"/>
                  <a:gd name="T62" fmla="*/ 0 w 1589"/>
                  <a:gd name="T63" fmla="*/ 0 h 2074"/>
                  <a:gd name="T64" fmla="*/ 0 w 1589"/>
                  <a:gd name="T65" fmla="*/ 0 h 2074"/>
                  <a:gd name="T66" fmla="*/ 0 w 1589"/>
                  <a:gd name="T67" fmla="*/ 0 h 2074"/>
                  <a:gd name="T68" fmla="*/ 0 w 1589"/>
                  <a:gd name="T69" fmla="*/ 0 h 2074"/>
                  <a:gd name="T70" fmla="*/ 0 w 1589"/>
                  <a:gd name="T71" fmla="*/ 0 h 2074"/>
                  <a:gd name="T72" fmla="*/ 0 w 1589"/>
                  <a:gd name="T73" fmla="*/ 0 h 2074"/>
                  <a:gd name="T74" fmla="*/ 0 w 1589"/>
                  <a:gd name="T75" fmla="*/ 0 h 2074"/>
                  <a:gd name="T76" fmla="*/ 0 w 1589"/>
                  <a:gd name="T77" fmla="*/ 0 h 2074"/>
                  <a:gd name="T78" fmla="*/ 0 w 1589"/>
                  <a:gd name="T79" fmla="*/ 0 h 2074"/>
                  <a:gd name="T80" fmla="*/ 0 w 1589"/>
                  <a:gd name="T81" fmla="*/ 0 h 2074"/>
                  <a:gd name="T82" fmla="*/ 0 w 1589"/>
                  <a:gd name="T83" fmla="*/ 0 h 2074"/>
                  <a:gd name="T84" fmla="*/ 0 w 1589"/>
                  <a:gd name="T85" fmla="*/ 0 h 2074"/>
                  <a:gd name="T86" fmla="*/ 0 w 1589"/>
                  <a:gd name="T87" fmla="*/ 0 h 2074"/>
                  <a:gd name="T88" fmla="*/ 0 w 1589"/>
                  <a:gd name="T89" fmla="*/ 0 h 2074"/>
                  <a:gd name="T90" fmla="*/ 0 w 1589"/>
                  <a:gd name="T91" fmla="*/ 0 h 2074"/>
                  <a:gd name="T92" fmla="*/ 0 w 1589"/>
                  <a:gd name="T93" fmla="*/ 0 h 2074"/>
                  <a:gd name="T94" fmla="*/ 0 w 1589"/>
                  <a:gd name="T95" fmla="*/ 0 h 2074"/>
                  <a:gd name="T96" fmla="*/ 0 w 1589"/>
                  <a:gd name="T97" fmla="*/ 0 h 2074"/>
                  <a:gd name="T98" fmla="*/ 0 w 1589"/>
                  <a:gd name="T99" fmla="*/ 0 h 2074"/>
                  <a:gd name="T100" fmla="*/ 0 w 1589"/>
                  <a:gd name="T101" fmla="*/ 0 h 2074"/>
                  <a:gd name="T102" fmla="*/ 0 w 1589"/>
                  <a:gd name="T103" fmla="*/ 0 h 2074"/>
                  <a:gd name="T104" fmla="*/ 0 w 1589"/>
                  <a:gd name="T105" fmla="*/ 0 h 2074"/>
                  <a:gd name="T106" fmla="*/ 0 w 1589"/>
                  <a:gd name="T107" fmla="*/ 0 h 2074"/>
                  <a:gd name="T108" fmla="*/ 0 w 1589"/>
                  <a:gd name="T109" fmla="*/ 0 h 2074"/>
                  <a:gd name="T110" fmla="*/ 0 w 1589"/>
                  <a:gd name="T111" fmla="*/ 0 h 2074"/>
                  <a:gd name="T112" fmla="*/ 0 w 1589"/>
                  <a:gd name="T113" fmla="*/ 0 h 2074"/>
                  <a:gd name="T114" fmla="*/ 0 w 1589"/>
                  <a:gd name="T115" fmla="*/ 0 h 2074"/>
                  <a:gd name="T116" fmla="*/ 0 w 1589"/>
                  <a:gd name="T117" fmla="*/ 0 h 207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89"/>
                  <a:gd name="T178" fmla="*/ 0 h 2074"/>
                  <a:gd name="T179" fmla="*/ 1589 w 1589"/>
                  <a:gd name="T180" fmla="*/ 2074 h 207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89" h="2074">
                    <a:moveTo>
                      <a:pt x="1371" y="65"/>
                    </a:moveTo>
                    <a:cubicBezTo>
                      <a:pt x="1336" y="35"/>
                      <a:pt x="1251" y="0"/>
                      <a:pt x="1221" y="5"/>
                    </a:cubicBezTo>
                    <a:cubicBezTo>
                      <a:pt x="1191" y="10"/>
                      <a:pt x="1208" y="68"/>
                      <a:pt x="1191" y="93"/>
                    </a:cubicBezTo>
                    <a:cubicBezTo>
                      <a:pt x="1174" y="118"/>
                      <a:pt x="1147" y="125"/>
                      <a:pt x="1117" y="153"/>
                    </a:cubicBezTo>
                    <a:cubicBezTo>
                      <a:pt x="1087" y="181"/>
                      <a:pt x="1036" y="221"/>
                      <a:pt x="1011" y="261"/>
                    </a:cubicBezTo>
                    <a:cubicBezTo>
                      <a:pt x="986" y="301"/>
                      <a:pt x="989" y="361"/>
                      <a:pt x="967" y="393"/>
                    </a:cubicBezTo>
                    <a:cubicBezTo>
                      <a:pt x="945" y="425"/>
                      <a:pt x="907" y="443"/>
                      <a:pt x="877" y="453"/>
                    </a:cubicBezTo>
                    <a:cubicBezTo>
                      <a:pt x="847" y="463"/>
                      <a:pt x="814" y="445"/>
                      <a:pt x="787" y="453"/>
                    </a:cubicBezTo>
                    <a:cubicBezTo>
                      <a:pt x="760" y="461"/>
                      <a:pt x="751" y="498"/>
                      <a:pt x="711" y="501"/>
                    </a:cubicBezTo>
                    <a:cubicBezTo>
                      <a:pt x="671" y="504"/>
                      <a:pt x="589" y="489"/>
                      <a:pt x="547" y="469"/>
                    </a:cubicBezTo>
                    <a:cubicBezTo>
                      <a:pt x="505" y="449"/>
                      <a:pt x="487" y="396"/>
                      <a:pt x="457" y="381"/>
                    </a:cubicBezTo>
                    <a:cubicBezTo>
                      <a:pt x="427" y="366"/>
                      <a:pt x="395" y="369"/>
                      <a:pt x="367" y="381"/>
                    </a:cubicBezTo>
                    <a:cubicBezTo>
                      <a:pt x="339" y="393"/>
                      <a:pt x="316" y="428"/>
                      <a:pt x="291" y="453"/>
                    </a:cubicBezTo>
                    <a:cubicBezTo>
                      <a:pt x="266" y="478"/>
                      <a:pt x="234" y="499"/>
                      <a:pt x="217" y="529"/>
                    </a:cubicBezTo>
                    <a:cubicBezTo>
                      <a:pt x="200" y="559"/>
                      <a:pt x="205" y="606"/>
                      <a:pt x="187" y="633"/>
                    </a:cubicBezTo>
                    <a:cubicBezTo>
                      <a:pt x="169" y="660"/>
                      <a:pt x="141" y="663"/>
                      <a:pt x="111" y="693"/>
                    </a:cubicBezTo>
                    <a:cubicBezTo>
                      <a:pt x="81" y="723"/>
                      <a:pt x="14" y="768"/>
                      <a:pt x="7" y="813"/>
                    </a:cubicBezTo>
                    <a:cubicBezTo>
                      <a:pt x="0" y="858"/>
                      <a:pt x="45" y="955"/>
                      <a:pt x="67" y="965"/>
                    </a:cubicBezTo>
                    <a:cubicBezTo>
                      <a:pt x="89" y="975"/>
                      <a:pt x="109" y="900"/>
                      <a:pt x="141" y="873"/>
                    </a:cubicBezTo>
                    <a:cubicBezTo>
                      <a:pt x="173" y="846"/>
                      <a:pt x="223" y="813"/>
                      <a:pt x="261" y="801"/>
                    </a:cubicBezTo>
                    <a:cubicBezTo>
                      <a:pt x="299" y="789"/>
                      <a:pt x="322" y="809"/>
                      <a:pt x="367" y="801"/>
                    </a:cubicBezTo>
                    <a:cubicBezTo>
                      <a:pt x="412" y="793"/>
                      <a:pt x="486" y="748"/>
                      <a:pt x="531" y="753"/>
                    </a:cubicBezTo>
                    <a:cubicBezTo>
                      <a:pt x="576" y="758"/>
                      <a:pt x="619" y="789"/>
                      <a:pt x="637" y="829"/>
                    </a:cubicBezTo>
                    <a:cubicBezTo>
                      <a:pt x="655" y="869"/>
                      <a:pt x="637" y="950"/>
                      <a:pt x="637" y="993"/>
                    </a:cubicBezTo>
                    <a:cubicBezTo>
                      <a:pt x="637" y="1036"/>
                      <a:pt x="610" y="1067"/>
                      <a:pt x="637" y="1085"/>
                    </a:cubicBezTo>
                    <a:cubicBezTo>
                      <a:pt x="664" y="1103"/>
                      <a:pt x="774" y="1076"/>
                      <a:pt x="801" y="1101"/>
                    </a:cubicBezTo>
                    <a:cubicBezTo>
                      <a:pt x="828" y="1126"/>
                      <a:pt x="796" y="1188"/>
                      <a:pt x="801" y="1233"/>
                    </a:cubicBezTo>
                    <a:cubicBezTo>
                      <a:pt x="806" y="1278"/>
                      <a:pt x="823" y="1329"/>
                      <a:pt x="831" y="1369"/>
                    </a:cubicBezTo>
                    <a:cubicBezTo>
                      <a:pt x="839" y="1409"/>
                      <a:pt x="852" y="1430"/>
                      <a:pt x="847" y="1473"/>
                    </a:cubicBezTo>
                    <a:cubicBezTo>
                      <a:pt x="842" y="1516"/>
                      <a:pt x="801" y="1582"/>
                      <a:pt x="801" y="1625"/>
                    </a:cubicBezTo>
                    <a:cubicBezTo>
                      <a:pt x="801" y="1668"/>
                      <a:pt x="852" y="1684"/>
                      <a:pt x="847" y="1729"/>
                    </a:cubicBezTo>
                    <a:cubicBezTo>
                      <a:pt x="842" y="1774"/>
                      <a:pt x="781" y="1838"/>
                      <a:pt x="771" y="1893"/>
                    </a:cubicBezTo>
                    <a:cubicBezTo>
                      <a:pt x="761" y="1948"/>
                      <a:pt x="779" y="2048"/>
                      <a:pt x="787" y="2061"/>
                    </a:cubicBezTo>
                    <a:cubicBezTo>
                      <a:pt x="795" y="2074"/>
                      <a:pt x="807" y="2019"/>
                      <a:pt x="817" y="1969"/>
                    </a:cubicBezTo>
                    <a:cubicBezTo>
                      <a:pt x="827" y="1919"/>
                      <a:pt x="830" y="1824"/>
                      <a:pt x="847" y="1761"/>
                    </a:cubicBezTo>
                    <a:cubicBezTo>
                      <a:pt x="864" y="1698"/>
                      <a:pt x="904" y="1661"/>
                      <a:pt x="921" y="1593"/>
                    </a:cubicBezTo>
                    <a:cubicBezTo>
                      <a:pt x="938" y="1525"/>
                      <a:pt x="946" y="1410"/>
                      <a:pt x="951" y="1353"/>
                    </a:cubicBezTo>
                    <a:cubicBezTo>
                      <a:pt x="956" y="1296"/>
                      <a:pt x="926" y="1231"/>
                      <a:pt x="951" y="1249"/>
                    </a:cubicBezTo>
                    <a:cubicBezTo>
                      <a:pt x="976" y="1267"/>
                      <a:pt x="1056" y="1416"/>
                      <a:pt x="1101" y="1461"/>
                    </a:cubicBezTo>
                    <a:cubicBezTo>
                      <a:pt x="1146" y="1506"/>
                      <a:pt x="1186" y="1494"/>
                      <a:pt x="1221" y="1521"/>
                    </a:cubicBezTo>
                    <a:cubicBezTo>
                      <a:pt x="1256" y="1548"/>
                      <a:pt x="1286" y="1593"/>
                      <a:pt x="1311" y="1625"/>
                    </a:cubicBezTo>
                    <a:cubicBezTo>
                      <a:pt x="1336" y="1657"/>
                      <a:pt x="1343" y="1688"/>
                      <a:pt x="1371" y="1713"/>
                    </a:cubicBezTo>
                    <a:cubicBezTo>
                      <a:pt x="1399" y="1738"/>
                      <a:pt x="1442" y="1758"/>
                      <a:pt x="1477" y="1773"/>
                    </a:cubicBezTo>
                    <a:cubicBezTo>
                      <a:pt x="1512" y="1788"/>
                      <a:pt x="1589" y="1827"/>
                      <a:pt x="1581" y="1805"/>
                    </a:cubicBezTo>
                    <a:cubicBezTo>
                      <a:pt x="1573" y="1783"/>
                      <a:pt x="1468" y="1688"/>
                      <a:pt x="1431" y="1641"/>
                    </a:cubicBezTo>
                    <a:cubicBezTo>
                      <a:pt x="1394" y="1594"/>
                      <a:pt x="1392" y="1564"/>
                      <a:pt x="1357" y="1521"/>
                    </a:cubicBezTo>
                    <a:cubicBezTo>
                      <a:pt x="1322" y="1478"/>
                      <a:pt x="1259" y="1430"/>
                      <a:pt x="1221" y="1385"/>
                    </a:cubicBezTo>
                    <a:cubicBezTo>
                      <a:pt x="1183" y="1340"/>
                      <a:pt x="1158" y="1294"/>
                      <a:pt x="1131" y="1249"/>
                    </a:cubicBezTo>
                    <a:cubicBezTo>
                      <a:pt x="1104" y="1204"/>
                      <a:pt x="1084" y="1163"/>
                      <a:pt x="1057" y="1113"/>
                    </a:cubicBezTo>
                    <a:cubicBezTo>
                      <a:pt x="1030" y="1063"/>
                      <a:pt x="990" y="991"/>
                      <a:pt x="967" y="949"/>
                    </a:cubicBezTo>
                    <a:cubicBezTo>
                      <a:pt x="944" y="907"/>
                      <a:pt x="936" y="894"/>
                      <a:pt x="921" y="861"/>
                    </a:cubicBezTo>
                    <a:cubicBezTo>
                      <a:pt x="906" y="828"/>
                      <a:pt x="867" y="803"/>
                      <a:pt x="877" y="753"/>
                    </a:cubicBezTo>
                    <a:cubicBezTo>
                      <a:pt x="887" y="703"/>
                      <a:pt x="944" y="593"/>
                      <a:pt x="981" y="561"/>
                    </a:cubicBezTo>
                    <a:cubicBezTo>
                      <a:pt x="1018" y="529"/>
                      <a:pt x="1076" y="584"/>
                      <a:pt x="1101" y="561"/>
                    </a:cubicBezTo>
                    <a:cubicBezTo>
                      <a:pt x="1126" y="538"/>
                      <a:pt x="1113" y="470"/>
                      <a:pt x="1131" y="425"/>
                    </a:cubicBezTo>
                    <a:cubicBezTo>
                      <a:pt x="1149" y="380"/>
                      <a:pt x="1172" y="322"/>
                      <a:pt x="1207" y="289"/>
                    </a:cubicBezTo>
                    <a:cubicBezTo>
                      <a:pt x="1242" y="256"/>
                      <a:pt x="1304" y="246"/>
                      <a:pt x="1341" y="229"/>
                    </a:cubicBezTo>
                    <a:cubicBezTo>
                      <a:pt x="1378" y="212"/>
                      <a:pt x="1421" y="215"/>
                      <a:pt x="1431" y="185"/>
                    </a:cubicBezTo>
                    <a:cubicBezTo>
                      <a:pt x="1441" y="155"/>
                      <a:pt x="1406" y="95"/>
                      <a:pt x="1371" y="65"/>
                    </a:cubicBezTo>
                    <a:close/>
                  </a:path>
                </a:pathLst>
              </a:custGeom>
              <a:solidFill>
                <a:srgbClr val="CCFFFF"/>
              </a:solidFill>
              <a:ln w="9525">
                <a:solidFill>
                  <a:srgbClr val="000000"/>
                </a:solidFill>
                <a:round/>
                <a:headEnd/>
                <a:tailEnd/>
              </a:ln>
            </p:spPr>
            <p:txBody>
              <a:bodyPr lIns="74295" tIns="8890" rIns="74295" bIns="8890"/>
              <a:lstStyle/>
              <a:p>
                <a:endParaRPr lang="ja-JP" altLang="en-US"/>
              </a:p>
            </p:txBody>
          </p:sp>
          <p:sp>
            <p:nvSpPr>
              <p:cNvPr id="6197" name="Freeform 25"/>
              <p:cNvSpPr>
                <a:spLocks/>
              </p:cNvSpPr>
              <p:nvPr/>
            </p:nvSpPr>
            <p:spPr bwMode="auto">
              <a:xfrm>
                <a:off x="132" y="741"/>
                <a:ext cx="57" cy="73"/>
              </a:xfrm>
              <a:custGeom>
                <a:avLst/>
                <a:gdLst>
                  <a:gd name="T0" fmla="*/ 45 w 57"/>
                  <a:gd name="T1" fmla="*/ 73 h 73"/>
                  <a:gd name="T2" fmla="*/ 43 w 57"/>
                  <a:gd name="T3" fmla="*/ 68 h 73"/>
                  <a:gd name="T4" fmla="*/ 35 w 57"/>
                  <a:gd name="T5" fmla="*/ 68 h 73"/>
                  <a:gd name="T6" fmla="*/ 32 w 57"/>
                  <a:gd name="T7" fmla="*/ 72 h 73"/>
                  <a:gd name="T8" fmla="*/ 28 w 57"/>
                  <a:gd name="T9" fmla="*/ 65 h 73"/>
                  <a:gd name="T10" fmla="*/ 28 w 57"/>
                  <a:gd name="T11" fmla="*/ 60 h 73"/>
                  <a:gd name="T12" fmla="*/ 21 w 57"/>
                  <a:gd name="T13" fmla="*/ 57 h 73"/>
                  <a:gd name="T14" fmla="*/ 21 w 57"/>
                  <a:gd name="T15" fmla="*/ 52 h 73"/>
                  <a:gd name="T16" fmla="*/ 15 w 57"/>
                  <a:gd name="T17" fmla="*/ 47 h 73"/>
                  <a:gd name="T18" fmla="*/ 15 w 57"/>
                  <a:gd name="T19" fmla="*/ 42 h 73"/>
                  <a:gd name="T20" fmla="*/ 15 w 57"/>
                  <a:gd name="T21" fmla="*/ 38 h 73"/>
                  <a:gd name="T22" fmla="*/ 16 w 57"/>
                  <a:gd name="T23" fmla="*/ 33 h 73"/>
                  <a:gd name="T24" fmla="*/ 13 w 57"/>
                  <a:gd name="T25" fmla="*/ 28 h 73"/>
                  <a:gd name="T26" fmla="*/ 7 w 57"/>
                  <a:gd name="T27" fmla="*/ 24 h 73"/>
                  <a:gd name="T28" fmla="*/ 7 w 57"/>
                  <a:gd name="T29" fmla="*/ 20 h 73"/>
                  <a:gd name="T30" fmla="*/ 6 w 57"/>
                  <a:gd name="T31" fmla="*/ 16 h 73"/>
                  <a:gd name="T32" fmla="*/ 1 w 57"/>
                  <a:gd name="T33" fmla="*/ 12 h 73"/>
                  <a:gd name="T34" fmla="*/ 0 w 57"/>
                  <a:gd name="T35" fmla="*/ 6 h 73"/>
                  <a:gd name="T36" fmla="*/ 1 w 57"/>
                  <a:gd name="T37" fmla="*/ 2 h 73"/>
                  <a:gd name="T38" fmla="*/ 6 w 57"/>
                  <a:gd name="T39" fmla="*/ 0 h 73"/>
                  <a:gd name="T40" fmla="*/ 10 w 57"/>
                  <a:gd name="T41" fmla="*/ 1 h 73"/>
                  <a:gd name="T42" fmla="*/ 16 w 57"/>
                  <a:gd name="T43" fmla="*/ 5 h 73"/>
                  <a:gd name="T44" fmla="*/ 16 w 57"/>
                  <a:gd name="T45" fmla="*/ 9 h 73"/>
                  <a:gd name="T46" fmla="*/ 17 w 57"/>
                  <a:gd name="T47" fmla="*/ 17 h 73"/>
                  <a:gd name="T48" fmla="*/ 19 w 57"/>
                  <a:gd name="T49" fmla="*/ 24 h 73"/>
                  <a:gd name="T50" fmla="*/ 23 w 57"/>
                  <a:gd name="T51" fmla="*/ 31 h 73"/>
                  <a:gd name="T52" fmla="*/ 27 w 57"/>
                  <a:gd name="T53" fmla="*/ 37 h 73"/>
                  <a:gd name="T54" fmla="*/ 32 w 57"/>
                  <a:gd name="T55" fmla="*/ 41 h 73"/>
                  <a:gd name="T56" fmla="*/ 38 w 57"/>
                  <a:gd name="T57" fmla="*/ 45 h 73"/>
                  <a:gd name="T58" fmla="*/ 44 w 57"/>
                  <a:gd name="T59" fmla="*/ 49 h 73"/>
                  <a:gd name="T60" fmla="*/ 53 w 57"/>
                  <a:gd name="T61" fmla="*/ 53 h 73"/>
                  <a:gd name="T62" fmla="*/ 57 w 57"/>
                  <a:gd name="T63" fmla="*/ 53 h 73"/>
                  <a:gd name="T64" fmla="*/ 56 w 57"/>
                  <a:gd name="T65" fmla="*/ 57 h 73"/>
                  <a:gd name="T66" fmla="*/ 53 w 57"/>
                  <a:gd name="T67" fmla="*/ 61 h 73"/>
                  <a:gd name="T68" fmla="*/ 47 w 57"/>
                  <a:gd name="T69" fmla="*/ 62 h 73"/>
                  <a:gd name="T70" fmla="*/ 51 w 57"/>
                  <a:gd name="T71" fmla="*/ 67 h 73"/>
                  <a:gd name="T72" fmla="*/ 45 w 57"/>
                  <a:gd name="T73" fmla="*/ 73 h 7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7"/>
                  <a:gd name="T112" fmla="*/ 0 h 73"/>
                  <a:gd name="T113" fmla="*/ 57 w 57"/>
                  <a:gd name="T114" fmla="*/ 73 h 7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7" h="73">
                    <a:moveTo>
                      <a:pt x="45" y="73"/>
                    </a:moveTo>
                    <a:cubicBezTo>
                      <a:pt x="44" y="73"/>
                      <a:pt x="45" y="69"/>
                      <a:pt x="43" y="68"/>
                    </a:cubicBezTo>
                    <a:cubicBezTo>
                      <a:pt x="41" y="67"/>
                      <a:pt x="37" y="67"/>
                      <a:pt x="35" y="68"/>
                    </a:cubicBezTo>
                    <a:cubicBezTo>
                      <a:pt x="33" y="69"/>
                      <a:pt x="33" y="72"/>
                      <a:pt x="32" y="72"/>
                    </a:cubicBezTo>
                    <a:cubicBezTo>
                      <a:pt x="31" y="72"/>
                      <a:pt x="29" y="67"/>
                      <a:pt x="28" y="65"/>
                    </a:cubicBezTo>
                    <a:cubicBezTo>
                      <a:pt x="27" y="63"/>
                      <a:pt x="29" y="61"/>
                      <a:pt x="28" y="60"/>
                    </a:cubicBezTo>
                    <a:cubicBezTo>
                      <a:pt x="27" y="59"/>
                      <a:pt x="22" y="58"/>
                      <a:pt x="21" y="57"/>
                    </a:cubicBezTo>
                    <a:cubicBezTo>
                      <a:pt x="20" y="56"/>
                      <a:pt x="22" y="54"/>
                      <a:pt x="21" y="52"/>
                    </a:cubicBezTo>
                    <a:cubicBezTo>
                      <a:pt x="20" y="50"/>
                      <a:pt x="16" y="49"/>
                      <a:pt x="15" y="47"/>
                    </a:cubicBezTo>
                    <a:cubicBezTo>
                      <a:pt x="14" y="45"/>
                      <a:pt x="15" y="43"/>
                      <a:pt x="15" y="42"/>
                    </a:cubicBezTo>
                    <a:cubicBezTo>
                      <a:pt x="15" y="41"/>
                      <a:pt x="15" y="39"/>
                      <a:pt x="15" y="38"/>
                    </a:cubicBezTo>
                    <a:cubicBezTo>
                      <a:pt x="15" y="37"/>
                      <a:pt x="16" y="35"/>
                      <a:pt x="16" y="33"/>
                    </a:cubicBezTo>
                    <a:cubicBezTo>
                      <a:pt x="16" y="31"/>
                      <a:pt x="14" y="29"/>
                      <a:pt x="13" y="28"/>
                    </a:cubicBezTo>
                    <a:cubicBezTo>
                      <a:pt x="12" y="27"/>
                      <a:pt x="8" y="25"/>
                      <a:pt x="7" y="24"/>
                    </a:cubicBezTo>
                    <a:cubicBezTo>
                      <a:pt x="6" y="23"/>
                      <a:pt x="7" y="21"/>
                      <a:pt x="7" y="20"/>
                    </a:cubicBezTo>
                    <a:cubicBezTo>
                      <a:pt x="7" y="19"/>
                      <a:pt x="7" y="17"/>
                      <a:pt x="6" y="16"/>
                    </a:cubicBezTo>
                    <a:cubicBezTo>
                      <a:pt x="5" y="15"/>
                      <a:pt x="2" y="14"/>
                      <a:pt x="1" y="12"/>
                    </a:cubicBezTo>
                    <a:cubicBezTo>
                      <a:pt x="0" y="10"/>
                      <a:pt x="0" y="8"/>
                      <a:pt x="0" y="6"/>
                    </a:cubicBezTo>
                    <a:cubicBezTo>
                      <a:pt x="0" y="4"/>
                      <a:pt x="0" y="3"/>
                      <a:pt x="1" y="2"/>
                    </a:cubicBezTo>
                    <a:cubicBezTo>
                      <a:pt x="2" y="1"/>
                      <a:pt x="5" y="0"/>
                      <a:pt x="6" y="0"/>
                    </a:cubicBezTo>
                    <a:cubicBezTo>
                      <a:pt x="7" y="0"/>
                      <a:pt x="8" y="0"/>
                      <a:pt x="10" y="1"/>
                    </a:cubicBezTo>
                    <a:cubicBezTo>
                      <a:pt x="12" y="2"/>
                      <a:pt x="15" y="4"/>
                      <a:pt x="16" y="5"/>
                    </a:cubicBezTo>
                    <a:cubicBezTo>
                      <a:pt x="17" y="6"/>
                      <a:pt x="16" y="7"/>
                      <a:pt x="16" y="9"/>
                    </a:cubicBezTo>
                    <a:cubicBezTo>
                      <a:pt x="16" y="11"/>
                      <a:pt x="17" y="15"/>
                      <a:pt x="17" y="17"/>
                    </a:cubicBezTo>
                    <a:cubicBezTo>
                      <a:pt x="17" y="19"/>
                      <a:pt x="18" y="22"/>
                      <a:pt x="19" y="24"/>
                    </a:cubicBezTo>
                    <a:cubicBezTo>
                      <a:pt x="20" y="26"/>
                      <a:pt x="22" y="29"/>
                      <a:pt x="23" y="31"/>
                    </a:cubicBezTo>
                    <a:cubicBezTo>
                      <a:pt x="24" y="33"/>
                      <a:pt x="26" y="35"/>
                      <a:pt x="27" y="37"/>
                    </a:cubicBezTo>
                    <a:cubicBezTo>
                      <a:pt x="28" y="39"/>
                      <a:pt x="30" y="40"/>
                      <a:pt x="32" y="41"/>
                    </a:cubicBezTo>
                    <a:cubicBezTo>
                      <a:pt x="34" y="42"/>
                      <a:pt x="36" y="44"/>
                      <a:pt x="38" y="45"/>
                    </a:cubicBezTo>
                    <a:cubicBezTo>
                      <a:pt x="40" y="46"/>
                      <a:pt x="42" y="48"/>
                      <a:pt x="44" y="49"/>
                    </a:cubicBezTo>
                    <a:cubicBezTo>
                      <a:pt x="46" y="50"/>
                      <a:pt x="51" y="52"/>
                      <a:pt x="53" y="53"/>
                    </a:cubicBezTo>
                    <a:cubicBezTo>
                      <a:pt x="55" y="54"/>
                      <a:pt x="57" y="52"/>
                      <a:pt x="57" y="53"/>
                    </a:cubicBezTo>
                    <a:cubicBezTo>
                      <a:pt x="57" y="54"/>
                      <a:pt x="57" y="56"/>
                      <a:pt x="56" y="57"/>
                    </a:cubicBezTo>
                    <a:cubicBezTo>
                      <a:pt x="55" y="58"/>
                      <a:pt x="54" y="60"/>
                      <a:pt x="53" y="61"/>
                    </a:cubicBezTo>
                    <a:cubicBezTo>
                      <a:pt x="52" y="62"/>
                      <a:pt x="47" y="61"/>
                      <a:pt x="47" y="62"/>
                    </a:cubicBezTo>
                    <a:cubicBezTo>
                      <a:pt x="47" y="63"/>
                      <a:pt x="51" y="66"/>
                      <a:pt x="51" y="67"/>
                    </a:cubicBezTo>
                    <a:cubicBezTo>
                      <a:pt x="51" y="68"/>
                      <a:pt x="46" y="73"/>
                      <a:pt x="45" y="73"/>
                    </a:cubicBezTo>
                    <a:close/>
                  </a:path>
                </a:pathLst>
              </a:custGeom>
              <a:solidFill>
                <a:srgbClr val="CCFFFF"/>
              </a:solidFill>
              <a:ln w="9525">
                <a:solidFill>
                  <a:srgbClr val="000000"/>
                </a:solidFill>
                <a:round/>
                <a:headEnd/>
                <a:tailEnd/>
              </a:ln>
            </p:spPr>
            <p:txBody>
              <a:bodyPr/>
              <a:lstStyle/>
              <a:p>
                <a:endParaRPr lang="ja-JP" altLang="en-US"/>
              </a:p>
            </p:txBody>
          </p:sp>
        </p:grpSp>
        <p:sp>
          <p:nvSpPr>
            <p:cNvPr id="6192" name="d2_3"/>
            <p:cNvSpPr>
              <a:spLocks/>
            </p:cNvSpPr>
            <p:nvPr/>
          </p:nvSpPr>
          <p:spPr bwMode="auto">
            <a:xfrm>
              <a:off x="9463" y="4993"/>
              <a:ext cx="222" cy="180"/>
            </a:xfrm>
            <a:custGeom>
              <a:avLst/>
              <a:gdLst>
                <a:gd name="T0" fmla="*/ 0 w 16384"/>
                <a:gd name="T1" fmla="*/ 0 h 16384"/>
                <a:gd name="T2" fmla="*/ 0 w 16384"/>
                <a:gd name="T3" fmla="*/ 0 h 16384"/>
                <a:gd name="T4" fmla="*/ 0 w 16384"/>
                <a:gd name="T5" fmla="*/ 0 h 16384"/>
                <a:gd name="T6" fmla="*/ 0 w 16384"/>
                <a:gd name="T7" fmla="*/ 0 h 16384"/>
                <a:gd name="T8" fmla="*/ 0 w 16384"/>
                <a:gd name="T9" fmla="*/ 0 h 16384"/>
                <a:gd name="T10" fmla="*/ 0 w 16384"/>
                <a:gd name="T11" fmla="*/ 0 h 16384"/>
                <a:gd name="T12" fmla="*/ 0 w 16384"/>
                <a:gd name="T13" fmla="*/ 0 h 16384"/>
                <a:gd name="T14" fmla="*/ 0 w 16384"/>
                <a:gd name="T15" fmla="*/ 0 h 16384"/>
                <a:gd name="T16" fmla="*/ 0 w 16384"/>
                <a:gd name="T17" fmla="*/ 0 h 163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384"/>
                <a:gd name="T28" fmla="*/ 0 h 16384"/>
                <a:gd name="T29" fmla="*/ 16384 w 16384"/>
                <a:gd name="T30" fmla="*/ 16384 h 163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384" h="16384">
                  <a:moveTo>
                    <a:pt x="0" y="16384"/>
                  </a:moveTo>
                  <a:lnTo>
                    <a:pt x="3121" y="6746"/>
                  </a:lnTo>
                  <a:lnTo>
                    <a:pt x="3121" y="3855"/>
                  </a:lnTo>
                  <a:lnTo>
                    <a:pt x="5461" y="3855"/>
                  </a:lnTo>
                  <a:lnTo>
                    <a:pt x="13263" y="0"/>
                  </a:lnTo>
                  <a:lnTo>
                    <a:pt x="16384" y="2891"/>
                  </a:lnTo>
                  <a:lnTo>
                    <a:pt x="12483" y="9638"/>
                  </a:lnTo>
                  <a:lnTo>
                    <a:pt x="5461" y="15420"/>
                  </a:lnTo>
                  <a:lnTo>
                    <a:pt x="0" y="16384"/>
                  </a:lnTo>
                  <a:close/>
                </a:path>
              </a:pathLst>
            </a:custGeom>
            <a:solidFill>
              <a:srgbClr val="CCFFFF"/>
            </a:solidFill>
            <a:ln w="9525" cap="flat">
              <a:solidFill>
                <a:srgbClr val="000000"/>
              </a:solidFill>
              <a:prstDash val="solid"/>
              <a:round/>
              <a:headEnd/>
              <a:tailEnd/>
            </a:ln>
          </p:spPr>
          <p:txBody>
            <a:bodyPr/>
            <a:lstStyle/>
            <a:p>
              <a:endParaRPr lang="ja-JP" altLang="en-US"/>
            </a:p>
          </p:txBody>
        </p:sp>
      </p:grpSp>
      <p:pic>
        <p:nvPicPr>
          <p:cNvPr id="6149" name="Picture 27" descr="味の素"/>
          <p:cNvPicPr>
            <a:picLocks noChangeAspect="1" noChangeArrowheads="1"/>
          </p:cNvPicPr>
          <p:nvPr/>
        </p:nvPicPr>
        <p:blipFill>
          <a:blip r:embed="rId4" cstate="print"/>
          <a:srcRect/>
          <a:stretch>
            <a:fillRect/>
          </a:stretch>
        </p:blipFill>
        <p:spPr bwMode="auto">
          <a:xfrm>
            <a:off x="6732588" y="765175"/>
            <a:ext cx="1524000" cy="2027238"/>
          </a:xfrm>
          <a:prstGeom prst="rect">
            <a:avLst/>
          </a:prstGeom>
          <a:noFill/>
          <a:ln w="9525">
            <a:noFill/>
            <a:miter lim="800000"/>
            <a:headEnd/>
            <a:tailEnd/>
          </a:ln>
        </p:spPr>
      </p:pic>
      <p:pic>
        <p:nvPicPr>
          <p:cNvPr id="6150" name="Picture 28" descr="⑨fujizerox"/>
          <p:cNvPicPr>
            <a:picLocks noChangeAspect="1" noChangeArrowheads="1"/>
          </p:cNvPicPr>
          <p:nvPr/>
        </p:nvPicPr>
        <p:blipFill>
          <a:blip r:embed="rId5" cstate="print"/>
          <a:srcRect/>
          <a:stretch>
            <a:fillRect/>
          </a:stretch>
        </p:blipFill>
        <p:spPr bwMode="auto">
          <a:xfrm>
            <a:off x="6516688" y="3136900"/>
            <a:ext cx="2051050" cy="1460500"/>
          </a:xfrm>
          <a:prstGeom prst="rect">
            <a:avLst/>
          </a:prstGeom>
          <a:noFill/>
          <a:ln w="9525">
            <a:noFill/>
            <a:miter lim="800000"/>
            <a:headEnd/>
            <a:tailEnd/>
          </a:ln>
        </p:spPr>
      </p:pic>
      <p:pic>
        <p:nvPicPr>
          <p:cNvPr id="6151" name="Picture 29" descr="fuji-xerox-logo"/>
          <p:cNvPicPr>
            <a:picLocks noChangeAspect="1" noChangeArrowheads="1"/>
          </p:cNvPicPr>
          <p:nvPr/>
        </p:nvPicPr>
        <p:blipFill>
          <a:blip r:embed="rId6" cstate="print"/>
          <a:srcRect/>
          <a:stretch>
            <a:fillRect/>
          </a:stretch>
        </p:blipFill>
        <p:spPr bwMode="auto">
          <a:xfrm>
            <a:off x="6551613" y="4652963"/>
            <a:ext cx="1908175" cy="374650"/>
          </a:xfrm>
          <a:prstGeom prst="rect">
            <a:avLst/>
          </a:prstGeom>
          <a:noFill/>
          <a:ln w="9525">
            <a:noFill/>
            <a:miter lim="800000"/>
            <a:headEnd/>
            <a:tailEnd/>
          </a:ln>
        </p:spPr>
      </p:pic>
      <p:pic>
        <p:nvPicPr>
          <p:cNvPr id="6152" name="Picture 30" descr="oa35"/>
          <p:cNvPicPr>
            <a:picLocks noChangeAspect="1" noChangeArrowheads="1"/>
          </p:cNvPicPr>
          <p:nvPr/>
        </p:nvPicPr>
        <p:blipFill>
          <a:blip r:embed="rId7" cstate="print"/>
          <a:srcRect t="40242" b="42142"/>
          <a:stretch>
            <a:fillRect/>
          </a:stretch>
        </p:blipFill>
        <p:spPr bwMode="auto">
          <a:xfrm>
            <a:off x="6516688" y="2781300"/>
            <a:ext cx="1838325" cy="323850"/>
          </a:xfrm>
          <a:prstGeom prst="rect">
            <a:avLst/>
          </a:prstGeom>
          <a:noFill/>
          <a:ln w="9525">
            <a:noFill/>
            <a:miter lim="800000"/>
            <a:headEnd/>
            <a:tailEnd/>
          </a:ln>
        </p:spPr>
      </p:pic>
      <p:pic>
        <p:nvPicPr>
          <p:cNvPr id="6153" name="Picture 31" descr="⑧武田薬品工業"/>
          <p:cNvPicPr>
            <a:picLocks noChangeAspect="1" noChangeArrowheads="1"/>
          </p:cNvPicPr>
          <p:nvPr/>
        </p:nvPicPr>
        <p:blipFill>
          <a:blip r:embed="rId8" cstate="print"/>
          <a:srcRect/>
          <a:stretch>
            <a:fillRect/>
          </a:stretch>
        </p:blipFill>
        <p:spPr bwMode="auto">
          <a:xfrm>
            <a:off x="6516688" y="5027613"/>
            <a:ext cx="2051050" cy="1370012"/>
          </a:xfrm>
          <a:prstGeom prst="rect">
            <a:avLst/>
          </a:prstGeom>
          <a:noFill/>
          <a:ln w="9525">
            <a:noFill/>
            <a:miter lim="800000"/>
            <a:headEnd/>
            <a:tailEnd/>
          </a:ln>
        </p:spPr>
      </p:pic>
      <p:pic>
        <p:nvPicPr>
          <p:cNvPr id="6154" name="Picture 33" descr="⑥リコー"/>
          <p:cNvPicPr>
            <a:picLocks noChangeAspect="1" noChangeArrowheads="1"/>
          </p:cNvPicPr>
          <p:nvPr/>
        </p:nvPicPr>
        <p:blipFill>
          <a:blip r:embed="rId9" cstate="print"/>
          <a:srcRect/>
          <a:stretch>
            <a:fillRect/>
          </a:stretch>
        </p:blipFill>
        <p:spPr bwMode="auto">
          <a:xfrm>
            <a:off x="2879725" y="4581525"/>
            <a:ext cx="1176338" cy="1763713"/>
          </a:xfrm>
          <a:prstGeom prst="rect">
            <a:avLst/>
          </a:prstGeom>
          <a:noFill/>
          <a:ln w="9525">
            <a:noFill/>
            <a:miter lim="800000"/>
            <a:headEnd/>
            <a:tailEnd/>
          </a:ln>
        </p:spPr>
      </p:pic>
      <p:pic>
        <p:nvPicPr>
          <p:cNvPr id="6155" name="Picture 34" descr="新しいリコーロゴ"/>
          <p:cNvPicPr>
            <a:picLocks noChangeAspect="1" noChangeArrowheads="1"/>
          </p:cNvPicPr>
          <p:nvPr/>
        </p:nvPicPr>
        <p:blipFill>
          <a:blip r:embed="rId10" cstate="print"/>
          <a:srcRect/>
          <a:stretch>
            <a:fillRect/>
          </a:stretch>
        </p:blipFill>
        <p:spPr bwMode="auto">
          <a:xfrm>
            <a:off x="2663825" y="6345238"/>
            <a:ext cx="1547813" cy="323850"/>
          </a:xfrm>
          <a:prstGeom prst="rect">
            <a:avLst/>
          </a:prstGeom>
          <a:noFill/>
          <a:ln w="9525">
            <a:noFill/>
            <a:miter lim="800000"/>
            <a:headEnd/>
            <a:tailEnd/>
          </a:ln>
        </p:spPr>
      </p:pic>
      <p:pic>
        <p:nvPicPr>
          <p:cNvPr id="6156" name="Picture 35" descr="⑤sony"/>
          <p:cNvPicPr>
            <a:picLocks noChangeAspect="1" noChangeArrowheads="1"/>
          </p:cNvPicPr>
          <p:nvPr/>
        </p:nvPicPr>
        <p:blipFill>
          <a:blip r:embed="rId11" cstate="print"/>
          <a:srcRect b="9323"/>
          <a:stretch>
            <a:fillRect/>
          </a:stretch>
        </p:blipFill>
        <p:spPr bwMode="auto">
          <a:xfrm>
            <a:off x="431800" y="3068638"/>
            <a:ext cx="2052638" cy="1404937"/>
          </a:xfrm>
          <a:prstGeom prst="rect">
            <a:avLst/>
          </a:prstGeom>
          <a:noFill/>
          <a:ln w="9525">
            <a:noFill/>
            <a:miter lim="800000"/>
            <a:headEnd/>
            <a:tailEnd/>
          </a:ln>
        </p:spPr>
      </p:pic>
      <p:pic>
        <p:nvPicPr>
          <p:cNvPr id="6157" name="Picture 36" descr="SONY Logotype"/>
          <p:cNvPicPr>
            <a:picLocks noChangeAspect="1" noChangeArrowheads="1"/>
          </p:cNvPicPr>
          <p:nvPr/>
        </p:nvPicPr>
        <p:blipFill>
          <a:blip r:embed="rId12" cstate="print"/>
          <a:srcRect t="29369" b="28479"/>
          <a:stretch>
            <a:fillRect/>
          </a:stretch>
        </p:blipFill>
        <p:spPr bwMode="auto">
          <a:xfrm>
            <a:off x="539750" y="4473575"/>
            <a:ext cx="1870075" cy="442913"/>
          </a:xfrm>
          <a:prstGeom prst="rect">
            <a:avLst/>
          </a:prstGeom>
          <a:noFill/>
          <a:ln w="9525">
            <a:noFill/>
            <a:miter lim="800000"/>
            <a:headEnd/>
            <a:tailEnd/>
          </a:ln>
        </p:spPr>
      </p:pic>
      <p:pic>
        <p:nvPicPr>
          <p:cNvPr id="6158" name="Picture 37" descr="日産自動車株式会社ロゴ"/>
          <p:cNvPicPr>
            <a:picLocks noChangeAspect="1" noChangeArrowheads="1"/>
          </p:cNvPicPr>
          <p:nvPr/>
        </p:nvPicPr>
        <p:blipFill>
          <a:blip r:embed="rId13" cstate="print"/>
          <a:srcRect t="24074" b="27910"/>
          <a:stretch>
            <a:fillRect/>
          </a:stretch>
        </p:blipFill>
        <p:spPr bwMode="auto">
          <a:xfrm>
            <a:off x="576263" y="2492375"/>
            <a:ext cx="1714500" cy="576263"/>
          </a:xfrm>
          <a:prstGeom prst="rect">
            <a:avLst/>
          </a:prstGeom>
          <a:noFill/>
          <a:ln w="9525">
            <a:noFill/>
            <a:miter lim="800000"/>
            <a:headEnd/>
            <a:tailEnd/>
          </a:ln>
        </p:spPr>
      </p:pic>
      <p:pic>
        <p:nvPicPr>
          <p:cNvPr id="6159" name="Picture 38" descr="②nissan2"/>
          <p:cNvPicPr>
            <a:picLocks noChangeAspect="1" noChangeArrowheads="1"/>
          </p:cNvPicPr>
          <p:nvPr/>
        </p:nvPicPr>
        <p:blipFill>
          <a:blip r:embed="rId14" cstate="print"/>
          <a:srcRect/>
          <a:stretch>
            <a:fillRect/>
          </a:stretch>
        </p:blipFill>
        <p:spPr bwMode="auto">
          <a:xfrm>
            <a:off x="395288" y="1233488"/>
            <a:ext cx="2159000" cy="1311275"/>
          </a:xfrm>
          <a:prstGeom prst="rect">
            <a:avLst/>
          </a:prstGeom>
          <a:noFill/>
          <a:ln w="9525">
            <a:noFill/>
            <a:miter lim="800000"/>
            <a:headEnd/>
            <a:tailEnd/>
          </a:ln>
        </p:spPr>
      </p:pic>
      <p:pic>
        <p:nvPicPr>
          <p:cNvPr id="6160" name="Picture 40" descr="①fuji"/>
          <p:cNvPicPr>
            <a:picLocks noChangeAspect="1" noChangeArrowheads="1"/>
          </p:cNvPicPr>
          <p:nvPr/>
        </p:nvPicPr>
        <p:blipFill>
          <a:blip r:embed="rId15" cstate="print"/>
          <a:srcRect t="8183" b="12230"/>
          <a:stretch>
            <a:fillRect/>
          </a:stretch>
        </p:blipFill>
        <p:spPr bwMode="auto">
          <a:xfrm>
            <a:off x="431800" y="4941888"/>
            <a:ext cx="2016125" cy="1404937"/>
          </a:xfrm>
          <a:prstGeom prst="rect">
            <a:avLst/>
          </a:prstGeom>
          <a:noFill/>
          <a:ln w="9525">
            <a:noFill/>
            <a:miter lim="800000"/>
            <a:headEnd/>
            <a:tailEnd/>
          </a:ln>
        </p:spPr>
      </p:pic>
      <p:pic>
        <p:nvPicPr>
          <p:cNvPr id="6161" name="Picture 41" descr="フジフイルム、新ロゴを発表－持株会社化に先立ち"/>
          <p:cNvPicPr>
            <a:picLocks noChangeAspect="1" noChangeArrowheads="1"/>
          </p:cNvPicPr>
          <p:nvPr/>
        </p:nvPicPr>
        <p:blipFill>
          <a:blip r:embed="rId16" cstate="print"/>
          <a:srcRect t="33069" b="30952"/>
          <a:stretch>
            <a:fillRect/>
          </a:stretch>
        </p:blipFill>
        <p:spPr bwMode="auto">
          <a:xfrm>
            <a:off x="611188" y="6338888"/>
            <a:ext cx="1714500" cy="431800"/>
          </a:xfrm>
          <a:prstGeom prst="rect">
            <a:avLst/>
          </a:prstGeom>
          <a:noFill/>
          <a:ln w="9525">
            <a:noFill/>
            <a:miter lim="800000"/>
            <a:headEnd/>
            <a:tailEnd/>
          </a:ln>
        </p:spPr>
      </p:pic>
      <p:sp>
        <p:nvSpPr>
          <p:cNvPr id="6162" name="Line 43"/>
          <p:cNvSpPr>
            <a:spLocks noChangeShapeType="1"/>
          </p:cNvSpPr>
          <p:nvPr/>
        </p:nvSpPr>
        <p:spPr bwMode="auto">
          <a:xfrm>
            <a:off x="2555875" y="1881188"/>
            <a:ext cx="1620838" cy="971550"/>
          </a:xfrm>
          <a:prstGeom prst="line">
            <a:avLst/>
          </a:prstGeom>
          <a:noFill/>
          <a:ln w="25400">
            <a:solidFill>
              <a:schemeClr val="accent2"/>
            </a:solidFill>
            <a:round/>
            <a:headEnd/>
            <a:tailEnd type="oval" w="med" len="med"/>
          </a:ln>
        </p:spPr>
        <p:txBody>
          <a:bodyPr/>
          <a:lstStyle/>
          <a:p>
            <a:endParaRPr lang="ja-JP" altLang="en-US"/>
          </a:p>
        </p:txBody>
      </p:sp>
      <p:sp>
        <p:nvSpPr>
          <p:cNvPr id="6163" name="Line 44"/>
          <p:cNvSpPr>
            <a:spLocks noChangeShapeType="1"/>
          </p:cNvSpPr>
          <p:nvPr/>
        </p:nvSpPr>
        <p:spPr bwMode="auto">
          <a:xfrm flipV="1">
            <a:off x="2484438" y="2960688"/>
            <a:ext cx="1943100" cy="828675"/>
          </a:xfrm>
          <a:prstGeom prst="line">
            <a:avLst/>
          </a:prstGeom>
          <a:noFill/>
          <a:ln w="25400">
            <a:solidFill>
              <a:schemeClr val="accent2"/>
            </a:solidFill>
            <a:round/>
            <a:headEnd/>
            <a:tailEnd type="oval" w="med" len="med"/>
          </a:ln>
        </p:spPr>
        <p:txBody>
          <a:bodyPr/>
          <a:lstStyle/>
          <a:p>
            <a:endParaRPr lang="ja-JP" altLang="en-US"/>
          </a:p>
        </p:txBody>
      </p:sp>
      <p:sp>
        <p:nvSpPr>
          <p:cNvPr id="6164" name="Line 45"/>
          <p:cNvSpPr>
            <a:spLocks noChangeShapeType="1"/>
          </p:cNvSpPr>
          <p:nvPr/>
        </p:nvSpPr>
        <p:spPr bwMode="auto">
          <a:xfrm flipV="1">
            <a:off x="2411413" y="3644900"/>
            <a:ext cx="1044575" cy="1296988"/>
          </a:xfrm>
          <a:prstGeom prst="line">
            <a:avLst/>
          </a:prstGeom>
          <a:noFill/>
          <a:ln w="25400">
            <a:solidFill>
              <a:schemeClr val="accent2"/>
            </a:solidFill>
            <a:round/>
            <a:headEnd/>
            <a:tailEnd type="oval" w="med" len="med"/>
          </a:ln>
        </p:spPr>
        <p:txBody>
          <a:bodyPr/>
          <a:lstStyle/>
          <a:p>
            <a:endParaRPr lang="ja-JP" altLang="en-US"/>
          </a:p>
        </p:txBody>
      </p:sp>
      <p:sp>
        <p:nvSpPr>
          <p:cNvPr id="6165" name="Line 46"/>
          <p:cNvSpPr>
            <a:spLocks noChangeShapeType="1"/>
          </p:cNvSpPr>
          <p:nvPr/>
        </p:nvSpPr>
        <p:spPr bwMode="auto">
          <a:xfrm flipH="1" flipV="1">
            <a:off x="4427538" y="3536950"/>
            <a:ext cx="720725" cy="1331913"/>
          </a:xfrm>
          <a:prstGeom prst="line">
            <a:avLst/>
          </a:prstGeom>
          <a:noFill/>
          <a:ln w="25400">
            <a:solidFill>
              <a:schemeClr val="accent2"/>
            </a:solidFill>
            <a:round/>
            <a:headEnd/>
            <a:tailEnd type="oval" w="med" len="med"/>
          </a:ln>
        </p:spPr>
        <p:txBody>
          <a:bodyPr/>
          <a:lstStyle/>
          <a:p>
            <a:endParaRPr lang="ja-JP" altLang="en-US"/>
          </a:p>
        </p:txBody>
      </p:sp>
      <p:sp>
        <p:nvSpPr>
          <p:cNvPr id="6166" name="Line 47"/>
          <p:cNvSpPr>
            <a:spLocks noChangeShapeType="1"/>
          </p:cNvSpPr>
          <p:nvPr/>
        </p:nvSpPr>
        <p:spPr bwMode="auto">
          <a:xfrm flipV="1">
            <a:off x="3779838" y="2997200"/>
            <a:ext cx="828675" cy="1655763"/>
          </a:xfrm>
          <a:prstGeom prst="line">
            <a:avLst/>
          </a:prstGeom>
          <a:noFill/>
          <a:ln w="25400">
            <a:solidFill>
              <a:schemeClr val="accent2"/>
            </a:solidFill>
            <a:round/>
            <a:headEnd/>
            <a:tailEnd type="oval" w="med" len="med"/>
          </a:ln>
        </p:spPr>
        <p:txBody>
          <a:bodyPr/>
          <a:lstStyle/>
          <a:p>
            <a:endParaRPr lang="ja-JP" altLang="en-US"/>
          </a:p>
        </p:txBody>
      </p:sp>
      <p:sp>
        <p:nvSpPr>
          <p:cNvPr id="6167" name="Line 48"/>
          <p:cNvSpPr>
            <a:spLocks noChangeShapeType="1"/>
          </p:cNvSpPr>
          <p:nvPr/>
        </p:nvSpPr>
        <p:spPr bwMode="auto">
          <a:xfrm flipV="1">
            <a:off x="5759450" y="1773238"/>
            <a:ext cx="1008063" cy="647700"/>
          </a:xfrm>
          <a:prstGeom prst="line">
            <a:avLst/>
          </a:prstGeom>
          <a:noFill/>
          <a:ln w="25400">
            <a:solidFill>
              <a:schemeClr val="accent2"/>
            </a:solidFill>
            <a:round/>
            <a:headEnd type="oval" w="med" len="med"/>
            <a:tailEnd/>
          </a:ln>
        </p:spPr>
        <p:txBody>
          <a:bodyPr/>
          <a:lstStyle/>
          <a:p>
            <a:endParaRPr lang="ja-JP" altLang="en-US"/>
          </a:p>
        </p:txBody>
      </p:sp>
      <p:sp>
        <p:nvSpPr>
          <p:cNvPr id="6168" name="Line 49"/>
          <p:cNvSpPr>
            <a:spLocks noChangeShapeType="1"/>
          </p:cNvSpPr>
          <p:nvPr/>
        </p:nvSpPr>
        <p:spPr bwMode="auto">
          <a:xfrm>
            <a:off x="5616575" y="2852738"/>
            <a:ext cx="936625" cy="900112"/>
          </a:xfrm>
          <a:prstGeom prst="line">
            <a:avLst/>
          </a:prstGeom>
          <a:noFill/>
          <a:ln w="25400">
            <a:solidFill>
              <a:schemeClr val="accent2"/>
            </a:solidFill>
            <a:round/>
            <a:headEnd type="oval" w="med" len="med"/>
            <a:tailEnd/>
          </a:ln>
        </p:spPr>
        <p:txBody>
          <a:bodyPr/>
          <a:lstStyle/>
          <a:p>
            <a:endParaRPr lang="ja-JP" altLang="en-US"/>
          </a:p>
        </p:txBody>
      </p:sp>
      <p:sp>
        <p:nvSpPr>
          <p:cNvPr id="6169" name="Line 50"/>
          <p:cNvSpPr>
            <a:spLocks noChangeShapeType="1"/>
          </p:cNvSpPr>
          <p:nvPr/>
        </p:nvSpPr>
        <p:spPr bwMode="auto">
          <a:xfrm flipH="1" flipV="1">
            <a:off x="5111750" y="3536950"/>
            <a:ext cx="1439863" cy="1476375"/>
          </a:xfrm>
          <a:prstGeom prst="line">
            <a:avLst/>
          </a:prstGeom>
          <a:noFill/>
          <a:ln w="25400">
            <a:solidFill>
              <a:schemeClr val="accent2"/>
            </a:solidFill>
            <a:round/>
            <a:headEnd/>
            <a:tailEnd type="oval" w="med" len="med"/>
          </a:ln>
        </p:spPr>
        <p:txBody>
          <a:bodyPr/>
          <a:lstStyle/>
          <a:p>
            <a:endParaRPr lang="ja-JP" altLang="en-US"/>
          </a:p>
        </p:txBody>
      </p:sp>
      <p:sp>
        <p:nvSpPr>
          <p:cNvPr id="6170" name="Text Box 19"/>
          <p:cNvSpPr txBox="1">
            <a:spLocks noChangeArrowheads="1"/>
          </p:cNvSpPr>
          <p:nvPr/>
        </p:nvSpPr>
        <p:spPr bwMode="auto">
          <a:xfrm>
            <a:off x="5868144" y="74613"/>
            <a:ext cx="3132981" cy="366712"/>
          </a:xfrm>
          <a:prstGeom prst="rect">
            <a:avLst/>
          </a:prstGeom>
          <a:noFill/>
          <a:ln w="9525">
            <a:noFill/>
            <a:miter lim="800000"/>
            <a:headEnd/>
            <a:tailEnd/>
          </a:ln>
        </p:spPr>
        <p:txBody>
          <a:bodyPr wrap="square">
            <a:spAutoFit/>
          </a:bodyPr>
          <a:lstStyle/>
          <a:p>
            <a:pPr eaLnBrk="1" hangingPunct="1">
              <a:spcBef>
                <a:spcPct val="0"/>
              </a:spcBef>
            </a:pPr>
            <a:r>
              <a:rPr lang="en-US" altLang="ja-JP" sz="1800" b="1" dirty="0">
                <a:solidFill>
                  <a:schemeClr val="bg1"/>
                </a:solidFill>
              </a:rPr>
              <a:t>Kanagawa Introduction</a:t>
            </a:r>
          </a:p>
        </p:txBody>
      </p:sp>
      <p:pic>
        <p:nvPicPr>
          <p:cNvPr id="6171" name="Picture 6" descr="15　キヤノン"/>
          <p:cNvPicPr>
            <a:picLocks noChangeAspect="1" noChangeArrowheads="1"/>
          </p:cNvPicPr>
          <p:nvPr/>
        </p:nvPicPr>
        <p:blipFill>
          <a:blip r:embed="rId17" cstate="print"/>
          <a:srcRect/>
          <a:stretch>
            <a:fillRect/>
          </a:stretch>
        </p:blipFill>
        <p:spPr bwMode="auto">
          <a:xfrm>
            <a:off x="4427538" y="4833938"/>
            <a:ext cx="1800225" cy="1346200"/>
          </a:xfrm>
          <a:prstGeom prst="rect">
            <a:avLst/>
          </a:prstGeom>
          <a:noFill/>
          <a:ln w="9525">
            <a:noFill/>
            <a:miter lim="800000"/>
            <a:headEnd/>
            <a:tailEnd/>
          </a:ln>
        </p:spPr>
      </p:pic>
      <p:pic>
        <p:nvPicPr>
          <p:cNvPr id="6172" name="Picture 63"/>
          <p:cNvPicPr>
            <a:picLocks noChangeAspect="1" noChangeArrowheads="1"/>
          </p:cNvPicPr>
          <p:nvPr/>
        </p:nvPicPr>
        <p:blipFill>
          <a:blip r:embed="rId18" cstate="print"/>
          <a:srcRect/>
          <a:stretch>
            <a:fillRect/>
          </a:stretch>
        </p:blipFill>
        <p:spPr bwMode="auto">
          <a:xfrm>
            <a:off x="4464050" y="6200775"/>
            <a:ext cx="1652588" cy="355600"/>
          </a:xfrm>
          <a:prstGeom prst="rect">
            <a:avLst/>
          </a:prstGeom>
          <a:noFill/>
          <a:ln w="38100" algn="ctr">
            <a:noFill/>
            <a:miter lim="800000"/>
            <a:headEnd/>
            <a:tailEnd/>
          </a:ln>
        </p:spPr>
      </p:pic>
      <p:pic>
        <p:nvPicPr>
          <p:cNvPr id="6173" name="Picture 64"/>
          <p:cNvPicPr>
            <a:picLocks noChangeAspect="1" noChangeArrowheads="1"/>
          </p:cNvPicPr>
          <p:nvPr/>
        </p:nvPicPr>
        <p:blipFill>
          <a:blip r:embed="rId19" cstate="print"/>
          <a:srcRect/>
          <a:stretch>
            <a:fillRect/>
          </a:stretch>
        </p:blipFill>
        <p:spPr bwMode="auto">
          <a:xfrm>
            <a:off x="7127875" y="6310313"/>
            <a:ext cx="1403350" cy="547687"/>
          </a:xfrm>
          <a:prstGeom prst="rect">
            <a:avLst/>
          </a:prstGeom>
          <a:noFill/>
          <a:ln w="38100" algn="ctr">
            <a:noFill/>
            <a:miter lim="800000"/>
            <a:headEnd/>
            <a:tailEnd/>
          </a:ln>
        </p:spPr>
      </p:pic>
      <p:pic>
        <p:nvPicPr>
          <p:cNvPr id="6175" name="Picture 55" descr="http://img5.blogs.yahoo.co.jp/ybi/1/e4/ff/aki12mari/folder/933729/img_933729_32222064_1?1359385959"/>
          <p:cNvPicPr>
            <a:picLocks noChangeAspect="1" noChangeArrowheads="1"/>
          </p:cNvPicPr>
          <p:nvPr/>
        </p:nvPicPr>
        <p:blipFill>
          <a:blip r:embed="rId20" cstate="print"/>
          <a:srcRect/>
          <a:stretch>
            <a:fillRect/>
          </a:stretch>
        </p:blipFill>
        <p:spPr bwMode="auto">
          <a:xfrm>
            <a:off x="6516688" y="3141663"/>
            <a:ext cx="2051050" cy="1538287"/>
          </a:xfrm>
          <a:prstGeom prst="rect">
            <a:avLst/>
          </a:prstGeom>
          <a:noFill/>
          <a:ln w="9525">
            <a:noFill/>
            <a:miter lim="800000"/>
            <a:headEnd/>
            <a:tailEnd/>
          </a:ln>
        </p:spPr>
      </p:pic>
      <p:pic>
        <p:nvPicPr>
          <p:cNvPr id="6176" name="Picture 53" descr="http://platinum.mri.co.jp/sites/default/files/JGC_logo.png"/>
          <p:cNvPicPr>
            <a:picLocks noChangeAspect="1" noChangeArrowheads="1"/>
          </p:cNvPicPr>
          <p:nvPr/>
        </p:nvPicPr>
        <p:blipFill>
          <a:blip r:embed="rId21" cstate="print"/>
          <a:srcRect/>
          <a:stretch>
            <a:fillRect/>
          </a:stretch>
        </p:blipFill>
        <p:spPr bwMode="auto">
          <a:xfrm>
            <a:off x="6516688" y="4508500"/>
            <a:ext cx="2232025" cy="530225"/>
          </a:xfrm>
          <a:prstGeom prst="rect">
            <a:avLst/>
          </a:prstGeom>
          <a:noFill/>
          <a:ln w="9525">
            <a:noFill/>
            <a:miter lim="800000"/>
            <a:headEnd/>
            <a:tailEnd/>
          </a:ln>
        </p:spPr>
      </p:pic>
      <p:pic>
        <p:nvPicPr>
          <p:cNvPr id="56"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22" cstate="print"/>
          <a:srcRect/>
          <a:stretch>
            <a:fillRect/>
          </a:stretch>
        </p:blipFill>
        <p:spPr bwMode="auto">
          <a:xfrm>
            <a:off x="21090" y="-21038"/>
            <a:ext cx="1907704" cy="66395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2" name="正方形/長方形 3381"/>
          <p:cNvSpPr/>
          <p:nvPr/>
        </p:nvSpPr>
        <p:spPr>
          <a:xfrm>
            <a:off x="0" y="0"/>
            <a:ext cx="9144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 name="Group 4"/>
          <p:cNvGrpSpPr>
            <a:grpSpLocks noChangeAspect="1"/>
          </p:cNvGrpSpPr>
          <p:nvPr/>
        </p:nvGrpSpPr>
        <p:grpSpPr bwMode="auto">
          <a:xfrm>
            <a:off x="-972616" y="263579"/>
            <a:ext cx="10116616" cy="6594421"/>
            <a:chOff x="-30" y="774"/>
            <a:chExt cx="5868" cy="3825"/>
          </a:xfrm>
        </p:grpSpPr>
        <p:grpSp>
          <p:nvGrpSpPr>
            <p:cNvPr id="3" name="Group 205"/>
            <p:cNvGrpSpPr>
              <a:grpSpLocks/>
            </p:cNvGrpSpPr>
            <p:nvPr/>
          </p:nvGrpSpPr>
          <p:grpSpPr bwMode="auto">
            <a:xfrm>
              <a:off x="557" y="1145"/>
              <a:ext cx="5281" cy="3446"/>
              <a:chOff x="557" y="1145"/>
              <a:chExt cx="5281" cy="3446"/>
            </a:xfrm>
          </p:grpSpPr>
          <p:sp>
            <p:nvSpPr>
              <p:cNvPr id="1031" name="Freeform 7"/>
              <p:cNvSpPr>
                <a:spLocks/>
              </p:cNvSpPr>
              <p:nvPr/>
            </p:nvSpPr>
            <p:spPr bwMode="auto">
              <a:xfrm>
                <a:off x="557" y="1145"/>
                <a:ext cx="5281" cy="3446"/>
              </a:xfrm>
              <a:custGeom>
                <a:avLst/>
                <a:gdLst/>
                <a:ahLst/>
                <a:cxnLst>
                  <a:cxn ang="0">
                    <a:pos x="494" y="176"/>
                  </a:cxn>
                  <a:cxn ang="0">
                    <a:pos x="483" y="176"/>
                  </a:cxn>
                  <a:cxn ang="0">
                    <a:pos x="474" y="182"/>
                  </a:cxn>
                  <a:cxn ang="0">
                    <a:pos x="464" y="186"/>
                  </a:cxn>
                  <a:cxn ang="0">
                    <a:pos x="476" y="206"/>
                  </a:cxn>
                  <a:cxn ang="0">
                    <a:pos x="464" y="205"/>
                  </a:cxn>
                  <a:cxn ang="0">
                    <a:pos x="449" y="197"/>
                  </a:cxn>
                  <a:cxn ang="0">
                    <a:pos x="447" y="194"/>
                  </a:cxn>
                  <a:cxn ang="0">
                    <a:pos x="438" y="178"/>
                  </a:cxn>
                  <a:cxn ang="0">
                    <a:pos x="428" y="173"/>
                  </a:cxn>
                  <a:cxn ang="0">
                    <a:pos x="416" y="163"/>
                  </a:cxn>
                  <a:cxn ang="0">
                    <a:pos x="412" y="181"/>
                  </a:cxn>
                  <a:cxn ang="0">
                    <a:pos x="392" y="178"/>
                  </a:cxn>
                  <a:cxn ang="0">
                    <a:pos x="397" y="161"/>
                  </a:cxn>
                  <a:cxn ang="0">
                    <a:pos x="390" y="156"/>
                  </a:cxn>
                  <a:cxn ang="0">
                    <a:pos x="377" y="147"/>
                  </a:cxn>
                  <a:cxn ang="0">
                    <a:pos x="365" y="156"/>
                  </a:cxn>
                  <a:cxn ang="0">
                    <a:pos x="348" y="167"/>
                  </a:cxn>
                  <a:cxn ang="0">
                    <a:pos x="341" y="244"/>
                  </a:cxn>
                  <a:cxn ang="0">
                    <a:pos x="369" y="302"/>
                  </a:cxn>
                  <a:cxn ang="0">
                    <a:pos x="400" y="345"/>
                  </a:cxn>
                  <a:cxn ang="0">
                    <a:pos x="441" y="377"/>
                  </a:cxn>
                  <a:cxn ang="0">
                    <a:pos x="469" y="356"/>
                  </a:cxn>
                  <a:cxn ang="0">
                    <a:pos x="518" y="344"/>
                  </a:cxn>
                  <a:cxn ang="0">
                    <a:pos x="548" y="331"/>
                  </a:cxn>
                  <a:cxn ang="0">
                    <a:pos x="605" y="369"/>
                  </a:cxn>
                  <a:cxn ang="0">
                    <a:pos x="624" y="358"/>
                  </a:cxn>
                  <a:cxn ang="0">
                    <a:pos x="652" y="352"/>
                  </a:cxn>
                  <a:cxn ang="0">
                    <a:pos x="0" y="455"/>
                  </a:cxn>
                  <a:cxn ang="0">
                    <a:pos x="9" y="152"/>
                  </a:cxn>
                  <a:cxn ang="0">
                    <a:pos x="33" y="157"/>
                  </a:cxn>
                  <a:cxn ang="0">
                    <a:pos x="65" y="152"/>
                  </a:cxn>
                  <a:cxn ang="0">
                    <a:pos x="98" y="129"/>
                  </a:cxn>
                  <a:cxn ang="0">
                    <a:pos x="124" y="96"/>
                  </a:cxn>
                  <a:cxn ang="0">
                    <a:pos x="150" y="76"/>
                  </a:cxn>
                  <a:cxn ang="0">
                    <a:pos x="188" y="44"/>
                  </a:cxn>
                  <a:cxn ang="0">
                    <a:pos x="214" y="30"/>
                  </a:cxn>
                  <a:cxn ang="0">
                    <a:pos x="245" y="14"/>
                  </a:cxn>
                  <a:cxn ang="0">
                    <a:pos x="260" y="8"/>
                  </a:cxn>
                  <a:cxn ang="0">
                    <a:pos x="294" y="4"/>
                  </a:cxn>
                  <a:cxn ang="0">
                    <a:pos x="321" y="0"/>
                  </a:cxn>
                  <a:cxn ang="0">
                    <a:pos x="356" y="13"/>
                  </a:cxn>
                  <a:cxn ang="0">
                    <a:pos x="412" y="40"/>
                  </a:cxn>
                  <a:cxn ang="0">
                    <a:pos x="419" y="57"/>
                  </a:cxn>
                  <a:cxn ang="0">
                    <a:pos x="410" y="64"/>
                  </a:cxn>
                  <a:cxn ang="0">
                    <a:pos x="425" y="81"/>
                  </a:cxn>
                  <a:cxn ang="0">
                    <a:pos x="418" y="90"/>
                  </a:cxn>
                  <a:cxn ang="0">
                    <a:pos x="457" y="96"/>
                  </a:cxn>
                  <a:cxn ang="0">
                    <a:pos x="481" y="108"/>
                  </a:cxn>
                  <a:cxn ang="0">
                    <a:pos x="468" y="108"/>
                  </a:cxn>
                  <a:cxn ang="0">
                    <a:pos x="464" y="114"/>
                  </a:cxn>
                  <a:cxn ang="0">
                    <a:pos x="463" y="123"/>
                  </a:cxn>
                  <a:cxn ang="0">
                    <a:pos x="497" y="133"/>
                  </a:cxn>
                  <a:cxn ang="0">
                    <a:pos x="501" y="150"/>
                  </a:cxn>
                  <a:cxn ang="0">
                    <a:pos x="480" y="147"/>
                  </a:cxn>
                </a:cxnLst>
                <a:rect l="0" t="0" r="r" b="b"/>
                <a:pathLst>
                  <a:path w="675" h="455">
                    <a:moveTo>
                      <a:pt x="476" y="157"/>
                    </a:moveTo>
                    <a:cubicBezTo>
                      <a:pt x="477" y="157"/>
                      <a:pt x="477" y="158"/>
                      <a:pt x="478" y="159"/>
                    </a:cubicBezTo>
                    <a:cubicBezTo>
                      <a:pt x="479" y="162"/>
                      <a:pt x="473" y="163"/>
                      <a:pt x="476" y="166"/>
                    </a:cubicBezTo>
                    <a:cubicBezTo>
                      <a:pt x="479" y="169"/>
                      <a:pt x="484" y="165"/>
                      <a:pt x="486" y="169"/>
                    </a:cubicBezTo>
                    <a:cubicBezTo>
                      <a:pt x="488" y="172"/>
                      <a:pt x="492" y="173"/>
                      <a:pt x="494" y="176"/>
                    </a:cubicBezTo>
                    <a:cubicBezTo>
                      <a:pt x="494" y="179"/>
                      <a:pt x="494" y="181"/>
                      <a:pt x="494" y="183"/>
                    </a:cubicBezTo>
                    <a:cubicBezTo>
                      <a:pt x="493" y="184"/>
                      <a:pt x="492" y="186"/>
                      <a:pt x="490" y="186"/>
                    </a:cubicBezTo>
                    <a:cubicBezTo>
                      <a:pt x="489" y="186"/>
                      <a:pt x="490" y="185"/>
                      <a:pt x="490" y="184"/>
                    </a:cubicBezTo>
                    <a:cubicBezTo>
                      <a:pt x="490" y="182"/>
                      <a:pt x="491" y="181"/>
                      <a:pt x="490" y="180"/>
                    </a:cubicBezTo>
                    <a:cubicBezTo>
                      <a:pt x="488" y="178"/>
                      <a:pt x="486" y="176"/>
                      <a:pt x="483" y="176"/>
                    </a:cubicBezTo>
                    <a:cubicBezTo>
                      <a:pt x="482" y="177"/>
                      <a:pt x="479" y="176"/>
                      <a:pt x="479" y="178"/>
                    </a:cubicBezTo>
                    <a:lnTo>
                      <a:pt x="479" y="183"/>
                    </a:lnTo>
                    <a:cubicBezTo>
                      <a:pt x="477" y="185"/>
                      <a:pt x="474" y="187"/>
                      <a:pt x="472" y="189"/>
                    </a:cubicBezTo>
                    <a:cubicBezTo>
                      <a:pt x="470" y="187"/>
                      <a:pt x="473" y="186"/>
                      <a:pt x="471" y="185"/>
                    </a:cubicBezTo>
                    <a:cubicBezTo>
                      <a:pt x="472" y="184"/>
                      <a:pt x="474" y="184"/>
                      <a:pt x="474" y="182"/>
                    </a:cubicBezTo>
                    <a:lnTo>
                      <a:pt x="474" y="180"/>
                    </a:lnTo>
                    <a:cubicBezTo>
                      <a:pt x="471" y="179"/>
                      <a:pt x="469" y="180"/>
                      <a:pt x="467" y="179"/>
                    </a:cubicBezTo>
                    <a:cubicBezTo>
                      <a:pt x="466" y="180"/>
                      <a:pt x="467" y="181"/>
                      <a:pt x="466" y="181"/>
                    </a:cubicBezTo>
                    <a:cubicBezTo>
                      <a:pt x="466" y="182"/>
                      <a:pt x="465" y="184"/>
                      <a:pt x="465" y="185"/>
                    </a:cubicBezTo>
                    <a:cubicBezTo>
                      <a:pt x="465" y="186"/>
                      <a:pt x="463" y="185"/>
                      <a:pt x="464" y="186"/>
                    </a:cubicBezTo>
                    <a:cubicBezTo>
                      <a:pt x="466" y="186"/>
                      <a:pt x="466" y="190"/>
                      <a:pt x="468" y="190"/>
                    </a:cubicBezTo>
                    <a:cubicBezTo>
                      <a:pt x="472" y="191"/>
                      <a:pt x="476" y="190"/>
                      <a:pt x="478" y="194"/>
                    </a:cubicBezTo>
                    <a:cubicBezTo>
                      <a:pt x="479" y="197"/>
                      <a:pt x="481" y="199"/>
                      <a:pt x="480" y="202"/>
                    </a:cubicBezTo>
                    <a:cubicBezTo>
                      <a:pt x="480" y="204"/>
                      <a:pt x="479" y="205"/>
                      <a:pt x="478" y="206"/>
                    </a:cubicBezTo>
                    <a:lnTo>
                      <a:pt x="476" y="206"/>
                    </a:lnTo>
                    <a:cubicBezTo>
                      <a:pt x="475" y="205"/>
                      <a:pt x="477" y="203"/>
                      <a:pt x="477" y="202"/>
                    </a:cubicBezTo>
                    <a:cubicBezTo>
                      <a:pt x="476" y="200"/>
                      <a:pt x="474" y="197"/>
                      <a:pt x="472" y="197"/>
                    </a:cubicBezTo>
                    <a:cubicBezTo>
                      <a:pt x="470" y="197"/>
                      <a:pt x="468" y="199"/>
                      <a:pt x="466" y="199"/>
                    </a:cubicBezTo>
                    <a:cubicBezTo>
                      <a:pt x="465" y="200"/>
                      <a:pt x="465" y="202"/>
                      <a:pt x="464" y="203"/>
                    </a:cubicBezTo>
                    <a:cubicBezTo>
                      <a:pt x="464" y="203"/>
                      <a:pt x="464" y="204"/>
                      <a:pt x="464" y="205"/>
                    </a:cubicBezTo>
                    <a:cubicBezTo>
                      <a:pt x="461" y="206"/>
                      <a:pt x="459" y="209"/>
                      <a:pt x="456" y="207"/>
                    </a:cubicBezTo>
                    <a:cubicBezTo>
                      <a:pt x="456" y="205"/>
                      <a:pt x="457" y="203"/>
                      <a:pt x="459" y="203"/>
                    </a:cubicBezTo>
                    <a:cubicBezTo>
                      <a:pt x="460" y="202"/>
                      <a:pt x="460" y="200"/>
                      <a:pt x="460" y="198"/>
                    </a:cubicBezTo>
                    <a:cubicBezTo>
                      <a:pt x="460" y="197"/>
                      <a:pt x="458" y="195"/>
                      <a:pt x="457" y="194"/>
                    </a:cubicBezTo>
                    <a:cubicBezTo>
                      <a:pt x="454" y="193"/>
                      <a:pt x="452" y="198"/>
                      <a:pt x="449" y="197"/>
                    </a:cubicBezTo>
                    <a:lnTo>
                      <a:pt x="449" y="197"/>
                    </a:lnTo>
                    <a:cubicBezTo>
                      <a:pt x="448" y="199"/>
                      <a:pt x="446" y="198"/>
                      <a:pt x="444" y="197"/>
                    </a:cubicBezTo>
                    <a:cubicBezTo>
                      <a:pt x="442" y="196"/>
                      <a:pt x="444" y="195"/>
                      <a:pt x="445" y="193"/>
                    </a:cubicBezTo>
                    <a:cubicBezTo>
                      <a:pt x="445" y="193"/>
                      <a:pt x="445" y="192"/>
                      <a:pt x="446" y="192"/>
                    </a:cubicBezTo>
                    <a:lnTo>
                      <a:pt x="447" y="194"/>
                    </a:lnTo>
                    <a:cubicBezTo>
                      <a:pt x="449" y="193"/>
                      <a:pt x="450" y="190"/>
                      <a:pt x="451" y="189"/>
                    </a:cubicBezTo>
                    <a:cubicBezTo>
                      <a:pt x="452" y="186"/>
                      <a:pt x="451" y="184"/>
                      <a:pt x="452" y="182"/>
                    </a:cubicBezTo>
                    <a:cubicBezTo>
                      <a:pt x="452" y="181"/>
                      <a:pt x="451" y="179"/>
                      <a:pt x="450" y="178"/>
                    </a:cubicBezTo>
                    <a:cubicBezTo>
                      <a:pt x="445" y="176"/>
                      <a:pt x="443" y="183"/>
                      <a:pt x="439" y="181"/>
                    </a:cubicBezTo>
                    <a:cubicBezTo>
                      <a:pt x="438" y="180"/>
                      <a:pt x="438" y="179"/>
                      <a:pt x="438" y="178"/>
                    </a:cubicBezTo>
                    <a:cubicBezTo>
                      <a:pt x="440" y="177"/>
                      <a:pt x="442" y="178"/>
                      <a:pt x="443" y="176"/>
                    </a:cubicBezTo>
                    <a:cubicBezTo>
                      <a:pt x="442" y="172"/>
                      <a:pt x="442" y="168"/>
                      <a:pt x="439" y="165"/>
                    </a:cubicBezTo>
                    <a:lnTo>
                      <a:pt x="436" y="164"/>
                    </a:lnTo>
                    <a:cubicBezTo>
                      <a:pt x="434" y="166"/>
                      <a:pt x="436" y="169"/>
                      <a:pt x="433" y="170"/>
                    </a:cubicBezTo>
                    <a:cubicBezTo>
                      <a:pt x="432" y="171"/>
                      <a:pt x="430" y="174"/>
                      <a:pt x="428" y="173"/>
                    </a:cubicBezTo>
                    <a:cubicBezTo>
                      <a:pt x="428" y="172"/>
                      <a:pt x="428" y="171"/>
                      <a:pt x="428" y="169"/>
                    </a:cubicBezTo>
                    <a:cubicBezTo>
                      <a:pt x="429" y="169"/>
                      <a:pt x="430" y="168"/>
                      <a:pt x="430" y="167"/>
                    </a:cubicBezTo>
                    <a:cubicBezTo>
                      <a:pt x="430" y="165"/>
                      <a:pt x="430" y="162"/>
                      <a:pt x="428" y="160"/>
                    </a:cubicBezTo>
                    <a:cubicBezTo>
                      <a:pt x="426" y="159"/>
                      <a:pt x="423" y="158"/>
                      <a:pt x="421" y="158"/>
                    </a:cubicBezTo>
                    <a:cubicBezTo>
                      <a:pt x="419" y="160"/>
                      <a:pt x="416" y="160"/>
                      <a:pt x="416" y="163"/>
                    </a:cubicBezTo>
                    <a:cubicBezTo>
                      <a:pt x="416" y="166"/>
                      <a:pt x="417" y="169"/>
                      <a:pt x="419" y="170"/>
                    </a:cubicBezTo>
                    <a:cubicBezTo>
                      <a:pt x="420" y="171"/>
                      <a:pt x="420" y="172"/>
                      <a:pt x="419" y="174"/>
                    </a:cubicBezTo>
                    <a:cubicBezTo>
                      <a:pt x="420" y="175"/>
                      <a:pt x="419" y="177"/>
                      <a:pt x="420" y="178"/>
                    </a:cubicBezTo>
                    <a:cubicBezTo>
                      <a:pt x="418" y="181"/>
                      <a:pt x="416" y="185"/>
                      <a:pt x="412" y="185"/>
                    </a:cubicBezTo>
                    <a:cubicBezTo>
                      <a:pt x="411" y="184"/>
                      <a:pt x="413" y="182"/>
                      <a:pt x="412" y="181"/>
                    </a:cubicBezTo>
                    <a:cubicBezTo>
                      <a:pt x="414" y="179"/>
                      <a:pt x="414" y="176"/>
                      <a:pt x="413" y="174"/>
                    </a:cubicBezTo>
                    <a:cubicBezTo>
                      <a:pt x="412" y="172"/>
                      <a:pt x="410" y="172"/>
                      <a:pt x="408" y="171"/>
                    </a:cubicBezTo>
                    <a:cubicBezTo>
                      <a:pt x="406" y="171"/>
                      <a:pt x="405" y="172"/>
                      <a:pt x="404" y="174"/>
                    </a:cubicBezTo>
                    <a:cubicBezTo>
                      <a:pt x="403" y="179"/>
                      <a:pt x="397" y="177"/>
                      <a:pt x="394" y="179"/>
                    </a:cubicBezTo>
                    <a:cubicBezTo>
                      <a:pt x="393" y="179"/>
                      <a:pt x="392" y="179"/>
                      <a:pt x="392" y="178"/>
                    </a:cubicBezTo>
                    <a:cubicBezTo>
                      <a:pt x="392" y="177"/>
                      <a:pt x="392" y="176"/>
                      <a:pt x="393" y="175"/>
                    </a:cubicBezTo>
                    <a:cubicBezTo>
                      <a:pt x="393" y="174"/>
                      <a:pt x="395" y="175"/>
                      <a:pt x="396" y="174"/>
                    </a:cubicBezTo>
                    <a:cubicBezTo>
                      <a:pt x="397" y="173"/>
                      <a:pt x="398" y="172"/>
                      <a:pt x="399" y="171"/>
                    </a:cubicBezTo>
                    <a:cubicBezTo>
                      <a:pt x="399" y="168"/>
                      <a:pt x="400" y="165"/>
                      <a:pt x="399" y="162"/>
                    </a:cubicBezTo>
                    <a:cubicBezTo>
                      <a:pt x="398" y="161"/>
                      <a:pt x="398" y="162"/>
                      <a:pt x="397" y="161"/>
                    </a:cubicBezTo>
                    <a:cubicBezTo>
                      <a:pt x="394" y="160"/>
                      <a:pt x="392" y="162"/>
                      <a:pt x="390" y="162"/>
                    </a:cubicBezTo>
                    <a:cubicBezTo>
                      <a:pt x="389" y="162"/>
                      <a:pt x="388" y="164"/>
                      <a:pt x="387" y="162"/>
                    </a:cubicBezTo>
                    <a:cubicBezTo>
                      <a:pt x="387" y="160"/>
                      <a:pt x="386" y="156"/>
                      <a:pt x="389" y="156"/>
                    </a:cubicBezTo>
                    <a:cubicBezTo>
                      <a:pt x="389" y="155"/>
                      <a:pt x="390" y="155"/>
                      <a:pt x="390" y="155"/>
                    </a:cubicBezTo>
                    <a:cubicBezTo>
                      <a:pt x="391" y="155"/>
                      <a:pt x="390" y="156"/>
                      <a:pt x="390" y="156"/>
                    </a:cubicBezTo>
                    <a:cubicBezTo>
                      <a:pt x="390" y="156"/>
                      <a:pt x="390" y="157"/>
                      <a:pt x="389" y="157"/>
                    </a:cubicBezTo>
                    <a:cubicBezTo>
                      <a:pt x="391" y="158"/>
                      <a:pt x="391" y="156"/>
                      <a:pt x="392" y="156"/>
                    </a:cubicBezTo>
                    <a:cubicBezTo>
                      <a:pt x="392" y="154"/>
                      <a:pt x="392" y="152"/>
                      <a:pt x="392" y="149"/>
                    </a:cubicBezTo>
                    <a:cubicBezTo>
                      <a:pt x="390" y="147"/>
                      <a:pt x="386" y="148"/>
                      <a:pt x="383" y="146"/>
                    </a:cubicBezTo>
                    <a:cubicBezTo>
                      <a:pt x="381" y="145"/>
                      <a:pt x="379" y="148"/>
                      <a:pt x="377" y="147"/>
                    </a:cubicBezTo>
                    <a:cubicBezTo>
                      <a:pt x="376" y="148"/>
                      <a:pt x="376" y="150"/>
                      <a:pt x="375" y="152"/>
                    </a:cubicBezTo>
                    <a:lnTo>
                      <a:pt x="374" y="153"/>
                    </a:lnTo>
                    <a:lnTo>
                      <a:pt x="374" y="153"/>
                    </a:lnTo>
                    <a:cubicBezTo>
                      <a:pt x="372" y="154"/>
                      <a:pt x="369" y="157"/>
                      <a:pt x="367" y="157"/>
                    </a:cubicBezTo>
                    <a:cubicBezTo>
                      <a:pt x="366" y="157"/>
                      <a:pt x="365" y="157"/>
                      <a:pt x="365" y="156"/>
                    </a:cubicBezTo>
                    <a:cubicBezTo>
                      <a:pt x="365" y="155"/>
                      <a:pt x="367" y="154"/>
                      <a:pt x="367" y="153"/>
                    </a:cubicBezTo>
                    <a:cubicBezTo>
                      <a:pt x="368" y="152"/>
                      <a:pt x="370" y="151"/>
                      <a:pt x="370" y="149"/>
                    </a:cubicBezTo>
                    <a:lnTo>
                      <a:pt x="370" y="149"/>
                    </a:lnTo>
                    <a:cubicBezTo>
                      <a:pt x="369" y="148"/>
                      <a:pt x="367" y="150"/>
                      <a:pt x="366" y="150"/>
                    </a:cubicBezTo>
                    <a:cubicBezTo>
                      <a:pt x="359" y="154"/>
                      <a:pt x="353" y="161"/>
                      <a:pt x="348" y="167"/>
                    </a:cubicBezTo>
                    <a:cubicBezTo>
                      <a:pt x="343" y="174"/>
                      <a:pt x="340" y="183"/>
                      <a:pt x="341" y="191"/>
                    </a:cubicBezTo>
                    <a:cubicBezTo>
                      <a:pt x="341" y="204"/>
                      <a:pt x="335" y="217"/>
                      <a:pt x="337" y="231"/>
                    </a:cubicBezTo>
                    <a:cubicBezTo>
                      <a:pt x="337" y="231"/>
                      <a:pt x="338" y="231"/>
                      <a:pt x="338" y="231"/>
                    </a:cubicBezTo>
                    <a:cubicBezTo>
                      <a:pt x="338" y="232"/>
                      <a:pt x="338" y="233"/>
                      <a:pt x="338" y="234"/>
                    </a:cubicBezTo>
                    <a:cubicBezTo>
                      <a:pt x="339" y="237"/>
                      <a:pt x="340" y="240"/>
                      <a:pt x="341" y="244"/>
                    </a:cubicBezTo>
                    <a:cubicBezTo>
                      <a:pt x="341" y="246"/>
                      <a:pt x="342" y="248"/>
                      <a:pt x="342" y="250"/>
                    </a:cubicBezTo>
                    <a:cubicBezTo>
                      <a:pt x="342" y="251"/>
                      <a:pt x="343" y="253"/>
                      <a:pt x="343" y="255"/>
                    </a:cubicBezTo>
                    <a:cubicBezTo>
                      <a:pt x="344" y="262"/>
                      <a:pt x="350" y="268"/>
                      <a:pt x="352" y="275"/>
                    </a:cubicBezTo>
                    <a:cubicBezTo>
                      <a:pt x="356" y="280"/>
                      <a:pt x="359" y="285"/>
                      <a:pt x="361" y="290"/>
                    </a:cubicBezTo>
                    <a:cubicBezTo>
                      <a:pt x="364" y="294"/>
                      <a:pt x="367" y="298"/>
                      <a:pt x="369" y="302"/>
                    </a:cubicBezTo>
                    <a:cubicBezTo>
                      <a:pt x="369" y="303"/>
                      <a:pt x="369" y="303"/>
                      <a:pt x="369" y="303"/>
                    </a:cubicBezTo>
                    <a:lnTo>
                      <a:pt x="369" y="303"/>
                    </a:lnTo>
                    <a:cubicBezTo>
                      <a:pt x="372" y="310"/>
                      <a:pt x="375" y="318"/>
                      <a:pt x="380" y="324"/>
                    </a:cubicBezTo>
                    <a:cubicBezTo>
                      <a:pt x="385" y="327"/>
                      <a:pt x="388" y="331"/>
                      <a:pt x="393" y="334"/>
                    </a:cubicBezTo>
                    <a:cubicBezTo>
                      <a:pt x="396" y="337"/>
                      <a:pt x="396" y="342"/>
                      <a:pt x="400" y="345"/>
                    </a:cubicBezTo>
                    <a:cubicBezTo>
                      <a:pt x="404" y="345"/>
                      <a:pt x="408" y="345"/>
                      <a:pt x="410" y="349"/>
                    </a:cubicBezTo>
                    <a:cubicBezTo>
                      <a:pt x="412" y="353"/>
                      <a:pt x="416" y="357"/>
                      <a:pt x="421" y="360"/>
                    </a:cubicBezTo>
                    <a:cubicBezTo>
                      <a:pt x="424" y="363"/>
                      <a:pt x="427" y="367"/>
                      <a:pt x="431" y="369"/>
                    </a:cubicBezTo>
                    <a:cubicBezTo>
                      <a:pt x="433" y="371"/>
                      <a:pt x="435" y="373"/>
                      <a:pt x="437" y="374"/>
                    </a:cubicBezTo>
                    <a:lnTo>
                      <a:pt x="441" y="377"/>
                    </a:lnTo>
                    <a:cubicBezTo>
                      <a:pt x="448" y="376"/>
                      <a:pt x="456" y="376"/>
                      <a:pt x="463" y="373"/>
                    </a:cubicBezTo>
                    <a:cubicBezTo>
                      <a:pt x="469" y="375"/>
                      <a:pt x="473" y="371"/>
                      <a:pt x="478" y="370"/>
                    </a:cubicBezTo>
                    <a:cubicBezTo>
                      <a:pt x="480" y="369"/>
                      <a:pt x="481" y="368"/>
                      <a:pt x="483" y="368"/>
                    </a:cubicBezTo>
                    <a:cubicBezTo>
                      <a:pt x="479" y="365"/>
                      <a:pt x="474" y="362"/>
                      <a:pt x="470" y="358"/>
                    </a:cubicBezTo>
                    <a:cubicBezTo>
                      <a:pt x="470" y="358"/>
                      <a:pt x="469" y="357"/>
                      <a:pt x="469" y="356"/>
                    </a:cubicBezTo>
                    <a:cubicBezTo>
                      <a:pt x="469" y="355"/>
                      <a:pt x="468" y="354"/>
                      <a:pt x="468" y="353"/>
                    </a:cubicBezTo>
                    <a:cubicBezTo>
                      <a:pt x="469" y="351"/>
                      <a:pt x="471" y="354"/>
                      <a:pt x="473" y="354"/>
                    </a:cubicBezTo>
                    <a:cubicBezTo>
                      <a:pt x="479" y="357"/>
                      <a:pt x="486" y="360"/>
                      <a:pt x="492" y="362"/>
                    </a:cubicBezTo>
                    <a:cubicBezTo>
                      <a:pt x="497" y="360"/>
                      <a:pt x="501" y="358"/>
                      <a:pt x="505" y="355"/>
                    </a:cubicBezTo>
                    <a:cubicBezTo>
                      <a:pt x="509" y="350"/>
                      <a:pt x="514" y="348"/>
                      <a:pt x="518" y="344"/>
                    </a:cubicBezTo>
                    <a:cubicBezTo>
                      <a:pt x="523" y="341"/>
                      <a:pt x="527" y="336"/>
                      <a:pt x="531" y="332"/>
                    </a:cubicBezTo>
                    <a:cubicBezTo>
                      <a:pt x="531" y="331"/>
                      <a:pt x="533" y="330"/>
                      <a:pt x="533" y="328"/>
                    </a:cubicBezTo>
                    <a:cubicBezTo>
                      <a:pt x="534" y="327"/>
                      <a:pt x="535" y="326"/>
                      <a:pt x="536" y="326"/>
                    </a:cubicBezTo>
                    <a:cubicBezTo>
                      <a:pt x="538" y="327"/>
                      <a:pt x="540" y="325"/>
                      <a:pt x="542" y="326"/>
                    </a:cubicBezTo>
                    <a:cubicBezTo>
                      <a:pt x="546" y="325"/>
                      <a:pt x="546" y="329"/>
                      <a:pt x="548" y="331"/>
                    </a:cubicBezTo>
                    <a:cubicBezTo>
                      <a:pt x="552" y="338"/>
                      <a:pt x="558" y="343"/>
                      <a:pt x="563" y="349"/>
                    </a:cubicBezTo>
                    <a:cubicBezTo>
                      <a:pt x="568" y="353"/>
                      <a:pt x="573" y="358"/>
                      <a:pt x="578" y="360"/>
                    </a:cubicBezTo>
                    <a:cubicBezTo>
                      <a:pt x="583" y="365"/>
                      <a:pt x="589" y="368"/>
                      <a:pt x="596" y="370"/>
                    </a:cubicBezTo>
                    <a:cubicBezTo>
                      <a:pt x="597" y="370"/>
                      <a:pt x="598" y="369"/>
                      <a:pt x="599" y="369"/>
                    </a:cubicBezTo>
                    <a:lnTo>
                      <a:pt x="605" y="369"/>
                    </a:lnTo>
                    <a:cubicBezTo>
                      <a:pt x="606" y="369"/>
                      <a:pt x="605" y="370"/>
                      <a:pt x="606" y="371"/>
                    </a:cubicBezTo>
                    <a:cubicBezTo>
                      <a:pt x="608" y="369"/>
                      <a:pt x="612" y="369"/>
                      <a:pt x="614" y="368"/>
                    </a:cubicBezTo>
                    <a:cubicBezTo>
                      <a:pt x="615" y="366"/>
                      <a:pt x="615" y="365"/>
                      <a:pt x="615" y="364"/>
                    </a:cubicBezTo>
                    <a:cubicBezTo>
                      <a:pt x="615" y="361"/>
                      <a:pt x="617" y="360"/>
                      <a:pt x="618" y="359"/>
                    </a:cubicBezTo>
                    <a:cubicBezTo>
                      <a:pt x="620" y="357"/>
                      <a:pt x="622" y="361"/>
                      <a:pt x="624" y="358"/>
                    </a:cubicBezTo>
                    <a:cubicBezTo>
                      <a:pt x="626" y="357"/>
                      <a:pt x="629" y="360"/>
                      <a:pt x="630" y="356"/>
                    </a:cubicBezTo>
                    <a:cubicBezTo>
                      <a:pt x="631" y="355"/>
                      <a:pt x="633" y="356"/>
                      <a:pt x="635" y="356"/>
                    </a:cubicBezTo>
                    <a:cubicBezTo>
                      <a:pt x="637" y="358"/>
                      <a:pt x="638" y="355"/>
                      <a:pt x="640" y="356"/>
                    </a:cubicBezTo>
                    <a:cubicBezTo>
                      <a:pt x="642" y="354"/>
                      <a:pt x="639" y="350"/>
                      <a:pt x="644" y="350"/>
                    </a:cubicBezTo>
                    <a:cubicBezTo>
                      <a:pt x="647" y="349"/>
                      <a:pt x="649" y="353"/>
                      <a:pt x="652" y="352"/>
                    </a:cubicBezTo>
                    <a:cubicBezTo>
                      <a:pt x="653" y="353"/>
                      <a:pt x="654" y="354"/>
                      <a:pt x="656" y="353"/>
                    </a:cubicBezTo>
                    <a:lnTo>
                      <a:pt x="670" y="346"/>
                    </a:lnTo>
                    <a:cubicBezTo>
                      <a:pt x="672" y="345"/>
                      <a:pt x="674" y="344"/>
                      <a:pt x="675" y="343"/>
                    </a:cubicBezTo>
                    <a:lnTo>
                      <a:pt x="675" y="455"/>
                    </a:lnTo>
                    <a:lnTo>
                      <a:pt x="0" y="455"/>
                    </a:lnTo>
                    <a:lnTo>
                      <a:pt x="1" y="168"/>
                    </a:lnTo>
                    <a:lnTo>
                      <a:pt x="1" y="147"/>
                    </a:lnTo>
                    <a:lnTo>
                      <a:pt x="2" y="147"/>
                    </a:lnTo>
                    <a:lnTo>
                      <a:pt x="3" y="149"/>
                    </a:lnTo>
                    <a:lnTo>
                      <a:pt x="9" y="152"/>
                    </a:lnTo>
                    <a:lnTo>
                      <a:pt x="17" y="153"/>
                    </a:lnTo>
                    <a:lnTo>
                      <a:pt x="22" y="155"/>
                    </a:lnTo>
                    <a:lnTo>
                      <a:pt x="26" y="156"/>
                    </a:lnTo>
                    <a:lnTo>
                      <a:pt x="28" y="156"/>
                    </a:lnTo>
                    <a:lnTo>
                      <a:pt x="33" y="157"/>
                    </a:lnTo>
                    <a:lnTo>
                      <a:pt x="45" y="157"/>
                    </a:lnTo>
                    <a:lnTo>
                      <a:pt x="50" y="156"/>
                    </a:lnTo>
                    <a:lnTo>
                      <a:pt x="55" y="156"/>
                    </a:lnTo>
                    <a:lnTo>
                      <a:pt x="59" y="154"/>
                    </a:lnTo>
                    <a:lnTo>
                      <a:pt x="65" y="152"/>
                    </a:lnTo>
                    <a:lnTo>
                      <a:pt x="69" y="151"/>
                    </a:lnTo>
                    <a:lnTo>
                      <a:pt x="73" y="150"/>
                    </a:lnTo>
                    <a:lnTo>
                      <a:pt x="76" y="149"/>
                    </a:lnTo>
                    <a:lnTo>
                      <a:pt x="85" y="142"/>
                    </a:lnTo>
                    <a:lnTo>
                      <a:pt x="98" y="129"/>
                    </a:lnTo>
                    <a:lnTo>
                      <a:pt x="103" y="122"/>
                    </a:lnTo>
                    <a:lnTo>
                      <a:pt x="106" y="118"/>
                    </a:lnTo>
                    <a:lnTo>
                      <a:pt x="111" y="113"/>
                    </a:lnTo>
                    <a:lnTo>
                      <a:pt x="115" y="108"/>
                    </a:lnTo>
                    <a:lnTo>
                      <a:pt x="124" y="96"/>
                    </a:lnTo>
                    <a:lnTo>
                      <a:pt x="129" y="92"/>
                    </a:lnTo>
                    <a:lnTo>
                      <a:pt x="135" y="87"/>
                    </a:lnTo>
                    <a:lnTo>
                      <a:pt x="138" y="86"/>
                    </a:lnTo>
                    <a:lnTo>
                      <a:pt x="144" y="82"/>
                    </a:lnTo>
                    <a:lnTo>
                      <a:pt x="150" y="76"/>
                    </a:lnTo>
                    <a:lnTo>
                      <a:pt x="157" y="70"/>
                    </a:lnTo>
                    <a:lnTo>
                      <a:pt x="168" y="61"/>
                    </a:lnTo>
                    <a:lnTo>
                      <a:pt x="178" y="51"/>
                    </a:lnTo>
                    <a:lnTo>
                      <a:pt x="186" y="45"/>
                    </a:lnTo>
                    <a:lnTo>
                      <a:pt x="188" y="44"/>
                    </a:lnTo>
                    <a:lnTo>
                      <a:pt x="190" y="43"/>
                    </a:lnTo>
                    <a:lnTo>
                      <a:pt x="198" y="39"/>
                    </a:lnTo>
                    <a:lnTo>
                      <a:pt x="204" y="37"/>
                    </a:lnTo>
                    <a:lnTo>
                      <a:pt x="208" y="34"/>
                    </a:lnTo>
                    <a:lnTo>
                      <a:pt x="214" y="30"/>
                    </a:lnTo>
                    <a:lnTo>
                      <a:pt x="223" y="23"/>
                    </a:lnTo>
                    <a:lnTo>
                      <a:pt x="228" y="20"/>
                    </a:lnTo>
                    <a:lnTo>
                      <a:pt x="235" y="18"/>
                    </a:lnTo>
                    <a:lnTo>
                      <a:pt x="240" y="16"/>
                    </a:lnTo>
                    <a:lnTo>
                      <a:pt x="245" y="14"/>
                    </a:lnTo>
                    <a:lnTo>
                      <a:pt x="251" y="11"/>
                    </a:lnTo>
                    <a:cubicBezTo>
                      <a:pt x="252" y="11"/>
                      <a:pt x="248" y="12"/>
                      <a:pt x="253" y="11"/>
                    </a:cubicBezTo>
                    <a:lnTo>
                      <a:pt x="254" y="10"/>
                    </a:lnTo>
                    <a:lnTo>
                      <a:pt x="256" y="9"/>
                    </a:lnTo>
                    <a:lnTo>
                      <a:pt x="260" y="8"/>
                    </a:lnTo>
                    <a:lnTo>
                      <a:pt x="261" y="8"/>
                    </a:lnTo>
                    <a:lnTo>
                      <a:pt x="264" y="7"/>
                    </a:lnTo>
                    <a:lnTo>
                      <a:pt x="268" y="6"/>
                    </a:lnTo>
                    <a:lnTo>
                      <a:pt x="294" y="4"/>
                    </a:lnTo>
                    <a:lnTo>
                      <a:pt x="294" y="4"/>
                    </a:lnTo>
                    <a:lnTo>
                      <a:pt x="299" y="3"/>
                    </a:lnTo>
                    <a:lnTo>
                      <a:pt x="300" y="3"/>
                    </a:lnTo>
                    <a:lnTo>
                      <a:pt x="305" y="1"/>
                    </a:lnTo>
                    <a:lnTo>
                      <a:pt x="313" y="0"/>
                    </a:lnTo>
                    <a:lnTo>
                      <a:pt x="321" y="0"/>
                    </a:lnTo>
                    <a:lnTo>
                      <a:pt x="331" y="0"/>
                    </a:lnTo>
                    <a:lnTo>
                      <a:pt x="334" y="1"/>
                    </a:lnTo>
                    <a:lnTo>
                      <a:pt x="339" y="4"/>
                    </a:lnTo>
                    <a:cubicBezTo>
                      <a:pt x="344" y="6"/>
                      <a:pt x="351" y="4"/>
                      <a:pt x="354" y="9"/>
                    </a:cubicBezTo>
                    <a:cubicBezTo>
                      <a:pt x="355" y="11"/>
                      <a:pt x="356" y="12"/>
                      <a:pt x="356" y="13"/>
                    </a:cubicBezTo>
                    <a:cubicBezTo>
                      <a:pt x="361" y="13"/>
                      <a:pt x="366" y="16"/>
                      <a:pt x="371" y="16"/>
                    </a:cubicBezTo>
                    <a:cubicBezTo>
                      <a:pt x="375" y="17"/>
                      <a:pt x="377" y="21"/>
                      <a:pt x="381" y="21"/>
                    </a:cubicBezTo>
                    <a:cubicBezTo>
                      <a:pt x="389" y="22"/>
                      <a:pt x="389" y="31"/>
                      <a:pt x="396" y="33"/>
                    </a:cubicBezTo>
                    <a:cubicBezTo>
                      <a:pt x="398" y="35"/>
                      <a:pt x="399" y="38"/>
                      <a:pt x="401" y="38"/>
                    </a:cubicBezTo>
                    <a:cubicBezTo>
                      <a:pt x="405" y="38"/>
                      <a:pt x="410" y="36"/>
                      <a:pt x="412" y="40"/>
                    </a:cubicBezTo>
                    <a:cubicBezTo>
                      <a:pt x="414" y="42"/>
                      <a:pt x="414" y="44"/>
                      <a:pt x="416" y="45"/>
                    </a:cubicBezTo>
                    <a:cubicBezTo>
                      <a:pt x="419" y="46"/>
                      <a:pt x="421" y="47"/>
                      <a:pt x="422" y="50"/>
                    </a:cubicBezTo>
                    <a:cubicBezTo>
                      <a:pt x="422" y="52"/>
                      <a:pt x="422" y="55"/>
                      <a:pt x="422" y="57"/>
                    </a:cubicBezTo>
                    <a:cubicBezTo>
                      <a:pt x="422" y="58"/>
                      <a:pt x="421" y="58"/>
                      <a:pt x="421" y="58"/>
                    </a:cubicBezTo>
                    <a:cubicBezTo>
                      <a:pt x="420" y="59"/>
                      <a:pt x="420" y="57"/>
                      <a:pt x="419" y="57"/>
                    </a:cubicBezTo>
                    <a:cubicBezTo>
                      <a:pt x="420" y="55"/>
                      <a:pt x="419" y="55"/>
                      <a:pt x="419" y="53"/>
                    </a:cubicBezTo>
                    <a:cubicBezTo>
                      <a:pt x="417" y="51"/>
                      <a:pt x="414" y="50"/>
                      <a:pt x="411" y="50"/>
                    </a:cubicBezTo>
                    <a:lnTo>
                      <a:pt x="410" y="52"/>
                    </a:lnTo>
                    <a:cubicBezTo>
                      <a:pt x="411" y="55"/>
                      <a:pt x="413" y="57"/>
                      <a:pt x="414" y="59"/>
                    </a:cubicBezTo>
                    <a:cubicBezTo>
                      <a:pt x="412" y="61"/>
                      <a:pt x="412" y="63"/>
                      <a:pt x="410" y="64"/>
                    </a:cubicBezTo>
                    <a:cubicBezTo>
                      <a:pt x="412" y="65"/>
                      <a:pt x="415" y="62"/>
                      <a:pt x="417" y="65"/>
                    </a:cubicBezTo>
                    <a:cubicBezTo>
                      <a:pt x="419" y="68"/>
                      <a:pt x="423" y="68"/>
                      <a:pt x="425" y="70"/>
                    </a:cubicBezTo>
                    <a:cubicBezTo>
                      <a:pt x="427" y="73"/>
                      <a:pt x="430" y="76"/>
                      <a:pt x="428" y="79"/>
                    </a:cubicBezTo>
                    <a:cubicBezTo>
                      <a:pt x="428" y="80"/>
                      <a:pt x="427" y="82"/>
                      <a:pt x="427" y="82"/>
                    </a:cubicBezTo>
                    <a:cubicBezTo>
                      <a:pt x="426" y="83"/>
                      <a:pt x="425" y="82"/>
                      <a:pt x="425" y="81"/>
                    </a:cubicBezTo>
                    <a:cubicBezTo>
                      <a:pt x="424" y="79"/>
                      <a:pt x="426" y="75"/>
                      <a:pt x="422" y="74"/>
                    </a:cubicBezTo>
                    <a:cubicBezTo>
                      <a:pt x="421" y="73"/>
                      <a:pt x="418" y="73"/>
                      <a:pt x="416" y="74"/>
                    </a:cubicBezTo>
                    <a:cubicBezTo>
                      <a:pt x="414" y="77"/>
                      <a:pt x="417" y="80"/>
                      <a:pt x="415" y="83"/>
                    </a:cubicBezTo>
                    <a:cubicBezTo>
                      <a:pt x="414" y="84"/>
                      <a:pt x="414" y="87"/>
                      <a:pt x="412" y="88"/>
                    </a:cubicBezTo>
                    <a:cubicBezTo>
                      <a:pt x="414" y="89"/>
                      <a:pt x="416" y="88"/>
                      <a:pt x="418" y="90"/>
                    </a:cubicBezTo>
                    <a:cubicBezTo>
                      <a:pt x="421" y="94"/>
                      <a:pt x="427" y="93"/>
                      <a:pt x="431" y="93"/>
                    </a:cubicBezTo>
                    <a:cubicBezTo>
                      <a:pt x="434" y="93"/>
                      <a:pt x="435" y="90"/>
                      <a:pt x="437" y="90"/>
                    </a:cubicBezTo>
                    <a:cubicBezTo>
                      <a:pt x="441" y="87"/>
                      <a:pt x="444" y="92"/>
                      <a:pt x="448" y="92"/>
                    </a:cubicBezTo>
                    <a:cubicBezTo>
                      <a:pt x="450" y="93"/>
                      <a:pt x="453" y="92"/>
                      <a:pt x="454" y="94"/>
                    </a:cubicBezTo>
                    <a:cubicBezTo>
                      <a:pt x="456" y="94"/>
                      <a:pt x="456" y="95"/>
                      <a:pt x="457" y="96"/>
                    </a:cubicBezTo>
                    <a:cubicBezTo>
                      <a:pt x="457" y="98"/>
                      <a:pt x="458" y="98"/>
                      <a:pt x="459" y="98"/>
                    </a:cubicBezTo>
                    <a:cubicBezTo>
                      <a:pt x="461" y="96"/>
                      <a:pt x="464" y="96"/>
                      <a:pt x="467" y="97"/>
                    </a:cubicBezTo>
                    <a:cubicBezTo>
                      <a:pt x="468" y="98"/>
                      <a:pt x="471" y="99"/>
                      <a:pt x="473" y="100"/>
                    </a:cubicBezTo>
                    <a:cubicBezTo>
                      <a:pt x="475" y="101"/>
                      <a:pt x="478" y="100"/>
                      <a:pt x="479" y="102"/>
                    </a:cubicBezTo>
                    <a:cubicBezTo>
                      <a:pt x="480" y="104"/>
                      <a:pt x="480" y="106"/>
                      <a:pt x="481" y="108"/>
                    </a:cubicBezTo>
                    <a:cubicBezTo>
                      <a:pt x="481" y="109"/>
                      <a:pt x="482" y="110"/>
                      <a:pt x="481" y="112"/>
                    </a:cubicBezTo>
                    <a:cubicBezTo>
                      <a:pt x="481" y="113"/>
                      <a:pt x="480" y="113"/>
                      <a:pt x="479" y="113"/>
                    </a:cubicBezTo>
                    <a:cubicBezTo>
                      <a:pt x="476" y="111"/>
                      <a:pt x="478" y="108"/>
                      <a:pt x="475" y="107"/>
                    </a:cubicBezTo>
                    <a:cubicBezTo>
                      <a:pt x="473" y="106"/>
                      <a:pt x="472" y="105"/>
                      <a:pt x="470" y="106"/>
                    </a:cubicBezTo>
                    <a:cubicBezTo>
                      <a:pt x="469" y="106"/>
                      <a:pt x="469" y="108"/>
                      <a:pt x="468" y="108"/>
                    </a:cubicBezTo>
                    <a:cubicBezTo>
                      <a:pt x="469" y="109"/>
                      <a:pt x="470" y="111"/>
                      <a:pt x="469" y="112"/>
                    </a:cubicBezTo>
                    <a:cubicBezTo>
                      <a:pt x="469" y="113"/>
                      <a:pt x="468" y="113"/>
                      <a:pt x="468" y="114"/>
                    </a:cubicBezTo>
                    <a:cubicBezTo>
                      <a:pt x="467" y="115"/>
                      <a:pt x="467" y="118"/>
                      <a:pt x="464" y="118"/>
                    </a:cubicBezTo>
                    <a:cubicBezTo>
                      <a:pt x="462" y="118"/>
                      <a:pt x="463" y="116"/>
                      <a:pt x="463" y="115"/>
                    </a:cubicBezTo>
                    <a:cubicBezTo>
                      <a:pt x="463" y="115"/>
                      <a:pt x="464" y="115"/>
                      <a:pt x="464" y="114"/>
                    </a:cubicBezTo>
                    <a:cubicBezTo>
                      <a:pt x="462" y="113"/>
                      <a:pt x="460" y="111"/>
                      <a:pt x="458" y="112"/>
                    </a:cubicBezTo>
                    <a:cubicBezTo>
                      <a:pt x="457" y="113"/>
                      <a:pt x="456" y="114"/>
                      <a:pt x="457" y="115"/>
                    </a:cubicBezTo>
                    <a:cubicBezTo>
                      <a:pt x="457" y="117"/>
                      <a:pt x="457" y="119"/>
                      <a:pt x="459" y="120"/>
                    </a:cubicBezTo>
                    <a:cubicBezTo>
                      <a:pt x="460" y="120"/>
                      <a:pt x="461" y="120"/>
                      <a:pt x="461" y="121"/>
                    </a:cubicBezTo>
                    <a:cubicBezTo>
                      <a:pt x="461" y="123"/>
                      <a:pt x="462" y="123"/>
                      <a:pt x="463" y="123"/>
                    </a:cubicBezTo>
                    <a:cubicBezTo>
                      <a:pt x="469" y="126"/>
                      <a:pt x="472" y="118"/>
                      <a:pt x="478" y="120"/>
                    </a:cubicBezTo>
                    <a:cubicBezTo>
                      <a:pt x="481" y="121"/>
                      <a:pt x="485" y="120"/>
                      <a:pt x="488" y="121"/>
                    </a:cubicBezTo>
                    <a:cubicBezTo>
                      <a:pt x="490" y="124"/>
                      <a:pt x="491" y="126"/>
                      <a:pt x="492" y="129"/>
                    </a:cubicBezTo>
                    <a:cubicBezTo>
                      <a:pt x="492" y="131"/>
                      <a:pt x="490" y="131"/>
                      <a:pt x="490" y="132"/>
                    </a:cubicBezTo>
                    <a:cubicBezTo>
                      <a:pt x="492" y="132"/>
                      <a:pt x="495" y="131"/>
                      <a:pt x="497" y="133"/>
                    </a:cubicBezTo>
                    <a:cubicBezTo>
                      <a:pt x="498" y="136"/>
                      <a:pt x="502" y="138"/>
                      <a:pt x="504" y="140"/>
                    </a:cubicBezTo>
                    <a:cubicBezTo>
                      <a:pt x="504" y="142"/>
                      <a:pt x="504" y="142"/>
                      <a:pt x="504" y="143"/>
                    </a:cubicBezTo>
                    <a:cubicBezTo>
                      <a:pt x="504" y="145"/>
                      <a:pt x="504" y="146"/>
                      <a:pt x="503" y="147"/>
                    </a:cubicBezTo>
                    <a:cubicBezTo>
                      <a:pt x="503" y="148"/>
                      <a:pt x="504" y="149"/>
                      <a:pt x="503" y="149"/>
                    </a:cubicBezTo>
                    <a:cubicBezTo>
                      <a:pt x="503" y="150"/>
                      <a:pt x="501" y="150"/>
                      <a:pt x="501" y="150"/>
                    </a:cubicBezTo>
                    <a:cubicBezTo>
                      <a:pt x="499" y="149"/>
                      <a:pt x="502" y="148"/>
                      <a:pt x="500" y="147"/>
                    </a:cubicBezTo>
                    <a:cubicBezTo>
                      <a:pt x="501" y="144"/>
                      <a:pt x="499" y="142"/>
                      <a:pt x="497" y="141"/>
                    </a:cubicBezTo>
                    <a:cubicBezTo>
                      <a:pt x="495" y="140"/>
                      <a:pt x="493" y="139"/>
                      <a:pt x="490" y="138"/>
                    </a:cubicBezTo>
                    <a:cubicBezTo>
                      <a:pt x="487" y="139"/>
                      <a:pt x="484" y="140"/>
                      <a:pt x="482" y="142"/>
                    </a:cubicBezTo>
                    <a:cubicBezTo>
                      <a:pt x="481" y="144"/>
                      <a:pt x="480" y="145"/>
                      <a:pt x="480" y="147"/>
                    </a:cubicBezTo>
                    <a:cubicBezTo>
                      <a:pt x="479" y="148"/>
                      <a:pt x="479" y="149"/>
                      <a:pt x="477" y="150"/>
                    </a:cubicBezTo>
                    <a:cubicBezTo>
                      <a:pt x="477" y="151"/>
                      <a:pt x="479" y="152"/>
                      <a:pt x="478" y="154"/>
                    </a:cubicBezTo>
                    <a:cubicBezTo>
                      <a:pt x="478" y="155"/>
                      <a:pt x="477" y="156"/>
                      <a:pt x="477" y="156"/>
                    </a:cubicBezTo>
                    <a:lnTo>
                      <a:pt x="476" y="157"/>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32" name="Freeform 8"/>
              <p:cNvSpPr>
                <a:spLocks/>
              </p:cNvSpPr>
              <p:nvPr/>
            </p:nvSpPr>
            <p:spPr bwMode="auto">
              <a:xfrm>
                <a:off x="917" y="1592"/>
                <a:ext cx="2754" cy="2166"/>
              </a:xfrm>
              <a:custGeom>
                <a:avLst/>
                <a:gdLst/>
                <a:ahLst/>
                <a:cxnLst>
                  <a:cxn ang="0">
                    <a:pos x="46" y="161"/>
                  </a:cxn>
                  <a:cxn ang="0">
                    <a:pos x="72" y="185"/>
                  </a:cxn>
                  <a:cxn ang="0">
                    <a:pos x="52" y="192"/>
                  </a:cxn>
                  <a:cxn ang="0">
                    <a:pos x="46" y="209"/>
                  </a:cxn>
                  <a:cxn ang="0">
                    <a:pos x="24" y="190"/>
                  </a:cxn>
                  <a:cxn ang="0">
                    <a:pos x="10" y="190"/>
                  </a:cxn>
                  <a:cxn ang="0">
                    <a:pos x="20" y="217"/>
                  </a:cxn>
                  <a:cxn ang="0">
                    <a:pos x="66" y="246"/>
                  </a:cxn>
                  <a:cxn ang="0">
                    <a:pos x="83" y="254"/>
                  </a:cxn>
                  <a:cxn ang="0">
                    <a:pos x="140" y="275"/>
                  </a:cxn>
                  <a:cxn ang="0">
                    <a:pos x="281" y="227"/>
                  </a:cxn>
                  <a:cxn ang="0">
                    <a:pos x="336" y="268"/>
                  </a:cxn>
                  <a:cxn ang="0">
                    <a:pos x="323" y="89"/>
                  </a:cxn>
                  <a:cxn ang="0">
                    <a:pos x="322" y="72"/>
                  </a:cxn>
                  <a:cxn ang="0">
                    <a:pos x="311" y="56"/>
                  </a:cxn>
                  <a:cxn ang="0">
                    <a:pos x="301" y="46"/>
                  </a:cxn>
                  <a:cxn ang="0">
                    <a:pos x="281" y="29"/>
                  </a:cxn>
                  <a:cxn ang="0">
                    <a:pos x="281" y="12"/>
                  </a:cxn>
                  <a:cxn ang="0">
                    <a:pos x="267" y="11"/>
                  </a:cxn>
                  <a:cxn ang="0">
                    <a:pos x="255" y="25"/>
                  </a:cxn>
                  <a:cxn ang="0">
                    <a:pos x="248" y="27"/>
                  </a:cxn>
                  <a:cxn ang="0">
                    <a:pos x="225" y="25"/>
                  </a:cxn>
                  <a:cxn ang="0">
                    <a:pos x="208" y="21"/>
                  </a:cxn>
                  <a:cxn ang="0">
                    <a:pos x="204" y="32"/>
                  </a:cxn>
                  <a:cxn ang="0">
                    <a:pos x="198" y="38"/>
                  </a:cxn>
                  <a:cxn ang="0">
                    <a:pos x="182" y="50"/>
                  </a:cxn>
                  <a:cxn ang="0">
                    <a:pos x="160" y="59"/>
                  </a:cxn>
                  <a:cxn ang="0">
                    <a:pos x="156" y="76"/>
                  </a:cxn>
                  <a:cxn ang="0">
                    <a:pos x="190" y="92"/>
                  </a:cxn>
                  <a:cxn ang="0">
                    <a:pos x="211" y="97"/>
                  </a:cxn>
                  <a:cxn ang="0">
                    <a:pos x="201" y="109"/>
                  </a:cxn>
                  <a:cxn ang="0">
                    <a:pos x="234" y="119"/>
                  </a:cxn>
                  <a:cxn ang="0">
                    <a:pos x="233" y="128"/>
                  </a:cxn>
                  <a:cxn ang="0">
                    <a:pos x="270" y="137"/>
                  </a:cxn>
                  <a:cxn ang="0">
                    <a:pos x="269" y="159"/>
                  </a:cxn>
                  <a:cxn ang="0">
                    <a:pos x="249" y="164"/>
                  </a:cxn>
                  <a:cxn ang="0">
                    <a:pos x="252" y="174"/>
                  </a:cxn>
                  <a:cxn ang="0">
                    <a:pos x="236" y="175"/>
                  </a:cxn>
                  <a:cxn ang="0">
                    <a:pos x="222" y="176"/>
                  </a:cxn>
                  <a:cxn ang="0">
                    <a:pos x="200" y="165"/>
                  </a:cxn>
                  <a:cxn ang="0">
                    <a:pos x="181" y="162"/>
                  </a:cxn>
                  <a:cxn ang="0">
                    <a:pos x="164" y="163"/>
                  </a:cxn>
                  <a:cxn ang="0">
                    <a:pos x="154" y="171"/>
                  </a:cxn>
                  <a:cxn ang="0">
                    <a:pos x="187" y="184"/>
                  </a:cxn>
                  <a:cxn ang="0">
                    <a:pos x="204" y="205"/>
                  </a:cxn>
                  <a:cxn ang="0">
                    <a:pos x="189" y="224"/>
                  </a:cxn>
                  <a:cxn ang="0">
                    <a:pos x="179" y="230"/>
                  </a:cxn>
                  <a:cxn ang="0">
                    <a:pos x="156" y="233"/>
                  </a:cxn>
                  <a:cxn ang="0">
                    <a:pos x="143" y="217"/>
                  </a:cxn>
                  <a:cxn ang="0">
                    <a:pos x="139" y="198"/>
                  </a:cxn>
                  <a:cxn ang="0">
                    <a:pos x="121" y="219"/>
                  </a:cxn>
                  <a:cxn ang="0">
                    <a:pos x="108" y="216"/>
                  </a:cxn>
                  <a:cxn ang="0">
                    <a:pos x="92" y="234"/>
                  </a:cxn>
                  <a:cxn ang="0">
                    <a:pos x="83" y="219"/>
                  </a:cxn>
                  <a:cxn ang="0">
                    <a:pos x="79" y="202"/>
                  </a:cxn>
                  <a:cxn ang="0">
                    <a:pos x="90" y="181"/>
                  </a:cxn>
                  <a:cxn ang="0">
                    <a:pos x="81" y="157"/>
                  </a:cxn>
                  <a:cxn ang="0">
                    <a:pos x="64" y="152"/>
                  </a:cxn>
                  <a:cxn ang="0">
                    <a:pos x="37" y="150"/>
                  </a:cxn>
                </a:cxnLst>
                <a:rect l="0" t="0" r="r" b="b"/>
                <a:pathLst>
                  <a:path w="352" h="286">
                    <a:moveTo>
                      <a:pt x="37" y="151"/>
                    </a:moveTo>
                    <a:cubicBezTo>
                      <a:pt x="38" y="153"/>
                      <a:pt x="40" y="153"/>
                      <a:pt x="41" y="153"/>
                    </a:cubicBezTo>
                    <a:cubicBezTo>
                      <a:pt x="42" y="153"/>
                      <a:pt x="43" y="152"/>
                      <a:pt x="44" y="153"/>
                    </a:cubicBezTo>
                    <a:cubicBezTo>
                      <a:pt x="46" y="153"/>
                      <a:pt x="48" y="151"/>
                      <a:pt x="49" y="152"/>
                    </a:cubicBezTo>
                    <a:cubicBezTo>
                      <a:pt x="49" y="154"/>
                      <a:pt x="47" y="156"/>
                      <a:pt x="48" y="157"/>
                    </a:cubicBezTo>
                    <a:cubicBezTo>
                      <a:pt x="50" y="159"/>
                      <a:pt x="50" y="161"/>
                      <a:pt x="49" y="163"/>
                    </a:cubicBezTo>
                    <a:cubicBezTo>
                      <a:pt x="49" y="164"/>
                      <a:pt x="48" y="164"/>
                      <a:pt x="47" y="163"/>
                    </a:cubicBezTo>
                    <a:cubicBezTo>
                      <a:pt x="46" y="163"/>
                      <a:pt x="47" y="162"/>
                      <a:pt x="46" y="161"/>
                    </a:cubicBezTo>
                    <a:cubicBezTo>
                      <a:pt x="46" y="160"/>
                      <a:pt x="44" y="159"/>
                      <a:pt x="43" y="158"/>
                    </a:cubicBezTo>
                    <a:cubicBezTo>
                      <a:pt x="42" y="158"/>
                      <a:pt x="41" y="158"/>
                      <a:pt x="40" y="159"/>
                    </a:cubicBezTo>
                    <a:cubicBezTo>
                      <a:pt x="40" y="163"/>
                      <a:pt x="46" y="162"/>
                      <a:pt x="47" y="166"/>
                    </a:cubicBezTo>
                    <a:cubicBezTo>
                      <a:pt x="49" y="168"/>
                      <a:pt x="48" y="173"/>
                      <a:pt x="52" y="174"/>
                    </a:cubicBezTo>
                    <a:cubicBezTo>
                      <a:pt x="52" y="175"/>
                      <a:pt x="53" y="174"/>
                      <a:pt x="54" y="175"/>
                    </a:cubicBezTo>
                    <a:cubicBezTo>
                      <a:pt x="56" y="176"/>
                      <a:pt x="57" y="174"/>
                      <a:pt x="59" y="175"/>
                    </a:cubicBezTo>
                    <a:cubicBezTo>
                      <a:pt x="61" y="177"/>
                      <a:pt x="63" y="179"/>
                      <a:pt x="66" y="179"/>
                    </a:cubicBezTo>
                    <a:cubicBezTo>
                      <a:pt x="70" y="180"/>
                      <a:pt x="69" y="184"/>
                      <a:pt x="72" y="185"/>
                    </a:cubicBezTo>
                    <a:cubicBezTo>
                      <a:pt x="72" y="187"/>
                      <a:pt x="74" y="188"/>
                      <a:pt x="72" y="190"/>
                    </a:cubicBezTo>
                    <a:cubicBezTo>
                      <a:pt x="73" y="191"/>
                      <a:pt x="71" y="192"/>
                      <a:pt x="71" y="194"/>
                    </a:cubicBezTo>
                    <a:cubicBezTo>
                      <a:pt x="70" y="195"/>
                      <a:pt x="69" y="195"/>
                      <a:pt x="68" y="195"/>
                    </a:cubicBezTo>
                    <a:cubicBezTo>
                      <a:pt x="65" y="192"/>
                      <a:pt x="72" y="189"/>
                      <a:pt x="68" y="185"/>
                    </a:cubicBezTo>
                    <a:cubicBezTo>
                      <a:pt x="66" y="184"/>
                      <a:pt x="64" y="183"/>
                      <a:pt x="62" y="184"/>
                    </a:cubicBezTo>
                    <a:cubicBezTo>
                      <a:pt x="60" y="185"/>
                      <a:pt x="60" y="187"/>
                      <a:pt x="58" y="187"/>
                    </a:cubicBezTo>
                    <a:cubicBezTo>
                      <a:pt x="58" y="190"/>
                      <a:pt x="56" y="192"/>
                      <a:pt x="54" y="193"/>
                    </a:cubicBezTo>
                    <a:cubicBezTo>
                      <a:pt x="53" y="193"/>
                      <a:pt x="52" y="193"/>
                      <a:pt x="52" y="192"/>
                    </a:cubicBezTo>
                    <a:cubicBezTo>
                      <a:pt x="52" y="190"/>
                      <a:pt x="53" y="190"/>
                      <a:pt x="53" y="189"/>
                    </a:cubicBezTo>
                    <a:cubicBezTo>
                      <a:pt x="53" y="188"/>
                      <a:pt x="53" y="187"/>
                      <a:pt x="53" y="187"/>
                    </a:cubicBezTo>
                    <a:cubicBezTo>
                      <a:pt x="51" y="186"/>
                      <a:pt x="49" y="188"/>
                      <a:pt x="48" y="189"/>
                    </a:cubicBezTo>
                    <a:cubicBezTo>
                      <a:pt x="47" y="193"/>
                      <a:pt x="53" y="195"/>
                      <a:pt x="50" y="199"/>
                    </a:cubicBezTo>
                    <a:cubicBezTo>
                      <a:pt x="51" y="202"/>
                      <a:pt x="54" y="208"/>
                      <a:pt x="49" y="210"/>
                    </a:cubicBezTo>
                    <a:cubicBezTo>
                      <a:pt x="49" y="212"/>
                      <a:pt x="48" y="214"/>
                      <a:pt x="47" y="214"/>
                    </a:cubicBezTo>
                    <a:cubicBezTo>
                      <a:pt x="45" y="214"/>
                      <a:pt x="42" y="213"/>
                      <a:pt x="42" y="211"/>
                    </a:cubicBezTo>
                    <a:cubicBezTo>
                      <a:pt x="44" y="210"/>
                      <a:pt x="45" y="211"/>
                      <a:pt x="46" y="209"/>
                    </a:cubicBezTo>
                    <a:cubicBezTo>
                      <a:pt x="48" y="205"/>
                      <a:pt x="45" y="203"/>
                      <a:pt x="44" y="199"/>
                    </a:cubicBezTo>
                    <a:cubicBezTo>
                      <a:pt x="44" y="198"/>
                      <a:pt x="43" y="197"/>
                      <a:pt x="42" y="196"/>
                    </a:cubicBezTo>
                    <a:cubicBezTo>
                      <a:pt x="38" y="194"/>
                      <a:pt x="34" y="202"/>
                      <a:pt x="32" y="195"/>
                    </a:cubicBezTo>
                    <a:cubicBezTo>
                      <a:pt x="32" y="194"/>
                      <a:pt x="33" y="195"/>
                      <a:pt x="34" y="195"/>
                    </a:cubicBezTo>
                    <a:cubicBezTo>
                      <a:pt x="33" y="193"/>
                      <a:pt x="33" y="191"/>
                      <a:pt x="31" y="190"/>
                    </a:cubicBezTo>
                    <a:cubicBezTo>
                      <a:pt x="29" y="190"/>
                      <a:pt x="29" y="191"/>
                      <a:pt x="28" y="191"/>
                    </a:cubicBezTo>
                    <a:cubicBezTo>
                      <a:pt x="27" y="191"/>
                      <a:pt x="29" y="190"/>
                      <a:pt x="28" y="189"/>
                    </a:cubicBezTo>
                    <a:cubicBezTo>
                      <a:pt x="26" y="189"/>
                      <a:pt x="25" y="189"/>
                      <a:pt x="24" y="190"/>
                    </a:cubicBezTo>
                    <a:cubicBezTo>
                      <a:pt x="23" y="191"/>
                      <a:pt x="23" y="192"/>
                      <a:pt x="23" y="193"/>
                    </a:cubicBezTo>
                    <a:cubicBezTo>
                      <a:pt x="26" y="196"/>
                      <a:pt x="25" y="199"/>
                      <a:pt x="24" y="202"/>
                    </a:cubicBezTo>
                    <a:cubicBezTo>
                      <a:pt x="23" y="203"/>
                      <a:pt x="22" y="203"/>
                      <a:pt x="21" y="203"/>
                    </a:cubicBezTo>
                    <a:cubicBezTo>
                      <a:pt x="20" y="203"/>
                      <a:pt x="19" y="203"/>
                      <a:pt x="19" y="202"/>
                    </a:cubicBezTo>
                    <a:cubicBezTo>
                      <a:pt x="20" y="201"/>
                      <a:pt x="21" y="199"/>
                      <a:pt x="21" y="198"/>
                    </a:cubicBezTo>
                    <a:cubicBezTo>
                      <a:pt x="20" y="196"/>
                      <a:pt x="18" y="194"/>
                      <a:pt x="17" y="191"/>
                    </a:cubicBezTo>
                    <a:cubicBezTo>
                      <a:pt x="14" y="190"/>
                      <a:pt x="13" y="195"/>
                      <a:pt x="10" y="192"/>
                    </a:cubicBezTo>
                    <a:cubicBezTo>
                      <a:pt x="10" y="192"/>
                      <a:pt x="10" y="191"/>
                      <a:pt x="10" y="190"/>
                    </a:cubicBezTo>
                    <a:cubicBezTo>
                      <a:pt x="10" y="190"/>
                      <a:pt x="12" y="189"/>
                      <a:pt x="11" y="187"/>
                    </a:cubicBezTo>
                    <a:cubicBezTo>
                      <a:pt x="9" y="186"/>
                      <a:pt x="8" y="183"/>
                      <a:pt x="5" y="184"/>
                    </a:cubicBezTo>
                    <a:cubicBezTo>
                      <a:pt x="3" y="184"/>
                      <a:pt x="3" y="187"/>
                      <a:pt x="1" y="188"/>
                    </a:cubicBezTo>
                    <a:cubicBezTo>
                      <a:pt x="1" y="189"/>
                      <a:pt x="1" y="189"/>
                      <a:pt x="1" y="190"/>
                    </a:cubicBezTo>
                    <a:lnTo>
                      <a:pt x="0" y="191"/>
                    </a:lnTo>
                    <a:lnTo>
                      <a:pt x="1" y="192"/>
                    </a:lnTo>
                    <a:lnTo>
                      <a:pt x="12" y="206"/>
                    </a:lnTo>
                    <a:cubicBezTo>
                      <a:pt x="15" y="210"/>
                      <a:pt x="17" y="214"/>
                      <a:pt x="20" y="217"/>
                    </a:cubicBezTo>
                    <a:cubicBezTo>
                      <a:pt x="22" y="218"/>
                      <a:pt x="24" y="216"/>
                      <a:pt x="25" y="218"/>
                    </a:cubicBezTo>
                    <a:cubicBezTo>
                      <a:pt x="28" y="219"/>
                      <a:pt x="31" y="221"/>
                      <a:pt x="32" y="224"/>
                    </a:cubicBezTo>
                    <a:cubicBezTo>
                      <a:pt x="34" y="226"/>
                      <a:pt x="35" y="227"/>
                      <a:pt x="37" y="228"/>
                    </a:cubicBezTo>
                    <a:cubicBezTo>
                      <a:pt x="39" y="230"/>
                      <a:pt x="42" y="231"/>
                      <a:pt x="45" y="233"/>
                    </a:cubicBezTo>
                    <a:cubicBezTo>
                      <a:pt x="46" y="234"/>
                      <a:pt x="47" y="236"/>
                      <a:pt x="49" y="235"/>
                    </a:cubicBezTo>
                    <a:cubicBezTo>
                      <a:pt x="52" y="236"/>
                      <a:pt x="54" y="241"/>
                      <a:pt x="58" y="241"/>
                    </a:cubicBezTo>
                    <a:cubicBezTo>
                      <a:pt x="60" y="241"/>
                      <a:pt x="60" y="244"/>
                      <a:pt x="62" y="244"/>
                    </a:cubicBezTo>
                    <a:cubicBezTo>
                      <a:pt x="64" y="244"/>
                      <a:pt x="65" y="246"/>
                      <a:pt x="66" y="246"/>
                    </a:cubicBezTo>
                    <a:cubicBezTo>
                      <a:pt x="68" y="246"/>
                      <a:pt x="68" y="249"/>
                      <a:pt x="71" y="248"/>
                    </a:cubicBezTo>
                    <a:cubicBezTo>
                      <a:pt x="73" y="250"/>
                      <a:pt x="76" y="250"/>
                      <a:pt x="78" y="251"/>
                    </a:cubicBezTo>
                    <a:cubicBezTo>
                      <a:pt x="78" y="251"/>
                      <a:pt x="79" y="252"/>
                      <a:pt x="80" y="251"/>
                    </a:cubicBezTo>
                    <a:cubicBezTo>
                      <a:pt x="82" y="251"/>
                      <a:pt x="84" y="248"/>
                      <a:pt x="87" y="249"/>
                    </a:cubicBezTo>
                    <a:cubicBezTo>
                      <a:pt x="88" y="249"/>
                      <a:pt x="87" y="250"/>
                      <a:pt x="88" y="250"/>
                    </a:cubicBezTo>
                    <a:cubicBezTo>
                      <a:pt x="89" y="250"/>
                      <a:pt x="89" y="249"/>
                      <a:pt x="90" y="250"/>
                    </a:cubicBezTo>
                    <a:cubicBezTo>
                      <a:pt x="88" y="251"/>
                      <a:pt x="85" y="253"/>
                      <a:pt x="83" y="253"/>
                    </a:cubicBezTo>
                    <a:lnTo>
                      <a:pt x="83" y="254"/>
                    </a:lnTo>
                    <a:cubicBezTo>
                      <a:pt x="85" y="255"/>
                      <a:pt x="87" y="256"/>
                      <a:pt x="89" y="258"/>
                    </a:cubicBezTo>
                    <a:cubicBezTo>
                      <a:pt x="93" y="258"/>
                      <a:pt x="97" y="260"/>
                      <a:pt x="101" y="261"/>
                    </a:cubicBezTo>
                    <a:cubicBezTo>
                      <a:pt x="102" y="262"/>
                      <a:pt x="104" y="261"/>
                      <a:pt x="105" y="263"/>
                    </a:cubicBezTo>
                    <a:cubicBezTo>
                      <a:pt x="109" y="263"/>
                      <a:pt x="111" y="267"/>
                      <a:pt x="115" y="266"/>
                    </a:cubicBezTo>
                    <a:cubicBezTo>
                      <a:pt x="118" y="268"/>
                      <a:pt x="122" y="269"/>
                      <a:pt x="125" y="269"/>
                    </a:cubicBezTo>
                    <a:cubicBezTo>
                      <a:pt x="127" y="269"/>
                      <a:pt x="128" y="271"/>
                      <a:pt x="131" y="271"/>
                    </a:cubicBezTo>
                    <a:cubicBezTo>
                      <a:pt x="132" y="271"/>
                      <a:pt x="134" y="272"/>
                      <a:pt x="136" y="272"/>
                    </a:cubicBezTo>
                    <a:cubicBezTo>
                      <a:pt x="137" y="274"/>
                      <a:pt x="140" y="273"/>
                      <a:pt x="140" y="275"/>
                    </a:cubicBezTo>
                    <a:cubicBezTo>
                      <a:pt x="141" y="276"/>
                      <a:pt x="144" y="276"/>
                      <a:pt x="145" y="277"/>
                    </a:cubicBezTo>
                    <a:cubicBezTo>
                      <a:pt x="155" y="279"/>
                      <a:pt x="166" y="286"/>
                      <a:pt x="176" y="280"/>
                    </a:cubicBezTo>
                    <a:cubicBezTo>
                      <a:pt x="181" y="276"/>
                      <a:pt x="187" y="272"/>
                      <a:pt x="192" y="266"/>
                    </a:cubicBezTo>
                    <a:lnTo>
                      <a:pt x="201" y="257"/>
                    </a:lnTo>
                    <a:cubicBezTo>
                      <a:pt x="207" y="249"/>
                      <a:pt x="217" y="245"/>
                      <a:pt x="223" y="236"/>
                    </a:cubicBezTo>
                    <a:cubicBezTo>
                      <a:pt x="226" y="228"/>
                      <a:pt x="232" y="218"/>
                      <a:pt x="241" y="214"/>
                    </a:cubicBezTo>
                    <a:cubicBezTo>
                      <a:pt x="248" y="211"/>
                      <a:pt x="253" y="216"/>
                      <a:pt x="258" y="220"/>
                    </a:cubicBezTo>
                    <a:cubicBezTo>
                      <a:pt x="265" y="224"/>
                      <a:pt x="272" y="227"/>
                      <a:pt x="281" y="227"/>
                    </a:cubicBezTo>
                    <a:cubicBezTo>
                      <a:pt x="283" y="228"/>
                      <a:pt x="285" y="228"/>
                      <a:pt x="287" y="229"/>
                    </a:cubicBezTo>
                    <a:cubicBezTo>
                      <a:pt x="291" y="231"/>
                      <a:pt x="292" y="236"/>
                      <a:pt x="295" y="239"/>
                    </a:cubicBezTo>
                    <a:cubicBezTo>
                      <a:pt x="298" y="245"/>
                      <a:pt x="304" y="249"/>
                      <a:pt x="307" y="255"/>
                    </a:cubicBezTo>
                    <a:lnTo>
                      <a:pt x="315" y="263"/>
                    </a:lnTo>
                    <a:cubicBezTo>
                      <a:pt x="321" y="267"/>
                      <a:pt x="324" y="274"/>
                      <a:pt x="330" y="277"/>
                    </a:cubicBezTo>
                    <a:cubicBezTo>
                      <a:pt x="337" y="279"/>
                      <a:pt x="343" y="286"/>
                      <a:pt x="352" y="285"/>
                    </a:cubicBezTo>
                    <a:cubicBezTo>
                      <a:pt x="349" y="283"/>
                      <a:pt x="347" y="280"/>
                      <a:pt x="346" y="276"/>
                    </a:cubicBezTo>
                    <a:lnTo>
                      <a:pt x="336" y="268"/>
                    </a:lnTo>
                    <a:cubicBezTo>
                      <a:pt x="325" y="259"/>
                      <a:pt x="324" y="245"/>
                      <a:pt x="316" y="235"/>
                    </a:cubicBezTo>
                    <a:lnTo>
                      <a:pt x="311" y="227"/>
                    </a:lnTo>
                    <a:lnTo>
                      <a:pt x="306" y="218"/>
                    </a:lnTo>
                    <a:cubicBezTo>
                      <a:pt x="302" y="208"/>
                      <a:pt x="295" y="199"/>
                      <a:pt x="295" y="188"/>
                    </a:cubicBezTo>
                    <a:cubicBezTo>
                      <a:pt x="294" y="181"/>
                      <a:pt x="290" y="174"/>
                      <a:pt x="290" y="167"/>
                    </a:cubicBezTo>
                    <a:cubicBezTo>
                      <a:pt x="289" y="157"/>
                      <a:pt x="293" y="147"/>
                      <a:pt x="294" y="137"/>
                    </a:cubicBezTo>
                    <a:cubicBezTo>
                      <a:pt x="294" y="126"/>
                      <a:pt x="295" y="115"/>
                      <a:pt x="302" y="107"/>
                    </a:cubicBezTo>
                    <a:cubicBezTo>
                      <a:pt x="308" y="99"/>
                      <a:pt x="315" y="91"/>
                      <a:pt x="323" y="89"/>
                    </a:cubicBezTo>
                    <a:cubicBezTo>
                      <a:pt x="325" y="88"/>
                      <a:pt x="324" y="87"/>
                      <a:pt x="324" y="86"/>
                    </a:cubicBezTo>
                    <a:cubicBezTo>
                      <a:pt x="321" y="83"/>
                      <a:pt x="319" y="88"/>
                      <a:pt x="316" y="88"/>
                    </a:cubicBezTo>
                    <a:cubicBezTo>
                      <a:pt x="313" y="86"/>
                      <a:pt x="308" y="88"/>
                      <a:pt x="307" y="84"/>
                    </a:cubicBezTo>
                    <a:cubicBezTo>
                      <a:pt x="307" y="82"/>
                      <a:pt x="308" y="81"/>
                      <a:pt x="310" y="80"/>
                    </a:cubicBezTo>
                    <a:cubicBezTo>
                      <a:pt x="310" y="80"/>
                      <a:pt x="311" y="79"/>
                      <a:pt x="311" y="80"/>
                    </a:cubicBezTo>
                    <a:cubicBezTo>
                      <a:pt x="311" y="81"/>
                      <a:pt x="311" y="82"/>
                      <a:pt x="313" y="83"/>
                    </a:cubicBezTo>
                    <a:lnTo>
                      <a:pt x="316" y="82"/>
                    </a:lnTo>
                    <a:cubicBezTo>
                      <a:pt x="318" y="78"/>
                      <a:pt x="324" y="77"/>
                      <a:pt x="322" y="72"/>
                    </a:cubicBezTo>
                    <a:cubicBezTo>
                      <a:pt x="321" y="72"/>
                      <a:pt x="320" y="72"/>
                      <a:pt x="319" y="70"/>
                    </a:cubicBezTo>
                    <a:cubicBezTo>
                      <a:pt x="317" y="72"/>
                      <a:pt x="315" y="74"/>
                      <a:pt x="313" y="73"/>
                    </a:cubicBezTo>
                    <a:cubicBezTo>
                      <a:pt x="312" y="72"/>
                      <a:pt x="312" y="70"/>
                      <a:pt x="313" y="70"/>
                    </a:cubicBezTo>
                    <a:cubicBezTo>
                      <a:pt x="314" y="69"/>
                      <a:pt x="316" y="69"/>
                      <a:pt x="316" y="68"/>
                    </a:cubicBezTo>
                    <a:cubicBezTo>
                      <a:pt x="316" y="66"/>
                      <a:pt x="318" y="62"/>
                      <a:pt x="314" y="60"/>
                    </a:cubicBezTo>
                    <a:cubicBezTo>
                      <a:pt x="312" y="60"/>
                      <a:pt x="310" y="62"/>
                      <a:pt x="308" y="61"/>
                    </a:cubicBezTo>
                    <a:cubicBezTo>
                      <a:pt x="307" y="60"/>
                      <a:pt x="307" y="60"/>
                      <a:pt x="307" y="59"/>
                    </a:cubicBezTo>
                    <a:cubicBezTo>
                      <a:pt x="308" y="58"/>
                      <a:pt x="310" y="58"/>
                      <a:pt x="311" y="56"/>
                    </a:cubicBezTo>
                    <a:cubicBezTo>
                      <a:pt x="311" y="55"/>
                      <a:pt x="310" y="54"/>
                      <a:pt x="309" y="52"/>
                    </a:cubicBezTo>
                    <a:cubicBezTo>
                      <a:pt x="308" y="51"/>
                      <a:pt x="307" y="50"/>
                      <a:pt x="305" y="50"/>
                    </a:cubicBezTo>
                    <a:cubicBezTo>
                      <a:pt x="302" y="52"/>
                      <a:pt x="300" y="55"/>
                      <a:pt x="296" y="54"/>
                    </a:cubicBezTo>
                    <a:cubicBezTo>
                      <a:pt x="293" y="54"/>
                      <a:pt x="289" y="56"/>
                      <a:pt x="287" y="53"/>
                    </a:cubicBezTo>
                    <a:cubicBezTo>
                      <a:pt x="287" y="52"/>
                      <a:pt x="288" y="51"/>
                      <a:pt x="289" y="50"/>
                    </a:cubicBezTo>
                    <a:cubicBezTo>
                      <a:pt x="290" y="51"/>
                      <a:pt x="292" y="51"/>
                      <a:pt x="293" y="51"/>
                    </a:cubicBezTo>
                    <a:cubicBezTo>
                      <a:pt x="295" y="49"/>
                      <a:pt x="298" y="51"/>
                      <a:pt x="299" y="49"/>
                    </a:cubicBezTo>
                    <a:cubicBezTo>
                      <a:pt x="300" y="48"/>
                      <a:pt x="300" y="47"/>
                      <a:pt x="301" y="46"/>
                    </a:cubicBezTo>
                    <a:cubicBezTo>
                      <a:pt x="299" y="46"/>
                      <a:pt x="297" y="47"/>
                      <a:pt x="297" y="45"/>
                    </a:cubicBezTo>
                    <a:cubicBezTo>
                      <a:pt x="297" y="43"/>
                      <a:pt x="299" y="42"/>
                      <a:pt x="300" y="41"/>
                    </a:cubicBezTo>
                    <a:cubicBezTo>
                      <a:pt x="300" y="38"/>
                      <a:pt x="297" y="36"/>
                      <a:pt x="297" y="33"/>
                    </a:cubicBezTo>
                    <a:cubicBezTo>
                      <a:pt x="296" y="32"/>
                      <a:pt x="294" y="32"/>
                      <a:pt x="292" y="32"/>
                    </a:cubicBezTo>
                    <a:lnTo>
                      <a:pt x="289" y="35"/>
                    </a:lnTo>
                    <a:cubicBezTo>
                      <a:pt x="286" y="35"/>
                      <a:pt x="283" y="35"/>
                      <a:pt x="281" y="34"/>
                    </a:cubicBezTo>
                    <a:cubicBezTo>
                      <a:pt x="279" y="33"/>
                      <a:pt x="279" y="31"/>
                      <a:pt x="279" y="30"/>
                    </a:cubicBezTo>
                    <a:cubicBezTo>
                      <a:pt x="280" y="29"/>
                      <a:pt x="280" y="29"/>
                      <a:pt x="281" y="29"/>
                    </a:cubicBezTo>
                    <a:cubicBezTo>
                      <a:pt x="282" y="29"/>
                      <a:pt x="283" y="31"/>
                      <a:pt x="284" y="31"/>
                    </a:cubicBezTo>
                    <a:cubicBezTo>
                      <a:pt x="284" y="30"/>
                      <a:pt x="285" y="30"/>
                      <a:pt x="286" y="30"/>
                    </a:cubicBezTo>
                    <a:cubicBezTo>
                      <a:pt x="287" y="28"/>
                      <a:pt x="289" y="26"/>
                      <a:pt x="289" y="23"/>
                    </a:cubicBezTo>
                    <a:cubicBezTo>
                      <a:pt x="288" y="22"/>
                      <a:pt x="286" y="23"/>
                      <a:pt x="286" y="21"/>
                    </a:cubicBezTo>
                    <a:cubicBezTo>
                      <a:pt x="284" y="21"/>
                      <a:pt x="283" y="23"/>
                      <a:pt x="281" y="22"/>
                    </a:cubicBezTo>
                    <a:cubicBezTo>
                      <a:pt x="281" y="21"/>
                      <a:pt x="279" y="21"/>
                      <a:pt x="279" y="20"/>
                    </a:cubicBezTo>
                    <a:cubicBezTo>
                      <a:pt x="280" y="18"/>
                      <a:pt x="283" y="19"/>
                      <a:pt x="283" y="17"/>
                    </a:cubicBezTo>
                    <a:cubicBezTo>
                      <a:pt x="283" y="15"/>
                      <a:pt x="282" y="13"/>
                      <a:pt x="281" y="12"/>
                    </a:cubicBezTo>
                    <a:cubicBezTo>
                      <a:pt x="279" y="13"/>
                      <a:pt x="278" y="15"/>
                      <a:pt x="276" y="14"/>
                    </a:cubicBezTo>
                    <a:cubicBezTo>
                      <a:pt x="276" y="13"/>
                      <a:pt x="276" y="12"/>
                      <a:pt x="275" y="11"/>
                    </a:cubicBezTo>
                    <a:cubicBezTo>
                      <a:pt x="276" y="10"/>
                      <a:pt x="278" y="9"/>
                      <a:pt x="277" y="7"/>
                    </a:cubicBezTo>
                    <a:cubicBezTo>
                      <a:pt x="277" y="6"/>
                      <a:pt x="275" y="6"/>
                      <a:pt x="275" y="6"/>
                    </a:cubicBezTo>
                    <a:cubicBezTo>
                      <a:pt x="272" y="5"/>
                      <a:pt x="269" y="0"/>
                      <a:pt x="267" y="4"/>
                    </a:cubicBezTo>
                    <a:cubicBezTo>
                      <a:pt x="267" y="5"/>
                      <a:pt x="268" y="5"/>
                      <a:pt x="268" y="6"/>
                    </a:cubicBezTo>
                    <a:cubicBezTo>
                      <a:pt x="267" y="6"/>
                      <a:pt x="266" y="7"/>
                      <a:pt x="265" y="7"/>
                    </a:cubicBezTo>
                    <a:cubicBezTo>
                      <a:pt x="266" y="8"/>
                      <a:pt x="266" y="10"/>
                      <a:pt x="267" y="11"/>
                    </a:cubicBezTo>
                    <a:cubicBezTo>
                      <a:pt x="267" y="13"/>
                      <a:pt x="267" y="16"/>
                      <a:pt x="266" y="17"/>
                    </a:cubicBezTo>
                    <a:cubicBezTo>
                      <a:pt x="267" y="19"/>
                      <a:pt x="264" y="19"/>
                      <a:pt x="263" y="20"/>
                    </a:cubicBezTo>
                    <a:cubicBezTo>
                      <a:pt x="262" y="20"/>
                      <a:pt x="261" y="20"/>
                      <a:pt x="261" y="19"/>
                    </a:cubicBezTo>
                    <a:cubicBezTo>
                      <a:pt x="262" y="17"/>
                      <a:pt x="262" y="15"/>
                      <a:pt x="262" y="13"/>
                    </a:cubicBezTo>
                    <a:cubicBezTo>
                      <a:pt x="260" y="10"/>
                      <a:pt x="257" y="10"/>
                      <a:pt x="255" y="9"/>
                    </a:cubicBezTo>
                    <a:cubicBezTo>
                      <a:pt x="255" y="11"/>
                      <a:pt x="252" y="12"/>
                      <a:pt x="252" y="13"/>
                    </a:cubicBezTo>
                    <a:cubicBezTo>
                      <a:pt x="250" y="13"/>
                      <a:pt x="249" y="14"/>
                      <a:pt x="248" y="15"/>
                    </a:cubicBezTo>
                    <a:cubicBezTo>
                      <a:pt x="248" y="20"/>
                      <a:pt x="254" y="21"/>
                      <a:pt x="255" y="25"/>
                    </a:cubicBezTo>
                    <a:cubicBezTo>
                      <a:pt x="257" y="27"/>
                      <a:pt x="257" y="29"/>
                      <a:pt x="259" y="31"/>
                    </a:cubicBezTo>
                    <a:cubicBezTo>
                      <a:pt x="260" y="34"/>
                      <a:pt x="260" y="36"/>
                      <a:pt x="260" y="40"/>
                    </a:cubicBezTo>
                    <a:cubicBezTo>
                      <a:pt x="259" y="41"/>
                      <a:pt x="258" y="41"/>
                      <a:pt x="257" y="42"/>
                    </a:cubicBezTo>
                    <a:cubicBezTo>
                      <a:pt x="256" y="43"/>
                      <a:pt x="255" y="42"/>
                      <a:pt x="255" y="41"/>
                    </a:cubicBezTo>
                    <a:cubicBezTo>
                      <a:pt x="255" y="40"/>
                      <a:pt x="255" y="40"/>
                      <a:pt x="255" y="39"/>
                    </a:cubicBezTo>
                    <a:cubicBezTo>
                      <a:pt x="256" y="39"/>
                      <a:pt x="256" y="37"/>
                      <a:pt x="255" y="36"/>
                    </a:cubicBezTo>
                    <a:cubicBezTo>
                      <a:pt x="254" y="34"/>
                      <a:pt x="254" y="30"/>
                      <a:pt x="251" y="30"/>
                    </a:cubicBezTo>
                    <a:cubicBezTo>
                      <a:pt x="250" y="29"/>
                      <a:pt x="249" y="28"/>
                      <a:pt x="248" y="27"/>
                    </a:cubicBezTo>
                    <a:cubicBezTo>
                      <a:pt x="246" y="26"/>
                      <a:pt x="245" y="28"/>
                      <a:pt x="243" y="28"/>
                    </a:cubicBezTo>
                    <a:cubicBezTo>
                      <a:pt x="243" y="31"/>
                      <a:pt x="240" y="32"/>
                      <a:pt x="240" y="34"/>
                    </a:cubicBezTo>
                    <a:cubicBezTo>
                      <a:pt x="238" y="36"/>
                      <a:pt x="236" y="37"/>
                      <a:pt x="234" y="37"/>
                    </a:cubicBezTo>
                    <a:cubicBezTo>
                      <a:pt x="233" y="36"/>
                      <a:pt x="234" y="35"/>
                      <a:pt x="233" y="34"/>
                    </a:cubicBezTo>
                    <a:cubicBezTo>
                      <a:pt x="234" y="33"/>
                      <a:pt x="236" y="33"/>
                      <a:pt x="236" y="32"/>
                    </a:cubicBezTo>
                    <a:cubicBezTo>
                      <a:pt x="237" y="27"/>
                      <a:pt x="236" y="23"/>
                      <a:pt x="233" y="20"/>
                    </a:cubicBezTo>
                    <a:cubicBezTo>
                      <a:pt x="232" y="18"/>
                      <a:pt x="230" y="17"/>
                      <a:pt x="229" y="18"/>
                    </a:cubicBezTo>
                    <a:cubicBezTo>
                      <a:pt x="226" y="19"/>
                      <a:pt x="226" y="23"/>
                      <a:pt x="225" y="25"/>
                    </a:cubicBezTo>
                    <a:cubicBezTo>
                      <a:pt x="224" y="26"/>
                      <a:pt x="223" y="28"/>
                      <a:pt x="222" y="27"/>
                    </a:cubicBezTo>
                    <a:cubicBezTo>
                      <a:pt x="221" y="26"/>
                      <a:pt x="221" y="25"/>
                      <a:pt x="220" y="24"/>
                    </a:cubicBezTo>
                    <a:cubicBezTo>
                      <a:pt x="220" y="23"/>
                      <a:pt x="221" y="23"/>
                      <a:pt x="221" y="22"/>
                    </a:cubicBezTo>
                    <a:cubicBezTo>
                      <a:pt x="220" y="19"/>
                      <a:pt x="219" y="15"/>
                      <a:pt x="216" y="13"/>
                    </a:cubicBezTo>
                    <a:cubicBezTo>
                      <a:pt x="213" y="13"/>
                      <a:pt x="209" y="13"/>
                      <a:pt x="205" y="13"/>
                    </a:cubicBezTo>
                    <a:cubicBezTo>
                      <a:pt x="203" y="13"/>
                      <a:pt x="201" y="15"/>
                      <a:pt x="201" y="17"/>
                    </a:cubicBezTo>
                    <a:cubicBezTo>
                      <a:pt x="201" y="19"/>
                      <a:pt x="202" y="20"/>
                      <a:pt x="203" y="21"/>
                    </a:cubicBezTo>
                    <a:cubicBezTo>
                      <a:pt x="205" y="22"/>
                      <a:pt x="206" y="21"/>
                      <a:pt x="208" y="21"/>
                    </a:cubicBezTo>
                    <a:cubicBezTo>
                      <a:pt x="209" y="26"/>
                      <a:pt x="216" y="23"/>
                      <a:pt x="216" y="29"/>
                    </a:cubicBezTo>
                    <a:cubicBezTo>
                      <a:pt x="217" y="30"/>
                      <a:pt x="219" y="31"/>
                      <a:pt x="218" y="33"/>
                    </a:cubicBezTo>
                    <a:cubicBezTo>
                      <a:pt x="217" y="34"/>
                      <a:pt x="218" y="35"/>
                      <a:pt x="217" y="35"/>
                    </a:cubicBezTo>
                    <a:cubicBezTo>
                      <a:pt x="217" y="36"/>
                      <a:pt x="217" y="37"/>
                      <a:pt x="216" y="37"/>
                    </a:cubicBezTo>
                    <a:cubicBezTo>
                      <a:pt x="215" y="36"/>
                      <a:pt x="214" y="35"/>
                      <a:pt x="213" y="34"/>
                    </a:cubicBezTo>
                    <a:cubicBezTo>
                      <a:pt x="213" y="32"/>
                      <a:pt x="214" y="31"/>
                      <a:pt x="212" y="29"/>
                    </a:cubicBezTo>
                    <a:cubicBezTo>
                      <a:pt x="209" y="29"/>
                      <a:pt x="206" y="27"/>
                      <a:pt x="203" y="29"/>
                    </a:cubicBezTo>
                    <a:cubicBezTo>
                      <a:pt x="203" y="30"/>
                      <a:pt x="203" y="30"/>
                      <a:pt x="204" y="32"/>
                    </a:cubicBezTo>
                    <a:cubicBezTo>
                      <a:pt x="205" y="33"/>
                      <a:pt x="207" y="34"/>
                      <a:pt x="207" y="35"/>
                    </a:cubicBezTo>
                    <a:cubicBezTo>
                      <a:pt x="206" y="39"/>
                      <a:pt x="208" y="41"/>
                      <a:pt x="210" y="43"/>
                    </a:cubicBezTo>
                    <a:cubicBezTo>
                      <a:pt x="210" y="46"/>
                      <a:pt x="210" y="49"/>
                      <a:pt x="208" y="51"/>
                    </a:cubicBezTo>
                    <a:cubicBezTo>
                      <a:pt x="206" y="51"/>
                      <a:pt x="204" y="50"/>
                      <a:pt x="204" y="49"/>
                    </a:cubicBezTo>
                    <a:cubicBezTo>
                      <a:pt x="204" y="47"/>
                      <a:pt x="206" y="47"/>
                      <a:pt x="205" y="45"/>
                    </a:cubicBezTo>
                    <a:cubicBezTo>
                      <a:pt x="204" y="44"/>
                      <a:pt x="203" y="43"/>
                      <a:pt x="202" y="41"/>
                    </a:cubicBezTo>
                    <a:cubicBezTo>
                      <a:pt x="201" y="40"/>
                      <a:pt x="202" y="39"/>
                      <a:pt x="200" y="38"/>
                    </a:cubicBezTo>
                    <a:cubicBezTo>
                      <a:pt x="199" y="38"/>
                      <a:pt x="199" y="38"/>
                      <a:pt x="198" y="38"/>
                    </a:cubicBezTo>
                    <a:cubicBezTo>
                      <a:pt x="197" y="39"/>
                      <a:pt x="196" y="41"/>
                      <a:pt x="195" y="41"/>
                    </a:cubicBezTo>
                    <a:cubicBezTo>
                      <a:pt x="194" y="40"/>
                      <a:pt x="193" y="38"/>
                      <a:pt x="192" y="38"/>
                    </a:cubicBezTo>
                    <a:cubicBezTo>
                      <a:pt x="190" y="37"/>
                      <a:pt x="188" y="38"/>
                      <a:pt x="187" y="38"/>
                    </a:cubicBezTo>
                    <a:cubicBezTo>
                      <a:pt x="183" y="41"/>
                      <a:pt x="188" y="46"/>
                      <a:pt x="186" y="50"/>
                    </a:cubicBezTo>
                    <a:cubicBezTo>
                      <a:pt x="187" y="52"/>
                      <a:pt x="186" y="54"/>
                      <a:pt x="184" y="55"/>
                    </a:cubicBezTo>
                    <a:cubicBezTo>
                      <a:pt x="183" y="56"/>
                      <a:pt x="182" y="57"/>
                      <a:pt x="180" y="57"/>
                    </a:cubicBezTo>
                    <a:cubicBezTo>
                      <a:pt x="180" y="56"/>
                      <a:pt x="180" y="55"/>
                      <a:pt x="180" y="54"/>
                    </a:cubicBezTo>
                    <a:cubicBezTo>
                      <a:pt x="181" y="52"/>
                      <a:pt x="184" y="52"/>
                      <a:pt x="182" y="50"/>
                    </a:cubicBezTo>
                    <a:cubicBezTo>
                      <a:pt x="181" y="49"/>
                      <a:pt x="183" y="46"/>
                      <a:pt x="181" y="46"/>
                    </a:cubicBezTo>
                    <a:cubicBezTo>
                      <a:pt x="179" y="45"/>
                      <a:pt x="177" y="44"/>
                      <a:pt x="176" y="42"/>
                    </a:cubicBezTo>
                    <a:cubicBezTo>
                      <a:pt x="174" y="42"/>
                      <a:pt x="172" y="42"/>
                      <a:pt x="171" y="43"/>
                    </a:cubicBezTo>
                    <a:cubicBezTo>
                      <a:pt x="170" y="44"/>
                      <a:pt x="170" y="45"/>
                      <a:pt x="169" y="46"/>
                    </a:cubicBezTo>
                    <a:cubicBezTo>
                      <a:pt x="169" y="46"/>
                      <a:pt x="170" y="46"/>
                      <a:pt x="169" y="46"/>
                    </a:cubicBezTo>
                    <a:cubicBezTo>
                      <a:pt x="167" y="47"/>
                      <a:pt x="169" y="50"/>
                      <a:pt x="167" y="51"/>
                    </a:cubicBezTo>
                    <a:cubicBezTo>
                      <a:pt x="167" y="53"/>
                      <a:pt x="168" y="55"/>
                      <a:pt x="167" y="56"/>
                    </a:cubicBezTo>
                    <a:cubicBezTo>
                      <a:pt x="164" y="57"/>
                      <a:pt x="163" y="60"/>
                      <a:pt x="160" y="59"/>
                    </a:cubicBezTo>
                    <a:cubicBezTo>
                      <a:pt x="159" y="58"/>
                      <a:pt x="159" y="57"/>
                      <a:pt x="159" y="56"/>
                    </a:cubicBezTo>
                    <a:cubicBezTo>
                      <a:pt x="160" y="56"/>
                      <a:pt x="162" y="55"/>
                      <a:pt x="162" y="54"/>
                    </a:cubicBezTo>
                    <a:cubicBezTo>
                      <a:pt x="160" y="52"/>
                      <a:pt x="161" y="47"/>
                      <a:pt x="157" y="46"/>
                    </a:cubicBezTo>
                    <a:cubicBezTo>
                      <a:pt x="156" y="46"/>
                      <a:pt x="155" y="45"/>
                      <a:pt x="154" y="46"/>
                    </a:cubicBezTo>
                    <a:cubicBezTo>
                      <a:pt x="152" y="48"/>
                      <a:pt x="149" y="50"/>
                      <a:pt x="150" y="53"/>
                    </a:cubicBezTo>
                    <a:cubicBezTo>
                      <a:pt x="149" y="56"/>
                      <a:pt x="152" y="59"/>
                      <a:pt x="150" y="62"/>
                    </a:cubicBezTo>
                    <a:cubicBezTo>
                      <a:pt x="150" y="63"/>
                      <a:pt x="149" y="64"/>
                      <a:pt x="150" y="66"/>
                    </a:cubicBezTo>
                    <a:lnTo>
                      <a:pt x="156" y="76"/>
                    </a:lnTo>
                    <a:cubicBezTo>
                      <a:pt x="156" y="80"/>
                      <a:pt x="159" y="83"/>
                      <a:pt x="162" y="84"/>
                    </a:cubicBezTo>
                    <a:cubicBezTo>
                      <a:pt x="166" y="85"/>
                      <a:pt x="169" y="86"/>
                      <a:pt x="172" y="88"/>
                    </a:cubicBezTo>
                    <a:cubicBezTo>
                      <a:pt x="174" y="89"/>
                      <a:pt x="176" y="88"/>
                      <a:pt x="179" y="88"/>
                    </a:cubicBezTo>
                    <a:cubicBezTo>
                      <a:pt x="182" y="85"/>
                      <a:pt x="186" y="83"/>
                      <a:pt x="190" y="86"/>
                    </a:cubicBezTo>
                    <a:cubicBezTo>
                      <a:pt x="192" y="85"/>
                      <a:pt x="195" y="86"/>
                      <a:pt x="196" y="87"/>
                    </a:cubicBezTo>
                    <a:cubicBezTo>
                      <a:pt x="197" y="88"/>
                      <a:pt x="198" y="89"/>
                      <a:pt x="197" y="91"/>
                    </a:cubicBezTo>
                    <a:cubicBezTo>
                      <a:pt x="195" y="91"/>
                      <a:pt x="193" y="90"/>
                      <a:pt x="191" y="91"/>
                    </a:cubicBezTo>
                    <a:cubicBezTo>
                      <a:pt x="190" y="91"/>
                      <a:pt x="191" y="92"/>
                      <a:pt x="190" y="92"/>
                    </a:cubicBezTo>
                    <a:cubicBezTo>
                      <a:pt x="194" y="95"/>
                      <a:pt x="197" y="91"/>
                      <a:pt x="201" y="92"/>
                    </a:cubicBezTo>
                    <a:cubicBezTo>
                      <a:pt x="204" y="90"/>
                      <a:pt x="207" y="89"/>
                      <a:pt x="210" y="91"/>
                    </a:cubicBezTo>
                    <a:cubicBezTo>
                      <a:pt x="212" y="91"/>
                      <a:pt x="212" y="93"/>
                      <a:pt x="215" y="94"/>
                    </a:cubicBezTo>
                    <a:cubicBezTo>
                      <a:pt x="217" y="96"/>
                      <a:pt x="218" y="98"/>
                      <a:pt x="217" y="101"/>
                    </a:cubicBezTo>
                    <a:cubicBezTo>
                      <a:pt x="215" y="102"/>
                      <a:pt x="214" y="105"/>
                      <a:pt x="212" y="103"/>
                    </a:cubicBezTo>
                    <a:lnTo>
                      <a:pt x="211" y="102"/>
                    </a:lnTo>
                    <a:cubicBezTo>
                      <a:pt x="212" y="102"/>
                      <a:pt x="213" y="102"/>
                      <a:pt x="214" y="101"/>
                    </a:cubicBezTo>
                    <a:cubicBezTo>
                      <a:pt x="214" y="99"/>
                      <a:pt x="212" y="98"/>
                      <a:pt x="211" y="97"/>
                    </a:cubicBezTo>
                    <a:cubicBezTo>
                      <a:pt x="209" y="96"/>
                      <a:pt x="207" y="94"/>
                      <a:pt x="205" y="96"/>
                    </a:cubicBezTo>
                    <a:cubicBezTo>
                      <a:pt x="204" y="97"/>
                      <a:pt x="203" y="99"/>
                      <a:pt x="203" y="101"/>
                    </a:cubicBezTo>
                    <a:cubicBezTo>
                      <a:pt x="205" y="103"/>
                      <a:pt x="210" y="102"/>
                      <a:pt x="210" y="106"/>
                    </a:cubicBezTo>
                    <a:cubicBezTo>
                      <a:pt x="210" y="108"/>
                      <a:pt x="209" y="111"/>
                      <a:pt x="211" y="113"/>
                    </a:cubicBezTo>
                    <a:cubicBezTo>
                      <a:pt x="211" y="115"/>
                      <a:pt x="209" y="116"/>
                      <a:pt x="208" y="117"/>
                    </a:cubicBezTo>
                    <a:cubicBezTo>
                      <a:pt x="207" y="118"/>
                      <a:pt x="205" y="117"/>
                      <a:pt x="205" y="116"/>
                    </a:cubicBezTo>
                    <a:cubicBezTo>
                      <a:pt x="205" y="115"/>
                      <a:pt x="205" y="114"/>
                      <a:pt x="206" y="112"/>
                    </a:cubicBezTo>
                    <a:cubicBezTo>
                      <a:pt x="204" y="111"/>
                      <a:pt x="204" y="108"/>
                      <a:pt x="201" y="109"/>
                    </a:cubicBezTo>
                    <a:cubicBezTo>
                      <a:pt x="200" y="112"/>
                      <a:pt x="194" y="113"/>
                      <a:pt x="197" y="118"/>
                    </a:cubicBezTo>
                    <a:cubicBezTo>
                      <a:pt x="200" y="120"/>
                      <a:pt x="203" y="125"/>
                      <a:pt x="207" y="124"/>
                    </a:cubicBezTo>
                    <a:cubicBezTo>
                      <a:pt x="210" y="124"/>
                      <a:pt x="212" y="121"/>
                      <a:pt x="215" y="120"/>
                    </a:cubicBezTo>
                    <a:cubicBezTo>
                      <a:pt x="216" y="120"/>
                      <a:pt x="218" y="119"/>
                      <a:pt x="219" y="118"/>
                    </a:cubicBezTo>
                    <a:cubicBezTo>
                      <a:pt x="218" y="117"/>
                      <a:pt x="218" y="116"/>
                      <a:pt x="219" y="116"/>
                    </a:cubicBezTo>
                    <a:cubicBezTo>
                      <a:pt x="221" y="114"/>
                      <a:pt x="224" y="114"/>
                      <a:pt x="227" y="113"/>
                    </a:cubicBezTo>
                    <a:cubicBezTo>
                      <a:pt x="229" y="112"/>
                      <a:pt x="230" y="114"/>
                      <a:pt x="232" y="114"/>
                    </a:cubicBezTo>
                    <a:cubicBezTo>
                      <a:pt x="233" y="115"/>
                      <a:pt x="233" y="117"/>
                      <a:pt x="234" y="119"/>
                    </a:cubicBezTo>
                    <a:cubicBezTo>
                      <a:pt x="236" y="118"/>
                      <a:pt x="240" y="117"/>
                      <a:pt x="243" y="120"/>
                    </a:cubicBezTo>
                    <a:cubicBezTo>
                      <a:pt x="245" y="121"/>
                      <a:pt x="248" y="122"/>
                      <a:pt x="250" y="124"/>
                    </a:cubicBezTo>
                    <a:cubicBezTo>
                      <a:pt x="250" y="126"/>
                      <a:pt x="250" y="127"/>
                      <a:pt x="250" y="128"/>
                    </a:cubicBezTo>
                    <a:cubicBezTo>
                      <a:pt x="249" y="129"/>
                      <a:pt x="249" y="130"/>
                      <a:pt x="248" y="129"/>
                    </a:cubicBezTo>
                    <a:cubicBezTo>
                      <a:pt x="247" y="129"/>
                      <a:pt x="247" y="128"/>
                      <a:pt x="247" y="127"/>
                    </a:cubicBezTo>
                    <a:cubicBezTo>
                      <a:pt x="245" y="125"/>
                      <a:pt x="242" y="124"/>
                      <a:pt x="240" y="124"/>
                    </a:cubicBezTo>
                    <a:cubicBezTo>
                      <a:pt x="238" y="123"/>
                      <a:pt x="235" y="124"/>
                      <a:pt x="235" y="126"/>
                    </a:cubicBezTo>
                    <a:cubicBezTo>
                      <a:pt x="235" y="127"/>
                      <a:pt x="234" y="127"/>
                      <a:pt x="233" y="128"/>
                    </a:cubicBezTo>
                    <a:cubicBezTo>
                      <a:pt x="235" y="130"/>
                      <a:pt x="235" y="134"/>
                      <a:pt x="233" y="136"/>
                    </a:cubicBezTo>
                    <a:cubicBezTo>
                      <a:pt x="234" y="137"/>
                      <a:pt x="232" y="137"/>
                      <a:pt x="232" y="138"/>
                    </a:cubicBezTo>
                    <a:cubicBezTo>
                      <a:pt x="234" y="138"/>
                      <a:pt x="236" y="140"/>
                      <a:pt x="238" y="139"/>
                    </a:cubicBezTo>
                    <a:cubicBezTo>
                      <a:pt x="241" y="138"/>
                      <a:pt x="241" y="134"/>
                      <a:pt x="244" y="134"/>
                    </a:cubicBezTo>
                    <a:cubicBezTo>
                      <a:pt x="248" y="133"/>
                      <a:pt x="250" y="133"/>
                      <a:pt x="253" y="134"/>
                    </a:cubicBezTo>
                    <a:cubicBezTo>
                      <a:pt x="254" y="135"/>
                      <a:pt x="255" y="136"/>
                      <a:pt x="255" y="138"/>
                    </a:cubicBezTo>
                    <a:cubicBezTo>
                      <a:pt x="259" y="139"/>
                      <a:pt x="260" y="135"/>
                      <a:pt x="263" y="135"/>
                    </a:cubicBezTo>
                    <a:cubicBezTo>
                      <a:pt x="266" y="135"/>
                      <a:pt x="267" y="137"/>
                      <a:pt x="270" y="137"/>
                    </a:cubicBezTo>
                    <a:cubicBezTo>
                      <a:pt x="273" y="136"/>
                      <a:pt x="275" y="140"/>
                      <a:pt x="277" y="142"/>
                    </a:cubicBezTo>
                    <a:cubicBezTo>
                      <a:pt x="277" y="144"/>
                      <a:pt x="277" y="146"/>
                      <a:pt x="277" y="148"/>
                    </a:cubicBezTo>
                    <a:cubicBezTo>
                      <a:pt x="276" y="148"/>
                      <a:pt x="275" y="148"/>
                      <a:pt x="274" y="147"/>
                    </a:cubicBezTo>
                    <a:cubicBezTo>
                      <a:pt x="275" y="144"/>
                      <a:pt x="274" y="142"/>
                      <a:pt x="272" y="141"/>
                    </a:cubicBezTo>
                    <a:cubicBezTo>
                      <a:pt x="269" y="140"/>
                      <a:pt x="266" y="142"/>
                      <a:pt x="264" y="144"/>
                    </a:cubicBezTo>
                    <a:cubicBezTo>
                      <a:pt x="263" y="145"/>
                      <a:pt x="263" y="146"/>
                      <a:pt x="263" y="147"/>
                    </a:cubicBezTo>
                    <a:cubicBezTo>
                      <a:pt x="265" y="149"/>
                      <a:pt x="267" y="151"/>
                      <a:pt x="268" y="154"/>
                    </a:cubicBezTo>
                    <a:cubicBezTo>
                      <a:pt x="269" y="156"/>
                      <a:pt x="270" y="157"/>
                      <a:pt x="269" y="159"/>
                    </a:cubicBezTo>
                    <a:cubicBezTo>
                      <a:pt x="267" y="161"/>
                      <a:pt x="267" y="165"/>
                      <a:pt x="264" y="165"/>
                    </a:cubicBezTo>
                    <a:cubicBezTo>
                      <a:pt x="263" y="164"/>
                      <a:pt x="263" y="163"/>
                      <a:pt x="263" y="162"/>
                    </a:cubicBezTo>
                    <a:cubicBezTo>
                      <a:pt x="264" y="162"/>
                      <a:pt x="264" y="161"/>
                      <a:pt x="264" y="160"/>
                    </a:cubicBezTo>
                    <a:cubicBezTo>
                      <a:pt x="264" y="158"/>
                      <a:pt x="264" y="154"/>
                      <a:pt x="261" y="154"/>
                    </a:cubicBezTo>
                    <a:cubicBezTo>
                      <a:pt x="258" y="153"/>
                      <a:pt x="255" y="153"/>
                      <a:pt x="253" y="155"/>
                    </a:cubicBezTo>
                    <a:cubicBezTo>
                      <a:pt x="253" y="156"/>
                      <a:pt x="252" y="157"/>
                      <a:pt x="251" y="158"/>
                    </a:cubicBezTo>
                    <a:cubicBezTo>
                      <a:pt x="250" y="158"/>
                      <a:pt x="249" y="158"/>
                      <a:pt x="249" y="158"/>
                    </a:cubicBezTo>
                    <a:cubicBezTo>
                      <a:pt x="250" y="160"/>
                      <a:pt x="249" y="162"/>
                      <a:pt x="249" y="164"/>
                    </a:cubicBezTo>
                    <a:cubicBezTo>
                      <a:pt x="248" y="167"/>
                      <a:pt x="245" y="166"/>
                      <a:pt x="243" y="166"/>
                    </a:cubicBezTo>
                    <a:cubicBezTo>
                      <a:pt x="243" y="166"/>
                      <a:pt x="243" y="166"/>
                      <a:pt x="243" y="166"/>
                    </a:cubicBezTo>
                    <a:cubicBezTo>
                      <a:pt x="243" y="165"/>
                      <a:pt x="244" y="164"/>
                      <a:pt x="243" y="163"/>
                    </a:cubicBezTo>
                    <a:cubicBezTo>
                      <a:pt x="243" y="163"/>
                      <a:pt x="242" y="162"/>
                      <a:pt x="241" y="163"/>
                    </a:cubicBezTo>
                    <a:cubicBezTo>
                      <a:pt x="241" y="163"/>
                      <a:pt x="240" y="164"/>
                      <a:pt x="239" y="164"/>
                    </a:cubicBezTo>
                    <a:cubicBezTo>
                      <a:pt x="239" y="166"/>
                      <a:pt x="240" y="166"/>
                      <a:pt x="241" y="167"/>
                    </a:cubicBezTo>
                    <a:cubicBezTo>
                      <a:pt x="243" y="168"/>
                      <a:pt x="247" y="166"/>
                      <a:pt x="248" y="170"/>
                    </a:cubicBezTo>
                    <a:cubicBezTo>
                      <a:pt x="249" y="172"/>
                      <a:pt x="252" y="172"/>
                      <a:pt x="252" y="174"/>
                    </a:cubicBezTo>
                    <a:cubicBezTo>
                      <a:pt x="253" y="177"/>
                      <a:pt x="252" y="179"/>
                      <a:pt x="253" y="181"/>
                    </a:cubicBezTo>
                    <a:cubicBezTo>
                      <a:pt x="252" y="182"/>
                      <a:pt x="253" y="183"/>
                      <a:pt x="253" y="184"/>
                    </a:cubicBezTo>
                    <a:cubicBezTo>
                      <a:pt x="252" y="185"/>
                      <a:pt x="250" y="187"/>
                      <a:pt x="249" y="188"/>
                    </a:cubicBezTo>
                    <a:cubicBezTo>
                      <a:pt x="248" y="188"/>
                      <a:pt x="248" y="188"/>
                      <a:pt x="247" y="187"/>
                    </a:cubicBezTo>
                    <a:cubicBezTo>
                      <a:pt x="248" y="186"/>
                      <a:pt x="246" y="184"/>
                      <a:pt x="246" y="183"/>
                    </a:cubicBezTo>
                    <a:cubicBezTo>
                      <a:pt x="247" y="182"/>
                      <a:pt x="248" y="182"/>
                      <a:pt x="249" y="182"/>
                    </a:cubicBezTo>
                    <a:cubicBezTo>
                      <a:pt x="250" y="179"/>
                      <a:pt x="248" y="177"/>
                      <a:pt x="246" y="175"/>
                    </a:cubicBezTo>
                    <a:cubicBezTo>
                      <a:pt x="243" y="175"/>
                      <a:pt x="239" y="173"/>
                      <a:pt x="236" y="175"/>
                    </a:cubicBezTo>
                    <a:cubicBezTo>
                      <a:pt x="234" y="177"/>
                      <a:pt x="236" y="179"/>
                      <a:pt x="235" y="181"/>
                    </a:cubicBezTo>
                    <a:cubicBezTo>
                      <a:pt x="234" y="183"/>
                      <a:pt x="233" y="185"/>
                      <a:pt x="233" y="187"/>
                    </a:cubicBezTo>
                    <a:cubicBezTo>
                      <a:pt x="231" y="188"/>
                      <a:pt x="229" y="189"/>
                      <a:pt x="226" y="188"/>
                    </a:cubicBezTo>
                    <a:cubicBezTo>
                      <a:pt x="225" y="188"/>
                      <a:pt x="227" y="187"/>
                      <a:pt x="227" y="186"/>
                    </a:cubicBezTo>
                    <a:lnTo>
                      <a:pt x="229" y="184"/>
                    </a:lnTo>
                    <a:cubicBezTo>
                      <a:pt x="229" y="182"/>
                      <a:pt x="232" y="180"/>
                      <a:pt x="230" y="178"/>
                    </a:cubicBezTo>
                    <a:cubicBezTo>
                      <a:pt x="228" y="176"/>
                      <a:pt x="230" y="171"/>
                      <a:pt x="226" y="173"/>
                    </a:cubicBezTo>
                    <a:cubicBezTo>
                      <a:pt x="225" y="175"/>
                      <a:pt x="222" y="173"/>
                      <a:pt x="222" y="176"/>
                    </a:cubicBezTo>
                    <a:cubicBezTo>
                      <a:pt x="220" y="178"/>
                      <a:pt x="218" y="178"/>
                      <a:pt x="216" y="179"/>
                    </a:cubicBezTo>
                    <a:cubicBezTo>
                      <a:pt x="215" y="179"/>
                      <a:pt x="213" y="179"/>
                      <a:pt x="213" y="178"/>
                    </a:cubicBezTo>
                    <a:cubicBezTo>
                      <a:pt x="214" y="174"/>
                      <a:pt x="220" y="172"/>
                      <a:pt x="217" y="167"/>
                    </a:cubicBezTo>
                    <a:cubicBezTo>
                      <a:pt x="216" y="166"/>
                      <a:pt x="217" y="165"/>
                      <a:pt x="216" y="164"/>
                    </a:cubicBezTo>
                    <a:cubicBezTo>
                      <a:pt x="214" y="162"/>
                      <a:pt x="212" y="162"/>
                      <a:pt x="210" y="163"/>
                    </a:cubicBezTo>
                    <a:cubicBezTo>
                      <a:pt x="209" y="167"/>
                      <a:pt x="205" y="166"/>
                      <a:pt x="202" y="168"/>
                    </a:cubicBezTo>
                    <a:cubicBezTo>
                      <a:pt x="201" y="168"/>
                      <a:pt x="200" y="168"/>
                      <a:pt x="199" y="167"/>
                    </a:cubicBezTo>
                    <a:cubicBezTo>
                      <a:pt x="199" y="166"/>
                      <a:pt x="199" y="165"/>
                      <a:pt x="200" y="165"/>
                    </a:cubicBezTo>
                    <a:cubicBezTo>
                      <a:pt x="201" y="165"/>
                      <a:pt x="202" y="165"/>
                      <a:pt x="203" y="163"/>
                    </a:cubicBezTo>
                    <a:cubicBezTo>
                      <a:pt x="203" y="161"/>
                      <a:pt x="203" y="159"/>
                      <a:pt x="204" y="157"/>
                    </a:cubicBezTo>
                    <a:cubicBezTo>
                      <a:pt x="203" y="152"/>
                      <a:pt x="197" y="155"/>
                      <a:pt x="196" y="150"/>
                    </a:cubicBezTo>
                    <a:cubicBezTo>
                      <a:pt x="194" y="150"/>
                      <a:pt x="192" y="149"/>
                      <a:pt x="191" y="151"/>
                    </a:cubicBezTo>
                    <a:cubicBezTo>
                      <a:pt x="188" y="153"/>
                      <a:pt x="192" y="156"/>
                      <a:pt x="189" y="158"/>
                    </a:cubicBezTo>
                    <a:cubicBezTo>
                      <a:pt x="189" y="160"/>
                      <a:pt x="189" y="163"/>
                      <a:pt x="186" y="163"/>
                    </a:cubicBezTo>
                    <a:cubicBezTo>
                      <a:pt x="185" y="163"/>
                      <a:pt x="183" y="166"/>
                      <a:pt x="182" y="164"/>
                    </a:cubicBezTo>
                    <a:cubicBezTo>
                      <a:pt x="182" y="163"/>
                      <a:pt x="181" y="163"/>
                      <a:pt x="181" y="162"/>
                    </a:cubicBezTo>
                    <a:cubicBezTo>
                      <a:pt x="182" y="161"/>
                      <a:pt x="183" y="162"/>
                      <a:pt x="184" y="161"/>
                    </a:cubicBezTo>
                    <a:cubicBezTo>
                      <a:pt x="182" y="159"/>
                      <a:pt x="184" y="158"/>
                      <a:pt x="183" y="157"/>
                    </a:cubicBezTo>
                    <a:cubicBezTo>
                      <a:pt x="184" y="156"/>
                      <a:pt x="183" y="155"/>
                      <a:pt x="182" y="155"/>
                    </a:cubicBezTo>
                    <a:cubicBezTo>
                      <a:pt x="179" y="155"/>
                      <a:pt x="177" y="155"/>
                      <a:pt x="176" y="157"/>
                    </a:cubicBezTo>
                    <a:cubicBezTo>
                      <a:pt x="175" y="158"/>
                      <a:pt x="176" y="160"/>
                      <a:pt x="175" y="161"/>
                    </a:cubicBezTo>
                    <a:cubicBezTo>
                      <a:pt x="172" y="162"/>
                      <a:pt x="174" y="167"/>
                      <a:pt x="170" y="167"/>
                    </a:cubicBezTo>
                    <a:cubicBezTo>
                      <a:pt x="168" y="168"/>
                      <a:pt x="165" y="168"/>
                      <a:pt x="163" y="167"/>
                    </a:cubicBezTo>
                    <a:cubicBezTo>
                      <a:pt x="164" y="165"/>
                      <a:pt x="163" y="164"/>
                      <a:pt x="164" y="163"/>
                    </a:cubicBezTo>
                    <a:cubicBezTo>
                      <a:pt x="165" y="162"/>
                      <a:pt x="167" y="166"/>
                      <a:pt x="168" y="162"/>
                    </a:cubicBezTo>
                    <a:cubicBezTo>
                      <a:pt x="168" y="160"/>
                      <a:pt x="169" y="158"/>
                      <a:pt x="167" y="156"/>
                    </a:cubicBezTo>
                    <a:cubicBezTo>
                      <a:pt x="164" y="155"/>
                      <a:pt x="159" y="161"/>
                      <a:pt x="159" y="155"/>
                    </a:cubicBezTo>
                    <a:cubicBezTo>
                      <a:pt x="158" y="154"/>
                      <a:pt x="160" y="152"/>
                      <a:pt x="157" y="152"/>
                    </a:cubicBezTo>
                    <a:cubicBezTo>
                      <a:pt x="155" y="151"/>
                      <a:pt x="154" y="154"/>
                      <a:pt x="152" y="152"/>
                    </a:cubicBezTo>
                    <a:cubicBezTo>
                      <a:pt x="151" y="152"/>
                      <a:pt x="151" y="153"/>
                      <a:pt x="150" y="154"/>
                    </a:cubicBezTo>
                    <a:cubicBezTo>
                      <a:pt x="150" y="156"/>
                      <a:pt x="148" y="158"/>
                      <a:pt x="150" y="160"/>
                    </a:cubicBezTo>
                    <a:cubicBezTo>
                      <a:pt x="151" y="164"/>
                      <a:pt x="149" y="169"/>
                      <a:pt x="154" y="171"/>
                    </a:cubicBezTo>
                    <a:cubicBezTo>
                      <a:pt x="156" y="171"/>
                      <a:pt x="157" y="172"/>
                      <a:pt x="159" y="172"/>
                    </a:cubicBezTo>
                    <a:cubicBezTo>
                      <a:pt x="161" y="174"/>
                      <a:pt x="164" y="175"/>
                      <a:pt x="167" y="176"/>
                    </a:cubicBezTo>
                    <a:cubicBezTo>
                      <a:pt x="171" y="177"/>
                      <a:pt x="175" y="174"/>
                      <a:pt x="178" y="171"/>
                    </a:cubicBezTo>
                    <a:cubicBezTo>
                      <a:pt x="179" y="170"/>
                      <a:pt x="182" y="170"/>
                      <a:pt x="183" y="170"/>
                    </a:cubicBezTo>
                    <a:cubicBezTo>
                      <a:pt x="185" y="172"/>
                      <a:pt x="186" y="173"/>
                      <a:pt x="187" y="174"/>
                    </a:cubicBezTo>
                    <a:cubicBezTo>
                      <a:pt x="188" y="175"/>
                      <a:pt x="190" y="176"/>
                      <a:pt x="189" y="177"/>
                    </a:cubicBezTo>
                    <a:cubicBezTo>
                      <a:pt x="188" y="179"/>
                      <a:pt x="188" y="180"/>
                      <a:pt x="188" y="181"/>
                    </a:cubicBezTo>
                    <a:cubicBezTo>
                      <a:pt x="187" y="182"/>
                      <a:pt x="188" y="183"/>
                      <a:pt x="187" y="184"/>
                    </a:cubicBezTo>
                    <a:cubicBezTo>
                      <a:pt x="188" y="184"/>
                      <a:pt x="188" y="185"/>
                      <a:pt x="189" y="186"/>
                    </a:cubicBezTo>
                    <a:cubicBezTo>
                      <a:pt x="190" y="187"/>
                      <a:pt x="188" y="189"/>
                      <a:pt x="189" y="190"/>
                    </a:cubicBezTo>
                    <a:cubicBezTo>
                      <a:pt x="194" y="192"/>
                      <a:pt x="199" y="187"/>
                      <a:pt x="202" y="192"/>
                    </a:cubicBezTo>
                    <a:cubicBezTo>
                      <a:pt x="203" y="192"/>
                      <a:pt x="204" y="193"/>
                      <a:pt x="206" y="194"/>
                    </a:cubicBezTo>
                    <a:cubicBezTo>
                      <a:pt x="207" y="196"/>
                      <a:pt x="206" y="198"/>
                      <a:pt x="208" y="199"/>
                    </a:cubicBezTo>
                    <a:cubicBezTo>
                      <a:pt x="208" y="202"/>
                      <a:pt x="207" y="204"/>
                      <a:pt x="207" y="206"/>
                    </a:cubicBezTo>
                    <a:cubicBezTo>
                      <a:pt x="206" y="207"/>
                      <a:pt x="206" y="208"/>
                      <a:pt x="204" y="208"/>
                    </a:cubicBezTo>
                    <a:cubicBezTo>
                      <a:pt x="203" y="207"/>
                      <a:pt x="204" y="206"/>
                      <a:pt x="204" y="205"/>
                    </a:cubicBezTo>
                    <a:cubicBezTo>
                      <a:pt x="204" y="203"/>
                      <a:pt x="205" y="201"/>
                      <a:pt x="203" y="199"/>
                    </a:cubicBezTo>
                    <a:lnTo>
                      <a:pt x="203" y="196"/>
                    </a:lnTo>
                    <a:cubicBezTo>
                      <a:pt x="200" y="196"/>
                      <a:pt x="196" y="193"/>
                      <a:pt x="194" y="196"/>
                    </a:cubicBezTo>
                    <a:cubicBezTo>
                      <a:pt x="192" y="198"/>
                      <a:pt x="193" y="200"/>
                      <a:pt x="193" y="202"/>
                    </a:cubicBezTo>
                    <a:cubicBezTo>
                      <a:pt x="192" y="203"/>
                      <a:pt x="193" y="206"/>
                      <a:pt x="190" y="207"/>
                    </a:cubicBezTo>
                    <a:lnTo>
                      <a:pt x="189" y="208"/>
                    </a:lnTo>
                    <a:cubicBezTo>
                      <a:pt x="191" y="210"/>
                      <a:pt x="191" y="213"/>
                      <a:pt x="191" y="215"/>
                    </a:cubicBezTo>
                    <a:cubicBezTo>
                      <a:pt x="190" y="218"/>
                      <a:pt x="191" y="222"/>
                      <a:pt x="189" y="224"/>
                    </a:cubicBezTo>
                    <a:lnTo>
                      <a:pt x="188" y="224"/>
                    </a:lnTo>
                    <a:cubicBezTo>
                      <a:pt x="187" y="223"/>
                      <a:pt x="186" y="222"/>
                      <a:pt x="185" y="221"/>
                    </a:cubicBezTo>
                    <a:cubicBezTo>
                      <a:pt x="185" y="219"/>
                      <a:pt x="188" y="218"/>
                      <a:pt x="187" y="216"/>
                    </a:cubicBezTo>
                    <a:cubicBezTo>
                      <a:pt x="185" y="214"/>
                      <a:pt x="185" y="211"/>
                      <a:pt x="183" y="210"/>
                    </a:cubicBezTo>
                    <a:cubicBezTo>
                      <a:pt x="180" y="211"/>
                      <a:pt x="178" y="206"/>
                      <a:pt x="175" y="209"/>
                    </a:cubicBezTo>
                    <a:cubicBezTo>
                      <a:pt x="174" y="211"/>
                      <a:pt x="175" y="213"/>
                      <a:pt x="173" y="214"/>
                    </a:cubicBezTo>
                    <a:cubicBezTo>
                      <a:pt x="174" y="216"/>
                      <a:pt x="174" y="219"/>
                      <a:pt x="175" y="221"/>
                    </a:cubicBezTo>
                    <a:cubicBezTo>
                      <a:pt x="177" y="224"/>
                      <a:pt x="181" y="227"/>
                      <a:pt x="179" y="230"/>
                    </a:cubicBezTo>
                    <a:cubicBezTo>
                      <a:pt x="181" y="234"/>
                      <a:pt x="180" y="239"/>
                      <a:pt x="177" y="241"/>
                    </a:cubicBezTo>
                    <a:cubicBezTo>
                      <a:pt x="176" y="241"/>
                      <a:pt x="175" y="244"/>
                      <a:pt x="174" y="242"/>
                    </a:cubicBezTo>
                    <a:lnTo>
                      <a:pt x="174" y="239"/>
                    </a:lnTo>
                    <a:lnTo>
                      <a:pt x="176" y="236"/>
                    </a:lnTo>
                    <a:cubicBezTo>
                      <a:pt x="176" y="233"/>
                      <a:pt x="174" y="231"/>
                      <a:pt x="175" y="228"/>
                    </a:cubicBezTo>
                    <a:cubicBezTo>
                      <a:pt x="173" y="225"/>
                      <a:pt x="170" y="226"/>
                      <a:pt x="168" y="222"/>
                    </a:cubicBezTo>
                    <a:cubicBezTo>
                      <a:pt x="166" y="223"/>
                      <a:pt x="163" y="223"/>
                      <a:pt x="162" y="225"/>
                    </a:cubicBezTo>
                    <a:cubicBezTo>
                      <a:pt x="161" y="228"/>
                      <a:pt x="158" y="230"/>
                      <a:pt x="156" y="233"/>
                    </a:cubicBezTo>
                    <a:cubicBezTo>
                      <a:pt x="155" y="235"/>
                      <a:pt x="152" y="234"/>
                      <a:pt x="150" y="234"/>
                    </a:cubicBezTo>
                    <a:cubicBezTo>
                      <a:pt x="150" y="232"/>
                      <a:pt x="151" y="231"/>
                      <a:pt x="153" y="231"/>
                    </a:cubicBezTo>
                    <a:cubicBezTo>
                      <a:pt x="154" y="230"/>
                      <a:pt x="154" y="228"/>
                      <a:pt x="156" y="226"/>
                    </a:cubicBezTo>
                    <a:cubicBezTo>
                      <a:pt x="155" y="224"/>
                      <a:pt x="159" y="222"/>
                      <a:pt x="156" y="220"/>
                    </a:cubicBezTo>
                    <a:cubicBezTo>
                      <a:pt x="154" y="219"/>
                      <a:pt x="156" y="217"/>
                      <a:pt x="154" y="216"/>
                    </a:cubicBezTo>
                    <a:cubicBezTo>
                      <a:pt x="149" y="213"/>
                      <a:pt x="148" y="220"/>
                      <a:pt x="144" y="219"/>
                    </a:cubicBezTo>
                    <a:cubicBezTo>
                      <a:pt x="143" y="219"/>
                      <a:pt x="143" y="218"/>
                      <a:pt x="143" y="218"/>
                    </a:cubicBezTo>
                    <a:cubicBezTo>
                      <a:pt x="143" y="218"/>
                      <a:pt x="143" y="217"/>
                      <a:pt x="143" y="217"/>
                    </a:cubicBezTo>
                    <a:cubicBezTo>
                      <a:pt x="145" y="216"/>
                      <a:pt x="146" y="215"/>
                      <a:pt x="148" y="213"/>
                    </a:cubicBezTo>
                    <a:cubicBezTo>
                      <a:pt x="148" y="212"/>
                      <a:pt x="148" y="211"/>
                      <a:pt x="149" y="210"/>
                    </a:cubicBezTo>
                    <a:cubicBezTo>
                      <a:pt x="148" y="209"/>
                      <a:pt x="148" y="208"/>
                      <a:pt x="147" y="208"/>
                    </a:cubicBezTo>
                    <a:cubicBezTo>
                      <a:pt x="146" y="209"/>
                      <a:pt x="144" y="210"/>
                      <a:pt x="143" y="210"/>
                    </a:cubicBezTo>
                    <a:cubicBezTo>
                      <a:pt x="142" y="210"/>
                      <a:pt x="141" y="209"/>
                      <a:pt x="140" y="209"/>
                    </a:cubicBezTo>
                    <a:cubicBezTo>
                      <a:pt x="140" y="207"/>
                      <a:pt x="142" y="207"/>
                      <a:pt x="142" y="206"/>
                    </a:cubicBezTo>
                    <a:cubicBezTo>
                      <a:pt x="144" y="205"/>
                      <a:pt x="144" y="203"/>
                      <a:pt x="144" y="202"/>
                    </a:cubicBezTo>
                    <a:cubicBezTo>
                      <a:pt x="143" y="200"/>
                      <a:pt x="141" y="199"/>
                      <a:pt x="139" y="198"/>
                    </a:cubicBezTo>
                    <a:cubicBezTo>
                      <a:pt x="137" y="200"/>
                      <a:pt x="136" y="201"/>
                      <a:pt x="134" y="201"/>
                    </a:cubicBezTo>
                    <a:cubicBezTo>
                      <a:pt x="132" y="201"/>
                      <a:pt x="131" y="199"/>
                      <a:pt x="130" y="201"/>
                    </a:cubicBezTo>
                    <a:cubicBezTo>
                      <a:pt x="130" y="202"/>
                      <a:pt x="128" y="201"/>
                      <a:pt x="128" y="202"/>
                    </a:cubicBezTo>
                    <a:cubicBezTo>
                      <a:pt x="128" y="204"/>
                      <a:pt x="127" y="204"/>
                      <a:pt x="126" y="204"/>
                    </a:cubicBezTo>
                    <a:cubicBezTo>
                      <a:pt x="127" y="205"/>
                      <a:pt x="129" y="205"/>
                      <a:pt x="129" y="207"/>
                    </a:cubicBezTo>
                    <a:cubicBezTo>
                      <a:pt x="130" y="209"/>
                      <a:pt x="126" y="210"/>
                      <a:pt x="126" y="212"/>
                    </a:cubicBezTo>
                    <a:cubicBezTo>
                      <a:pt x="127" y="215"/>
                      <a:pt x="123" y="216"/>
                      <a:pt x="123" y="218"/>
                    </a:cubicBezTo>
                    <a:cubicBezTo>
                      <a:pt x="122" y="219"/>
                      <a:pt x="122" y="219"/>
                      <a:pt x="121" y="219"/>
                    </a:cubicBezTo>
                    <a:cubicBezTo>
                      <a:pt x="120" y="218"/>
                      <a:pt x="119" y="217"/>
                      <a:pt x="119" y="215"/>
                    </a:cubicBezTo>
                    <a:cubicBezTo>
                      <a:pt x="120" y="215"/>
                      <a:pt x="121" y="214"/>
                      <a:pt x="120" y="213"/>
                    </a:cubicBezTo>
                    <a:cubicBezTo>
                      <a:pt x="122" y="212"/>
                      <a:pt x="119" y="211"/>
                      <a:pt x="121" y="210"/>
                    </a:cubicBezTo>
                    <a:cubicBezTo>
                      <a:pt x="120" y="209"/>
                      <a:pt x="121" y="207"/>
                      <a:pt x="119" y="207"/>
                    </a:cubicBezTo>
                    <a:cubicBezTo>
                      <a:pt x="116" y="207"/>
                      <a:pt x="112" y="204"/>
                      <a:pt x="109" y="206"/>
                    </a:cubicBezTo>
                    <a:cubicBezTo>
                      <a:pt x="109" y="207"/>
                      <a:pt x="108" y="206"/>
                      <a:pt x="107" y="207"/>
                    </a:cubicBezTo>
                    <a:cubicBezTo>
                      <a:pt x="108" y="208"/>
                      <a:pt x="110" y="210"/>
                      <a:pt x="109" y="212"/>
                    </a:cubicBezTo>
                    <a:cubicBezTo>
                      <a:pt x="109" y="213"/>
                      <a:pt x="108" y="214"/>
                      <a:pt x="108" y="216"/>
                    </a:cubicBezTo>
                    <a:cubicBezTo>
                      <a:pt x="107" y="217"/>
                      <a:pt x="106" y="218"/>
                      <a:pt x="104" y="218"/>
                    </a:cubicBezTo>
                    <a:cubicBezTo>
                      <a:pt x="103" y="217"/>
                      <a:pt x="104" y="215"/>
                      <a:pt x="104" y="214"/>
                    </a:cubicBezTo>
                    <a:cubicBezTo>
                      <a:pt x="103" y="212"/>
                      <a:pt x="101" y="213"/>
                      <a:pt x="99" y="212"/>
                    </a:cubicBezTo>
                    <a:cubicBezTo>
                      <a:pt x="98" y="214"/>
                      <a:pt x="99" y="215"/>
                      <a:pt x="100" y="216"/>
                    </a:cubicBezTo>
                    <a:cubicBezTo>
                      <a:pt x="101" y="217"/>
                      <a:pt x="103" y="217"/>
                      <a:pt x="103" y="219"/>
                    </a:cubicBezTo>
                    <a:cubicBezTo>
                      <a:pt x="105" y="222"/>
                      <a:pt x="100" y="223"/>
                      <a:pt x="101" y="226"/>
                    </a:cubicBezTo>
                    <a:cubicBezTo>
                      <a:pt x="101" y="228"/>
                      <a:pt x="101" y="230"/>
                      <a:pt x="99" y="230"/>
                    </a:cubicBezTo>
                    <a:cubicBezTo>
                      <a:pt x="97" y="231"/>
                      <a:pt x="95" y="235"/>
                      <a:pt x="92" y="234"/>
                    </a:cubicBezTo>
                    <a:lnTo>
                      <a:pt x="92" y="235"/>
                    </a:lnTo>
                    <a:cubicBezTo>
                      <a:pt x="88" y="235"/>
                      <a:pt x="83" y="236"/>
                      <a:pt x="81" y="232"/>
                    </a:cubicBezTo>
                    <a:cubicBezTo>
                      <a:pt x="82" y="230"/>
                      <a:pt x="83" y="228"/>
                      <a:pt x="85" y="228"/>
                    </a:cubicBezTo>
                    <a:cubicBezTo>
                      <a:pt x="86" y="229"/>
                      <a:pt x="87" y="230"/>
                      <a:pt x="86" y="231"/>
                    </a:cubicBezTo>
                    <a:cubicBezTo>
                      <a:pt x="87" y="231"/>
                      <a:pt x="89" y="231"/>
                      <a:pt x="91" y="230"/>
                    </a:cubicBezTo>
                    <a:cubicBezTo>
                      <a:pt x="92" y="228"/>
                      <a:pt x="96" y="226"/>
                      <a:pt x="94" y="223"/>
                    </a:cubicBezTo>
                    <a:cubicBezTo>
                      <a:pt x="94" y="222"/>
                      <a:pt x="94" y="221"/>
                      <a:pt x="94" y="221"/>
                    </a:cubicBezTo>
                    <a:cubicBezTo>
                      <a:pt x="91" y="219"/>
                      <a:pt x="86" y="218"/>
                      <a:pt x="83" y="219"/>
                    </a:cubicBezTo>
                    <a:cubicBezTo>
                      <a:pt x="80" y="220"/>
                      <a:pt x="78" y="218"/>
                      <a:pt x="76" y="218"/>
                    </a:cubicBezTo>
                    <a:cubicBezTo>
                      <a:pt x="75" y="217"/>
                      <a:pt x="73" y="215"/>
                      <a:pt x="75" y="214"/>
                    </a:cubicBezTo>
                    <a:cubicBezTo>
                      <a:pt x="75" y="213"/>
                      <a:pt x="75" y="213"/>
                      <a:pt x="75" y="213"/>
                    </a:cubicBezTo>
                    <a:cubicBezTo>
                      <a:pt x="76" y="212"/>
                      <a:pt x="76" y="212"/>
                      <a:pt x="76" y="212"/>
                    </a:cubicBezTo>
                    <a:cubicBezTo>
                      <a:pt x="78" y="213"/>
                      <a:pt x="78" y="215"/>
                      <a:pt x="79" y="216"/>
                    </a:cubicBezTo>
                    <a:cubicBezTo>
                      <a:pt x="82" y="216"/>
                      <a:pt x="84" y="212"/>
                      <a:pt x="87" y="213"/>
                    </a:cubicBezTo>
                    <a:cubicBezTo>
                      <a:pt x="90" y="212"/>
                      <a:pt x="88" y="209"/>
                      <a:pt x="89" y="206"/>
                    </a:cubicBezTo>
                    <a:cubicBezTo>
                      <a:pt x="87" y="201"/>
                      <a:pt x="82" y="206"/>
                      <a:pt x="79" y="202"/>
                    </a:cubicBezTo>
                    <a:cubicBezTo>
                      <a:pt x="76" y="202"/>
                      <a:pt x="74" y="198"/>
                      <a:pt x="74" y="196"/>
                    </a:cubicBezTo>
                    <a:cubicBezTo>
                      <a:pt x="74" y="195"/>
                      <a:pt x="75" y="195"/>
                      <a:pt x="76" y="195"/>
                    </a:cubicBezTo>
                    <a:cubicBezTo>
                      <a:pt x="76" y="196"/>
                      <a:pt x="76" y="197"/>
                      <a:pt x="77" y="198"/>
                    </a:cubicBezTo>
                    <a:cubicBezTo>
                      <a:pt x="81" y="199"/>
                      <a:pt x="85" y="199"/>
                      <a:pt x="86" y="196"/>
                    </a:cubicBezTo>
                    <a:cubicBezTo>
                      <a:pt x="86" y="192"/>
                      <a:pt x="91" y="192"/>
                      <a:pt x="92" y="189"/>
                    </a:cubicBezTo>
                    <a:cubicBezTo>
                      <a:pt x="91" y="185"/>
                      <a:pt x="86" y="190"/>
                      <a:pt x="84" y="186"/>
                    </a:cubicBezTo>
                    <a:cubicBezTo>
                      <a:pt x="84" y="185"/>
                      <a:pt x="84" y="184"/>
                      <a:pt x="85" y="184"/>
                    </a:cubicBezTo>
                    <a:cubicBezTo>
                      <a:pt x="88" y="185"/>
                      <a:pt x="89" y="183"/>
                      <a:pt x="90" y="181"/>
                    </a:cubicBezTo>
                    <a:cubicBezTo>
                      <a:pt x="91" y="180"/>
                      <a:pt x="92" y="180"/>
                      <a:pt x="91" y="178"/>
                    </a:cubicBezTo>
                    <a:cubicBezTo>
                      <a:pt x="90" y="177"/>
                      <a:pt x="90" y="174"/>
                      <a:pt x="87" y="175"/>
                    </a:cubicBezTo>
                    <a:cubicBezTo>
                      <a:pt x="85" y="175"/>
                      <a:pt x="81" y="174"/>
                      <a:pt x="79" y="172"/>
                    </a:cubicBezTo>
                    <a:cubicBezTo>
                      <a:pt x="79" y="172"/>
                      <a:pt x="79" y="171"/>
                      <a:pt x="80" y="170"/>
                    </a:cubicBezTo>
                    <a:cubicBezTo>
                      <a:pt x="81" y="170"/>
                      <a:pt x="82" y="171"/>
                      <a:pt x="84" y="170"/>
                    </a:cubicBezTo>
                    <a:cubicBezTo>
                      <a:pt x="88" y="169"/>
                      <a:pt x="86" y="165"/>
                      <a:pt x="87" y="162"/>
                    </a:cubicBezTo>
                    <a:cubicBezTo>
                      <a:pt x="84" y="158"/>
                      <a:pt x="77" y="166"/>
                      <a:pt x="76" y="159"/>
                    </a:cubicBezTo>
                    <a:cubicBezTo>
                      <a:pt x="78" y="158"/>
                      <a:pt x="80" y="160"/>
                      <a:pt x="81" y="157"/>
                    </a:cubicBezTo>
                    <a:cubicBezTo>
                      <a:pt x="82" y="156"/>
                      <a:pt x="80" y="156"/>
                      <a:pt x="79" y="155"/>
                    </a:cubicBezTo>
                    <a:cubicBezTo>
                      <a:pt x="74" y="153"/>
                      <a:pt x="72" y="162"/>
                      <a:pt x="66" y="162"/>
                    </a:cubicBezTo>
                    <a:cubicBezTo>
                      <a:pt x="64" y="162"/>
                      <a:pt x="61" y="163"/>
                      <a:pt x="59" y="161"/>
                    </a:cubicBezTo>
                    <a:cubicBezTo>
                      <a:pt x="59" y="160"/>
                      <a:pt x="58" y="159"/>
                      <a:pt x="58" y="158"/>
                    </a:cubicBezTo>
                    <a:cubicBezTo>
                      <a:pt x="59" y="157"/>
                      <a:pt x="61" y="157"/>
                      <a:pt x="62" y="157"/>
                    </a:cubicBezTo>
                    <a:cubicBezTo>
                      <a:pt x="62" y="157"/>
                      <a:pt x="62" y="158"/>
                      <a:pt x="62" y="158"/>
                    </a:cubicBezTo>
                    <a:cubicBezTo>
                      <a:pt x="64" y="158"/>
                      <a:pt x="66" y="157"/>
                      <a:pt x="66" y="155"/>
                    </a:cubicBezTo>
                    <a:cubicBezTo>
                      <a:pt x="66" y="154"/>
                      <a:pt x="65" y="153"/>
                      <a:pt x="64" y="152"/>
                    </a:cubicBezTo>
                    <a:cubicBezTo>
                      <a:pt x="60" y="154"/>
                      <a:pt x="59" y="150"/>
                      <a:pt x="56" y="150"/>
                    </a:cubicBezTo>
                    <a:cubicBezTo>
                      <a:pt x="55" y="149"/>
                      <a:pt x="55" y="148"/>
                      <a:pt x="55" y="147"/>
                    </a:cubicBezTo>
                    <a:cubicBezTo>
                      <a:pt x="53" y="146"/>
                      <a:pt x="51" y="146"/>
                      <a:pt x="49" y="144"/>
                    </a:cubicBezTo>
                    <a:cubicBezTo>
                      <a:pt x="49" y="144"/>
                      <a:pt x="48" y="144"/>
                      <a:pt x="47" y="144"/>
                    </a:cubicBezTo>
                    <a:cubicBezTo>
                      <a:pt x="46" y="145"/>
                      <a:pt x="46" y="146"/>
                      <a:pt x="45" y="147"/>
                    </a:cubicBezTo>
                    <a:cubicBezTo>
                      <a:pt x="43" y="147"/>
                      <a:pt x="42" y="146"/>
                      <a:pt x="41" y="147"/>
                    </a:cubicBezTo>
                    <a:cubicBezTo>
                      <a:pt x="41" y="148"/>
                      <a:pt x="41" y="149"/>
                      <a:pt x="40" y="150"/>
                    </a:cubicBezTo>
                    <a:cubicBezTo>
                      <a:pt x="39" y="150"/>
                      <a:pt x="38" y="152"/>
                      <a:pt x="37" y="150"/>
                    </a:cubicBezTo>
                    <a:lnTo>
                      <a:pt x="37" y="151"/>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33" name="Freeform 9"/>
              <p:cNvSpPr>
                <a:spLocks noEditPoints="1"/>
              </p:cNvSpPr>
              <p:nvPr/>
            </p:nvSpPr>
            <p:spPr bwMode="auto">
              <a:xfrm>
                <a:off x="557" y="1153"/>
                <a:ext cx="5281" cy="3438"/>
              </a:xfrm>
              <a:custGeom>
                <a:avLst/>
                <a:gdLst/>
                <a:ahLst/>
                <a:cxnLst>
                  <a:cxn ang="0">
                    <a:pos x="59" y="243"/>
                  </a:cxn>
                  <a:cxn ang="0">
                    <a:pos x="84" y="253"/>
                  </a:cxn>
                  <a:cxn ang="0">
                    <a:pos x="103" y="247"/>
                  </a:cxn>
                  <a:cxn ang="0">
                    <a:pos x="85" y="216"/>
                  </a:cxn>
                  <a:cxn ang="0">
                    <a:pos x="101" y="197"/>
                  </a:cxn>
                  <a:cxn ang="0">
                    <a:pos x="124" y="212"/>
                  </a:cxn>
                  <a:cxn ang="0">
                    <a:pos x="149" y="236"/>
                  </a:cxn>
                  <a:cxn ang="0">
                    <a:pos x="142" y="283"/>
                  </a:cxn>
                  <a:cxn ang="0">
                    <a:pos x="168" y="276"/>
                  </a:cxn>
                  <a:cxn ang="0">
                    <a:pos x="199" y="266"/>
                  </a:cxn>
                  <a:cxn ang="0">
                    <a:pos x="213" y="279"/>
                  </a:cxn>
                  <a:cxn ang="0">
                    <a:pos x="235" y="279"/>
                  </a:cxn>
                  <a:cxn ang="0">
                    <a:pos x="205" y="210"/>
                  </a:cxn>
                  <a:cxn ang="0">
                    <a:pos x="224" y="212"/>
                  </a:cxn>
                  <a:cxn ang="0">
                    <a:pos x="253" y="223"/>
                  </a:cxn>
                  <a:cxn ang="0">
                    <a:pos x="277" y="244"/>
                  </a:cxn>
                  <a:cxn ang="0">
                    <a:pos x="294" y="222"/>
                  </a:cxn>
                  <a:cxn ang="0">
                    <a:pos x="313" y="218"/>
                  </a:cxn>
                  <a:cxn ang="0">
                    <a:pos x="270" y="187"/>
                  </a:cxn>
                  <a:cxn ang="0">
                    <a:pos x="274" y="174"/>
                  </a:cxn>
                  <a:cxn ang="0">
                    <a:pos x="245" y="160"/>
                  </a:cxn>
                  <a:cxn ang="0">
                    <a:pos x="201" y="103"/>
                  </a:cxn>
                  <a:cxn ang="0">
                    <a:pos x="231" y="97"/>
                  </a:cxn>
                  <a:cxn ang="0">
                    <a:pos x="258" y="86"/>
                  </a:cxn>
                  <a:cxn ang="0">
                    <a:pos x="269" y="64"/>
                  </a:cxn>
                  <a:cxn ang="0">
                    <a:pos x="305" y="91"/>
                  </a:cxn>
                  <a:cxn ang="0">
                    <a:pos x="310" y="59"/>
                  </a:cxn>
                  <a:cxn ang="0">
                    <a:pos x="338" y="89"/>
                  </a:cxn>
                  <a:cxn ang="0">
                    <a:pos x="359" y="129"/>
                  </a:cxn>
                  <a:cxn ang="0">
                    <a:pos x="378" y="141"/>
                  </a:cxn>
                  <a:cxn ang="0">
                    <a:pos x="419" y="177"/>
                  </a:cxn>
                  <a:cxn ang="0">
                    <a:pos x="454" y="175"/>
                  </a:cxn>
                  <a:cxn ang="0">
                    <a:pos x="466" y="195"/>
                  </a:cxn>
                  <a:cxn ang="0">
                    <a:pos x="474" y="183"/>
                  </a:cxn>
                  <a:cxn ang="0">
                    <a:pos x="470" y="153"/>
                  </a:cxn>
                  <a:cxn ang="0">
                    <a:pos x="482" y="139"/>
                  </a:cxn>
                  <a:cxn ang="0">
                    <a:pos x="456" y="118"/>
                  </a:cxn>
                  <a:cxn ang="0">
                    <a:pos x="411" y="88"/>
                  </a:cxn>
                  <a:cxn ang="0">
                    <a:pos x="426" y="72"/>
                  </a:cxn>
                  <a:cxn ang="0">
                    <a:pos x="420" y="55"/>
                  </a:cxn>
                  <a:cxn ang="0">
                    <a:pos x="199" y="40"/>
                  </a:cxn>
                  <a:cxn ang="0">
                    <a:pos x="1" y="292"/>
                  </a:cxn>
                  <a:cxn ang="0">
                    <a:pos x="50" y="445"/>
                  </a:cxn>
                  <a:cxn ang="0">
                    <a:pos x="109" y="447"/>
                  </a:cxn>
                  <a:cxn ang="0">
                    <a:pos x="137" y="433"/>
                  </a:cxn>
                  <a:cxn ang="0">
                    <a:pos x="320" y="454"/>
                  </a:cxn>
                  <a:cxn ang="0">
                    <a:pos x="349" y="416"/>
                  </a:cxn>
                  <a:cxn ang="0">
                    <a:pos x="389" y="432"/>
                  </a:cxn>
                  <a:cxn ang="0">
                    <a:pos x="434" y="450"/>
                  </a:cxn>
                  <a:cxn ang="0">
                    <a:pos x="381" y="369"/>
                  </a:cxn>
                  <a:cxn ang="0">
                    <a:pos x="440" y="432"/>
                  </a:cxn>
                  <a:cxn ang="0">
                    <a:pos x="663" y="453"/>
                  </a:cxn>
                  <a:cxn ang="0">
                    <a:pos x="675" y="435"/>
                  </a:cxn>
                  <a:cxn ang="0">
                    <a:pos x="344" y="305"/>
                  </a:cxn>
                  <a:cxn ang="0">
                    <a:pos x="18" y="340"/>
                  </a:cxn>
                  <a:cxn ang="0">
                    <a:pos x="63" y="332"/>
                  </a:cxn>
                  <a:cxn ang="0">
                    <a:pos x="90" y="322"/>
                  </a:cxn>
                  <a:cxn ang="0">
                    <a:pos x="75" y="309"/>
                  </a:cxn>
                  <a:cxn ang="0">
                    <a:pos x="100" y="304"/>
                  </a:cxn>
                  <a:cxn ang="0">
                    <a:pos x="59" y="274"/>
                  </a:cxn>
                  <a:cxn ang="0">
                    <a:pos x="34" y="253"/>
                  </a:cxn>
                </a:cxnLst>
                <a:rect l="0" t="0" r="r" b="b"/>
                <a:pathLst>
                  <a:path w="675" h="454">
                    <a:moveTo>
                      <a:pt x="25" y="232"/>
                    </a:moveTo>
                    <a:cubicBezTo>
                      <a:pt x="27" y="230"/>
                      <a:pt x="24" y="223"/>
                      <a:pt x="30" y="224"/>
                    </a:cubicBezTo>
                    <a:cubicBezTo>
                      <a:pt x="32" y="228"/>
                      <a:pt x="34" y="232"/>
                      <a:pt x="37" y="235"/>
                    </a:cubicBezTo>
                    <a:cubicBezTo>
                      <a:pt x="38" y="234"/>
                      <a:pt x="39" y="235"/>
                      <a:pt x="40" y="235"/>
                    </a:cubicBezTo>
                    <a:cubicBezTo>
                      <a:pt x="41" y="235"/>
                      <a:pt x="42" y="236"/>
                      <a:pt x="42" y="237"/>
                    </a:cubicBezTo>
                    <a:cubicBezTo>
                      <a:pt x="42" y="237"/>
                      <a:pt x="42" y="238"/>
                      <a:pt x="42" y="238"/>
                    </a:cubicBezTo>
                    <a:cubicBezTo>
                      <a:pt x="41" y="237"/>
                      <a:pt x="41" y="236"/>
                      <a:pt x="39" y="236"/>
                    </a:cubicBezTo>
                    <a:cubicBezTo>
                      <a:pt x="39" y="236"/>
                      <a:pt x="39" y="238"/>
                      <a:pt x="38" y="238"/>
                    </a:cubicBezTo>
                    <a:lnTo>
                      <a:pt x="41" y="241"/>
                    </a:lnTo>
                    <a:cubicBezTo>
                      <a:pt x="42" y="240"/>
                      <a:pt x="45" y="240"/>
                      <a:pt x="45" y="237"/>
                    </a:cubicBezTo>
                    <a:cubicBezTo>
                      <a:pt x="45" y="237"/>
                      <a:pt x="45" y="237"/>
                      <a:pt x="46" y="237"/>
                    </a:cubicBezTo>
                    <a:cubicBezTo>
                      <a:pt x="45" y="238"/>
                      <a:pt x="45" y="240"/>
                      <a:pt x="44" y="241"/>
                    </a:cubicBezTo>
                    <a:cubicBezTo>
                      <a:pt x="43" y="242"/>
                      <a:pt x="42" y="241"/>
                      <a:pt x="41" y="242"/>
                    </a:cubicBezTo>
                    <a:lnTo>
                      <a:pt x="46" y="248"/>
                    </a:lnTo>
                    <a:cubicBezTo>
                      <a:pt x="46" y="247"/>
                      <a:pt x="46" y="246"/>
                      <a:pt x="46" y="245"/>
                    </a:cubicBezTo>
                    <a:cubicBezTo>
                      <a:pt x="47" y="243"/>
                      <a:pt x="48" y="241"/>
                      <a:pt x="50" y="241"/>
                    </a:cubicBezTo>
                    <a:cubicBezTo>
                      <a:pt x="53" y="241"/>
                      <a:pt x="55" y="242"/>
                      <a:pt x="57" y="244"/>
                    </a:cubicBezTo>
                    <a:cubicBezTo>
                      <a:pt x="58" y="245"/>
                      <a:pt x="59" y="246"/>
                      <a:pt x="58" y="248"/>
                    </a:cubicBezTo>
                    <a:lnTo>
                      <a:pt x="57" y="249"/>
                    </a:lnTo>
                    <a:cubicBezTo>
                      <a:pt x="57" y="250"/>
                      <a:pt x="58" y="250"/>
                      <a:pt x="59" y="250"/>
                    </a:cubicBezTo>
                    <a:cubicBezTo>
                      <a:pt x="61" y="249"/>
                      <a:pt x="60" y="247"/>
                      <a:pt x="60" y="245"/>
                    </a:cubicBezTo>
                    <a:cubicBezTo>
                      <a:pt x="60" y="244"/>
                      <a:pt x="56" y="242"/>
                      <a:pt x="59" y="243"/>
                    </a:cubicBezTo>
                    <a:cubicBezTo>
                      <a:pt x="60" y="244"/>
                      <a:pt x="61" y="244"/>
                      <a:pt x="61" y="244"/>
                    </a:cubicBezTo>
                    <a:cubicBezTo>
                      <a:pt x="62" y="246"/>
                      <a:pt x="58" y="249"/>
                      <a:pt x="62" y="248"/>
                    </a:cubicBezTo>
                    <a:lnTo>
                      <a:pt x="64" y="249"/>
                    </a:lnTo>
                    <a:lnTo>
                      <a:pt x="67" y="254"/>
                    </a:lnTo>
                    <a:cubicBezTo>
                      <a:pt x="68" y="256"/>
                      <a:pt x="68" y="258"/>
                      <a:pt x="67" y="260"/>
                    </a:cubicBezTo>
                    <a:cubicBezTo>
                      <a:pt x="67" y="260"/>
                      <a:pt x="68" y="260"/>
                      <a:pt x="69" y="259"/>
                    </a:cubicBezTo>
                    <a:cubicBezTo>
                      <a:pt x="69" y="257"/>
                      <a:pt x="70" y="255"/>
                      <a:pt x="69" y="254"/>
                    </a:cubicBezTo>
                    <a:cubicBezTo>
                      <a:pt x="69" y="252"/>
                      <a:pt x="68" y="250"/>
                      <a:pt x="68" y="249"/>
                    </a:cubicBezTo>
                    <a:cubicBezTo>
                      <a:pt x="69" y="248"/>
                      <a:pt x="71" y="246"/>
                      <a:pt x="73" y="246"/>
                    </a:cubicBezTo>
                    <a:cubicBezTo>
                      <a:pt x="74" y="247"/>
                      <a:pt x="76" y="247"/>
                      <a:pt x="77" y="247"/>
                    </a:cubicBezTo>
                    <a:cubicBezTo>
                      <a:pt x="79" y="247"/>
                      <a:pt x="79" y="248"/>
                      <a:pt x="80" y="249"/>
                    </a:cubicBezTo>
                    <a:cubicBezTo>
                      <a:pt x="80" y="251"/>
                      <a:pt x="81" y="252"/>
                      <a:pt x="80" y="253"/>
                    </a:cubicBezTo>
                    <a:cubicBezTo>
                      <a:pt x="80" y="254"/>
                      <a:pt x="79" y="253"/>
                      <a:pt x="79" y="255"/>
                    </a:cubicBezTo>
                    <a:cubicBezTo>
                      <a:pt x="80" y="255"/>
                      <a:pt x="81" y="255"/>
                      <a:pt x="81" y="255"/>
                    </a:cubicBezTo>
                    <a:cubicBezTo>
                      <a:pt x="82" y="254"/>
                      <a:pt x="83" y="254"/>
                      <a:pt x="82" y="253"/>
                    </a:cubicBezTo>
                    <a:lnTo>
                      <a:pt x="82" y="252"/>
                    </a:lnTo>
                    <a:cubicBezTo>
                      <a:pt x="83" y="252"/>
                      <a:pt x="82" y="251"/>
                      <a:pt x="82" y="250"/>
                    </a:cubicBezTo>
                    <a:cubicBezTo>
                      <a:pt x="83" y="248"/>
                      <a:pt x="84" y="246"/>
                      <a:pt x="82" y="244"/>
                    </a:cubicBezTo>
                    <a:cubicBezTo>
                      <a:pt x="81" y="244"/>
                      <a:pt x="80" y="245"/>
                      <a:pt x="79" y="244"/>
                    </a:cubicBezTo>
                    <a:cubicBezTo>
                      <a:pt x="80" y="243"/>
                      <a:pt x="82" y="243"/>
                      <a:pt x="83" y="243"/>
                    </a:cubicBezTo>
                    <a:cubicBezTo>
                      <a:pt x="84" y="244"/>
                      <a:pt x="85" y="246"/>
                      <a:pt x="84" y="248"/>
                    </a:cubicBezTo>
                    <a:cubicBezTo>
                      <a:pt x="82" y="249"/>
                      <a:pt x="85" y="251"/>
                      <a:pt x="84" y="253"/>
                    </a:cubicBezTo>
                    <a:cubicBezTo>
                      <a:pt x="86" y="253"/>
                      <a:pt x="89" y="251"/>
                      <a:pt x="90" y="254"/>
                    </a:cubicBezTo>
                    <a:cubicBezTo>
                      <a:pt x="91" y="255"/>
                      <a:pt x="92" y="257"/>
                      <a:pt x="91" y="259"/>
                    </a:cubicBezTo>
                    <a:cubicBezTo>
                      <a:pt x="95" y="261"/>
                      <a:pt x="94" y="264"/>
                      <a:pt x="93" y="267"/>
                    </a:cubicBezTo>
                    <a:cubicBezTo>
                      <a:pt x="93" y="268"/>
                      <a:pt x="92" y="269"/>
                      <a:pt x="91" y="269"/>
                    </a:cubicBezTo>
                    <a:cubicBezTo>
                      <a:pt x="91" y="269"/>
                      <a:pt x="90" y="269"/>
                      <a:pt x="89" y="269"/>
                    </a:cubicBezTo>
                    <a:cubicBezTo>
                      <a:pt x="90" y="270"/>
                      <a:pt x="91" y="271"/>
                      <a:pt x="93" y="271"/>
                    </a:cubicBezTo>
                    <a:cubicBezTo>
                      <a:pt x="95" y="270"/>
                      <a:pt x="94" y="266"/>
                      <a:pt x="97" y="265"/>
                    </a:cubicBezTo>
                    <a:cubicBezTo>
                      <a:pt x="97" y="262"/>
                      <a:pt x="94" y="259"/>
                      <a:pt x="96" y="256"/>
                    </a:cubicBezTo>
                    <a:cubicBezTo>
                      <a:pt x="95" y="253"/>
                      <a:pt x="92" y="250"/>
                      <a:pt x="93" y="247"/>
                    </a:cubicBezTo>
                    <a:cubicBezTo>
                      <a:pt x="94" y="245"/>
                      <a:pt x="96" y="243"/>
                      <a:pt x="98" y="244"/>
                    </a:cubicBezTo>
                    <a:cubicBezTo>
                      <a:pt x="98" y="243"/>
                      <a:pt x="98" y="241"/>
                      <a:pt x="97" y="241"/>
                    </a:cubicBezTo>
                    <a:cubicBezTo>
                      <a:pt x="95" y="240"/>
                      <a:pt x="93" y="240"/>
                      <a:pt x="91" y="241"/>
                    </a:cubicBezTo>
                    <a:cubicBezTo>
                      <a:pt x="91" y="242"/>
                      <a:pt x="90" y="243"/>
                      <a:pt x="89" y="244"/>
                    </a:cubicBezTo>
                    <a:cubicBezTo>
                      <a:pt x="89" y="244"/>
                      <a:pt x="89" y="244"/>
                      <a:pt x="88" y="244"/>
                    </a:cubicBezTo>
                    <a:cubicBezTo>
                      <a:pt x="88" y="242"/>
                      <a:pt x="90" y="241"/>
                      <a:pt x="91" y="240"/>
                    </a:cubicBezTo>
                    <a:cubicBezTo>
                      <a:pt x="92" y="239"/>
                      <a:pt x="94" y="239"/>
                      <a:pt x="96" y="239"/>
                    </a:cubicBezTo>
                    <a:cubicBezTo>
                      <a:pt x="96" y="238"/>
                      <a:pt x="94" y="238"/>
                      <a:pt x="94" y="237"/>
                    </a:cubicBezTo>
                    <a:cubicBezTo>
                      <a:pt x="94" y="236"/>
                      <a:pt x="95" y="237"/>
                      <a:pt x="96" y="237"/>
                    </a:cubicBezTo>
                    <a:cubicBezTo>
                      <a:pt x="98" y="238"/>
                      <a:pt x="100" y="239"/>
                      <a:pt x="100" y="241"/>
                    </a:cubicBezTo>
                    <a:cubicBezTo>
                      <a:pt x="100" y="244"/>
                      <a:pt x="101" y="247"/>
                      <a:pt x="99" y="250"/>
                    </a:cubicBezTo>
                    <a:cubicBezTo>
                      <a:pt x="99" y="250"/>
                      <a:pt x="99" y="250"/>
                      <a:pt x="100" y="250"/>
                    </a:cubicBezTo>
                    <a:lnTo>
                      <a:pt x="103" y="247"/>
                    </a:lnTo>
                    <a:cubicBezTo>
                      <a:pt x="103" y="245"/>
                      <a:pt x="103" y="243"/>
                      <a:pt x="103" y="242"/>
                    </a:cubicBezTo>
                    <a:cubicBezTo>
                      <a:pt x="104" y="242"/>
                      <a:pt x="104" y="243"/>
                      <a:pt x="104" y="243"/>
                    </a:cubicBezTo>
                    <a:cubicBezTo>
                      <a:pt x="106" y="242"/>
                      <a:pt x="107" y="240"/>
                      <a:pt x="110" y="241"/>
                    </a:cubicBezTo>
                    <a:cubicBezTo>
                      <a:pt x="113" y="241"/>
                      <a:pt x="115" y="244"/>
                      <a:pt x="116" y="245"/>
                    </a:cubicBezTo>
                    <a:cubicBezTo>
                      <a:pt x="117" y="248"/>
                      <a:pt x="114" y="250"/>
                      <a:pt x="115" y="252"/>
                    </a:cubicBezTo>
                    <a:cubicBezTo>
                      <a:pt x="115" y="252"/>
                      <a:pt x="116" y="251"/>
                      <a:pt x="116" y="251"/>
                    </a:cubicBezTo>
                    <a:cubicBezTo>
                      <a:pt x="117" y="249"/>
                      <a:pt x="118" y="247"/>
                      <a:pt x="118" y="245"/>
                    </a:cubicBezTo>
                    <a:cubicBezTo>
                      <a:pt x="118" y="243"/>
                      <a:pt x="115" y="242"/>
                      <a:pt x="115" y="240"/>
                    </a:cubicBezTo>
                    <a:cubicBezTo>
                      <a:pt x="113" y="237"/>
                      <a:pt x="109" y="239"/>
                      <a:pt x="106" y="236"/>
                    </a:cubicBezTo>
                    <a:cubicBezTo>
                      <a:pt x="105" y="235"/>
                      <a:pt x="104" y="234"/>
                      <a:pt x="102" y="234"/>
                    </a:cubicBezTo>
                    <a:cubicBezTo>
                      <a:pt x="101" y="235"/>
                      <a:pt x="99" y="234"/>
                      <a:pt x="98" y="234"/>
                    </a:cubicBezTo>
                    <a:cubicBezTo>
                      <a:pt x="97" y="233"/>
                      <a:pt x="96" y="232"/>
                      <a:pt x="95" y="232"/>
                    </a:cubicBezTo>
                    <a:cubicBezTo>
                      <a:pt x="94" y="235"/>
                      <a:pt x="92" y="236"/>
                      <a:pt x="91" y="238"/>
                    </a:cubicBezTo>
                    <a:cubicBezTo>
                      <a:pt x="90" y="239"/>
                      <a:pt x="89" y="239"/>
                      <a:pt x="89" y="239"/>
                    </a:cubicBezTo>
                    <a:cubicBezTo>
                      <a:pt x="88" y="238"/>
                      <a:pt x="87" y="237"/>
                      <a:pt x="87" y="236"/>
                    </a:cubicBezTo>
                    <a:cubicBezTo>
                      <a:pt x="88" y="235"/>
                      <a:pt x="88" y="234"/>
                      <a:pt x="89" y="235"/>
                    </a:cubicBezTo>
                    <a:lnTo>
                      <a:pt x="89" y="235"/>
                    </a:lnTo>
                    <a:cubicBezTo>
                      <a:pt x="89" y="235"/>
                      <a:pt x="88" y="236"/>
                      <a:pt x="89" y="236"/>
                    </a:cubicBezTo>
                    <a:cubicBezTo>
                      <a:pt x="89" y="237"/>
                      <a:pt x="90" y="237"/>
                      <a:pt x="90" y="237"/>
                    </a:cubicBezTo>
                    <a:cubicBezTo>
                      <a:pt x="91" y="234"/>
                      <a:pt x="95" y="234"/>
                      <a:pt x="94" y="230"/>
                    </a:cubicBezTo>
                    <a:cubicBezTo>
                      <a:pt x="93" y="228"/>
                      <a:pt x="93" y="227"/>
                      <a:pt x="92" y="224"/>
                    </a:cubicBezTo>
                    <a:cubicBezTo>
                      <a:pt x="91" y="221"/>
                      <a:pt x="83" y="221"/>
                      <a:pt x="85" y="216"/>
                    </a:cubicBezTo>
                    <a:cubicBezTo>
                      <a:pt x="86" y="215"/>
                      <a:pt x="89" y="215"/>
                      <a:pt x="90" y="215"/>
                    </a:cubicBezTo>
                    <a:cubicBezTo>
                      <a:pt x="92" y="216"/>
                      <a:pt x="93" y="218"/>
                      <a:pt x="94" y="220"/>
                    </a:cubicBezTo>
                    <a:cubicBezTo>
                      <a:pt x="94" y="220"/>
                      <a:pt x="94" y="219"/>
                      <a:pt x="95" y="219"/>
                    </a:cubicBezTo>
                    <a:cubicBezTo>
                      <a:pt x="95" y="217"/>
                      <a:pt x="92" y="215"/>
                      <a:pt x="94" y="213"/>
                    </a:cubicBezTo>
                    <a:cubicBezTo>
                      <a:pt x="94" y="212"/>
                      <a:pt x="94" y="212"/>
                      <a:pt x="94" y="211"/>
                    </a:cubicBezTo>
                    <a:cubicBezTo>
                      <a:pt x="91" y="213"/>
                      <a:pt x="87" y="212"/>
                      <a:pt x="84" y="211"/>
                    </a:cubicBezTo>
                    <a:cubicBezTo>
                      <a:pt x="83" y="211"/>
                      <a:pt x="83" y="210"/>
                      <a:pt x="83" y="210"/>
                    </a:cubicBezTo>
                    <a:lnTo>
                      <a:pt x="83" y="209"/>
                    </a:lnTo>
                    <a:lnTo>
                      <a:pt x="83" y="208"/>
                    </a:lnTo>
                    <a:cubicBezTo>
                      <a:pt x="85" y="207"/>
                      <a:pt x="85" y="205"/>
                      <a:pt x="86" y="203"/>
                    </a:cubicBezTo>
                    <a:cubicBezTo>
                      <a:pt x="86" y="203"/>
                      <a:pt x="86" y="203"/>
                      <a:pt x="86" y="202"/>
                    </a:cubicBezTo>
                    <a:cubicBezTo>
                      <a:pt x="86" y="202"/>
                      <a:pt x="86" y="202"/>
                      <a:pt x="87" y="202"/>
                    </a:cubicBezTo>
                    <a:cubicBezTo>
                      <a:pt x="87" y="203"/>
                      <a:pt x="89" y="203"/>
                      <a:pt x="90" y="203"/>
                    </a:cubicBezTo>
                    <a:cubicBezTo>
                      <a:pt x="91" y="202"/>
                      <a:pt x="91" y="200"/>
                      <a:pt x="93" y="201"/>
                    </a:cubicBezTo>
                    <a:cubicBezTo>
                      <a:pt x="93" y="201"/>
                      <a:pt x="92" y="201"/>
                      <a:pt x="93" y="202"/>
                    </a:cubicBezTo>
                    <a:cubicBezTo>
                      <a:pt x="94" y="200"/>
                      <a:pt x="96" y="200"/>
                      <a:pt x="96" y="198"/>
                    </a:cubicBezTo>
                    <a:cubicBezTo>
                      <a:pt x="96" y="197"/>
                      <a:pt x="96" y="196"/>
                      <a:pt x="96" y="195"/>
                    </a:cubicBezTo>
                    <a:cubicBezTo>
                      <a:pt x="95" y="194"/>
                      <a:pt x="94" y="194"/>
                      <a:pt x="94" y="194"/>
                    </a:cubicBezTo>
                    <a:cubicBezTo>
                      <a:pt x="95" y="193"/>
                      <a:pt x="95" y="193"/>
                      <a:pt x="96" y="194"/>
                    </a:cubicBezTo>
                    <a:cubicBezTo>
                      <a:pt x="97" y="194"/>
                      <a:pt x="96" y="195"/>
                      <a:pt x="97" y="196"/>
                    </a:cubicBezTo>
                    <a:cubicBezTo>
                      <a:pt x="98" y="195"/>
                      <a:pt x="99" y="195"/>
                      <a:pt x="100" y="195"/>
                    </a:cubicBezTo>
                    <a:cubicBezTo>
                      <a:pt x="100" y="196"/>
                      <a:pt x="101" y="196"/>
                      <a:pt x="101" y="197"/>
                    </a:cubicBezTo>
                    <a:cubicBezTo>
                      <a:pt x="100" y="198"/>
                      <a:pt x="99" y="195"/>
                      <a:pt x="98" y="197"/>
                    </a:cubicBezTo>
                    <a:cubicBezTo>
                      <a:pt x="99" y="199"/>
                      <a:pt x="95" y="201"/>
                      <a:pt x="98" y="203"/>
                    </a:cubicBezTo>
                    <a:cubicBezTo>
                      <a:pt x="99" y="203"/>
                      <a:pt x="100" y="202"/>
                      <a:pt x="100" y="204"/>
                    </a:cubicBezTo>
                    <a:cubicBezTo>
                      <a:pt x="101" y="204"/>
                      <a:pt x="103" y="204"/>
                      <a:pt x="104" y="203"/>
                    </a:cubicBezTo>
                    <a:lnTo>
                      <a:pt x="105" y="203"/>
                    </a:lnTo>
                    <a:cubicBezTo>
                      <a:pt x="106" y="203"/>
                      <a:pt x="105" y="204"/>
                      <a:pt x="106" y="203"/>
                    </a:cubicBezTo>
                    <a:cubicBezTo>
                      <a:pt x="107" y="203"/>
                      <a:pt x="107" y="201"/>
                      <a:pt x="108" y="202"/>
                    </a:cubicBezTo>
                    <a:cubicBezTo>
                      <a:pt x="107" y="203"/>
                      <a:pt x="107" y="204"/>
                      <a:pt x="106" y="204"/>
                    </a:cubicBezTo>
                    <a:cubicBezTo>
                      <a:pt x="104" y="204"/>
                      <a:pt x="103" y="206"/>
                      <a:pt x="102" y="206"/>
                    </a:cubicBezTo>
                    <a:cubicBezTo>
                      <a:pt x="103" y="208"/>
                      <a:pt x="105" y="207"/>
                      <a:pt x="106" y="209"/>
                    </a:cubicBezTo>
                    <a:cubicBezTo>
                      <a:pt x="109" y="210"/>
                      <a:pt x="111" y="208"/>
                      <a:pt x="113" y="207"/>
                    </a:cubicBezTo>
                    <a:cubicBezTo>
                      <a:pt x="114" y="207"/>
                      <a:pt x="113" y="205"/>
                      <a:pt x="114" y="206"/>
                    </a:cubicBezTo>
                    <a:cubicBezTo>
                      <a:pt x="116" y="209"/>
                      <a:pt x="112" y="208"/>
                      <a:pt x="110" y="210"/>
                    </a:cubicBezTo>
                    <a:cubicBezTo>
                      <a:pt x="111" y="211"/>
                      <a:pt x="114" y="212"/>
                      <a:pt x="113" y="214"/>
                    </a:cubicBezTo>
                    <a:cubicBezTo>
                      <a:pt x="111" y="215"/>
                      <a:pt x="110" y="218"/>
                      <a:pt x="108" y="217"/>
                    </a:cubicBezTo>
                    <a:cubicBezTo>
                      <a:pt x="107" y="217"/>
                      <a:pt x="107" y="216"/>
                      <a:pt x="106" y="216"/>
                    </a:cubicBezTo>
                    <a:cubicBezTo>
                      <a:pt x="105" y="216"/>
                      <a:pt x="106" y="217"/>
                      <a:pt x="106" y="218"/>
                    </a:cubicBezTo>
                    <a:cubicBezTo>
                      <a:pt x="108" y="221"/>
                      <a:pt x="111" y="218"/>
                      <a:pt x="113" y="218"/>
                    </a:cubicBezTo>
                    <a:cubicBezTo>
                      <a:pt x="116" y="218"/>
                      <a:pt x="117" y="215"/>
                      <a:pt x="120" y="213"/>
                    </a:cubicBezTo>
                    <a:cubicBezTo>
                      <a:pt x="121" y="212"/>
                      <a:pt x="120" y="210"/>
                      <a:pt x="121" y="209"/>
                    </a:cubicBezTo>
                    <a:cubicBezTo>
                      <a:pt x="122" y="208"/>
                      <a:pt x="122" y="210"/>
                      <a:pt x="122" y="210"/>
                    </a:cubicBezTo>
                    <a:cubicBezTo>
                      <a:pt x="122" y="211"/>
                      <a:pt x="122" y="212"/>
                      <a:pt x="124" y="212"/>
                    </a:cubicBezTo>
                    <a:cubicBezTo>
                      <a:pt x="125" y="212"/>
                      <a:pt x="126" y="212"/>
                      <a:pt x="127" y="213"/>
                    </a:cubicBezTo>
                    <a:cubicBezTo>
                      <a:pt x="127" y="215"/>
                      <a:pt x="128" y="216"/>
                      <a:pt x="127" y="217"/>
                    </a:cubicBezTo>
                    <a:cubicBezTo>
                      <a:pt x="126" y="218"/>
                      <a:pt x="125" y="218"/>
                      <a:pt x="124" y="218"/>
                    </a:cubicBezTo>
                    <a:cubicBezTo>
                      <a:pt x="123" y="218"/>
                      <a:pt x="124" y="219"/>
                      <a:pt x="125" y="219"/>
                    </a:cubicBezTo>
                    <a:cubicBezTo>
                      <a:pt x="127" y="219"/>
                      <a:pt x="130" y="218"/>
                      <a:pt x="131" y="215"/>
                    </a:cubicBezTo>
                    <a:cubicBezTo>
                      <a:pt x="131" y="215"/>
                      <a:pt x="131" y="213"/>
                      <a:pt x="132" y="213"/>
                    </a:cubicBezTo>
                    <a:cubicBezTo>
                      <a:pt x="133" y="214"/>
                      <a:pt x="133" y="215"/>
                      <a:pt x="132" y="216"/>
                    </a:cubicBezTo>
                    <a:lnTo>
                      <a:pt x="131" y="218"/>
                    </a:lnTo>
                    <a:cubicBezTo>
                      <a:pt x="132" y="219"/>
                      <a:pt x="133" y="218"/>
                      <a:pt x="134" y="220"/>
                    </a:cubicBezTo>
                    <a:cubicBezTo>
                      <a:pt x="134" y="222"/>
                      <a:pt x="134" y="224"/>
                      <a:pt x="133" y="227"/>
                    </a:cubicBezTo>
                    <a:cubicBezTo>
                      <a:pt x="131" y="228"/>
                      <a:pt x="129" y="231"/>
                      <a:pt x="127" y="229"/>
                    </a:cubicBezTo>
                    <a:cubicBezTo>
                      <a:pt x="126" y="229"/>
                      <a:pt x="126" y="229"/>
                      <a:pt x="126" y="229"/>
                    </a:cubicBezTo>
                    <a:cubicBezTo>
                      <a:pt x="126" y="231"/>
                      <a:pt x="128" y="231"/>
                      <a:pt x="129" y="232"/>
                    </a:cubicBezTo>
                    <a:cubicBezTo>
                      <a:pt x="132" y="231"/>
                      <a:pt x="134" y="232"/>
                      <a:pt x="136" y="232"/>
                    </a:cubicBezTo>
                    <a:cubicBezTo>
                      <a:pt x="137" y="235"/>
                      <a:pt x="139" y="236"/>
                      <a:pt x="138" y="238"/>
                    </a:cubicBezTo>
                    <a:cubicBezTo>
                      <a:pt x="137" y="239"/>
                      <a:pt x="137" y="241"/>
                      <a:pt x="135" y="242"/>
                    </a:cubicBezTo>
                    <a:cubicBezTo>
                      <a:pt x="135" y="242"/>
                      <a:pt x="135" y="243"/>
                      <a:pt x="134" y="243"/>
                    </a:cubicBezTo>
                    <a:cubicBezTo>
                      <a:pt x="133" y="244"/>
                      <a:pt x="132" y="243"/>
                      <a:pt x="131" y="244"/>
                    </a:cubicBezTo>
                    <a:cubicBezTo>
                      <a:pt x="131" y="244"/>
                      <a:pt x="132" y="244"/>
                      <a:pt x="132" y="245"/>
                    </a:cubicBezTo>
                    <a:cubicBezTo>
                      <a:pt x="136" y="245"/>
                      <a:pt x="140" y="244"/>
                      <a:pt x="141" y="241"/>
                    </a:cubicBezTo>
                    <a:cubicBezTo>
                      <a:pt x="143" y="239"/>
                      <a:pt x="144" y="234"/>
                      <a:pt x="148" y="235"/>
                    </a:cubicBezTo>
                    <a:cubicBezTo>
                      <a:pt x="149" y="235"/>
                      <a:pt x="149" y="236"/>
                      <a:pt x="149" y="236"/>
                    </a:cubicBezTo>
                    <a:cubicBezTo>
                      <a:pt x="148" y="236"/>
                      <a:pt x="146" y="236"/>
                      <a:pt x="145" y="237"/>
                    </a:cubicBezTo>
                    <a:cubicBezTo>
                      <a:pt x="144" y="239"/>
                      <a:pt x="143" y="241"/>
                      <a:pt x="141" y="243"/>
                    </a:cubicBezTo>
                    <a:lnTo>
                      <a:pt x="138" y="246"/>
                    </a:lnTo>
                    <a:cubicBezTo>
                      <a:pt x="140" y="247"/>
                      <a:pt x="139" y="247"/>
                      <a:pt x="139" y="248"/>
                    </a:cubicBezTo>
                    <a:cubicBezTo>
                      <a:pt x="136" y="250"/>
                      <a:pt x="133" y="252"/>
                      <a:pt x="133" y="255"/>
                    </a:cubicBezTo>
                    <a:cubicBezTo>
                      <a:pt x="130" y="257"/>
                      <a:pt x="128" y="258"/>
                      <a:pt x="125" y="257"/>
                    </a:cubicBezTo>
                    <a:cubicBezTo>
                      <a:pt x="124" y="257"/>
                      <a:pt x="122" y="257"/>
                      <a:pt x="122" y="255"/>
                    </a:cubicBezTo>
                    <a:cubicBezTo>
                      <a:pt x="121" y="255"/>
                      <a:pt x="122" y="254"/>
                      <a:pt x="121" y="254"/>
                    </a:cubicBezTo>
                    <a:lnTo>
                      <a:pt x="120" y="254"/>
                    </a:lnTo>
                    <a:lnTo>
                      <a:pt x="123" y="259"/>
                    </a:lnTo>
                    <a:cubicBezTo>
                      <a:pt x="126" y="261"/>
                      <a:pt x="131" y="262"/>
                      <a:pt x="134" y="259"/>
                    </a:cubicBezTo>
                    <a:cubicBezTo>
                      <a:pt x="134" y="260"/>
                      <a:pt x="133" y="260"/>
                      <a:pt x="133" y="261"/>
                    </a:cubicBezTo>
                    <a:cubicBezTo>
                      <a:pt x="134" y="262"/>
                      <a:pt x="135" y="263"/>
                      <a:pt x="136" y="264"/>
                    </a:cubicBezTo>
                    <a:cubicBezTo>
                      <a:pt x="135" y="267"/>
                      <a:pt x="138" y="271"/>
                      <a:pt x="133" y="273"/>
                    </a:cubicBezTo>
                    <a:cubicBezTo>
                      <a:pt x="132" y="273"/>
                      <a:pt x="131" y="271"/>
                      <a:pt x="129" y="272"/>
                    </a:cubicBezTo>
                    <a:cubicBezTo>
                      <a:pt x="129" y="274"/>
                      <a:pt x="128" y="275"/>
                      <a:pt x="126" y="275"/>
                    </a:cubicBezTo>
                    <a:cubicBezTo>
                      <a:pt x="124" y="275"/>
                      <a:pt x="123" y="273"/>
                      <a:pt x="122" y="272"/>
                    </a:cubicBezTo>
                    <a:cubicBezTo>
                      <a:pt x="121" y="272"/>
                      <a:pt x="122" y="273"/>
                      <a:pt x="121" y="274"/>
                    </a:cubicBezTo>
                    <a:cubicBezTo>
                      <a:pt x="123" y="275"/>
                      <a:pt x="124" y="275"/>
                      <a:pt x="126" y="277"/>
                    </a:cubicBezTo>
                    <a:cubicBezTo>
                      <a:pt x="129" y="277"/>
                      <a:pt x="131" y="276"/>
                      <a:pt x="133" y="276"/>
                    </a:cubicBezTo>
                    <a:cubicBezTo>
                      <a:pt x="136" y="276"/>
                      <a:pt x="138" y="276"/>
                      <a:pt x="140" y="278"/>
                    </a:cubicBezTo>
                    <a:cubicBezTo>
                      <a:pt x="142" y="279"/>
                      <a:pt x="142" y="281"/>
                      <a:pt x="142" y="283"/>
                    </a:cubicBezTo>
                    <a:cubicBezTo>
                      <a:pt x="141" y="286"/>
                      <a:pt x="139" y="288"/>
                      <a:pt x="137" y="290"/>
                    </a:cubicBezTo>
                    <a:cubicBezTo>
                      <a:pt x="135" y="291"/>
                      <a:pt x="132" y="291"/>
                      <a:pt x="130" y="290"/>
                    </a:cubicBezTo>
                    <a:cubicBezTo>
                      <a:pt x="130" y="289"/>
                      <a:pt x="131" y="288"/>
                      <a:pt x="131" y="287"/>
                    </a:cubicBezTo>
                    <a:cubicBezTo>
                      <a:pt x="130" y="287"/>
                      <a:pt x="130" y="288"/>
                      <a:pt x="129" y="288"/>
                    </a:cubicBezTo>
                    <a:cubicBezTo>
                      <a:pt x="129" y="289"/>
                      <a:pt x="128" y="289"/>
                      <a:pt x="129" y="290"/>
                    </a:cubicBezTo>
                    <a:cubicBezTo>
                      <a:pt x="131" y="293"/>
                      <a:pt x="136" y="291"/>
                      <a:pt x="139" y="291"/>
                    </a:cubicBezTo>
                    <a:cubicBezTo>
                      <a:pt x="141" y="290"/>
                      <a:pt x="143" y="288"/>
                      <a:pt x="146" y="287"/>
                    </a:cubicBezTo>
                    <a:cubicBezTo>
                      <a:pt x="145" y="283"/>
                      <a:pt x="147" y="281"/>
                      <a:pt x="148" y="279"/>
                    </a:cubicBezTo>
                    <a:cubicBezTo>
                      <a:pt x="148" y="275"/>
                      <a:pt x="143" y="276"/>
                      <a:pt x="144" y="272"/>
                    </a:cubicBezTo>
                    <a:cubicBezTo>
                      <a:pt x="143" y="271"/>
                      <a:pt x="144" y="270"/>
                      <a:pt x="145" y="269"/>
                    </a:cubicBezTo>
                    <a:cubicBezTo>
                      <a:pt x="148" y="269"/>
                      <a:pt x="150" y="269"/>
                      <a:pt x="151" y="271"/>
                    </a:cubicBezTo>
                    <a:cubicBezTo>
                      <a:pt x="151" y="273"/>
                      <a:pt x="151" y="274"/>
                      <a:pt x="151" y="274"/>
                    </a:cubicBezTo>
                    <a:cubicBezTo>
                      <a:pt x="152" y="274"/>
                      <a:pt x="153" y="273"/>
                      <a:pt x="153" y="273"/>
                    </a:cubicBezTo>
                    <a:cubicBezTo>
                      <a:pt x="153" y="272"/>
                      <a:pt x="154" y="272"/>
                      <a:pt x="154" y="271"/>
                    </a:cubicBezTo>
                    <a:cubicBezTo>
                      <a:pt x="154" y="269"/>
                      <a:pt x="153" y="266"/>
                      <a:pt x="151" y="265"/>
                    </a:cubicBezTo>
                    <a:cubicBezTo>
                      <a:pt x="150" y="264"/>
                      <a:pt x="149" y="265"/>
                      <a:pt x="149" y="263"/>
                    </a:cubicBezTo>
                    <a:lnTo>
                      <a:pt x="149" y="263"/>
                    </a:lnTo>
                    <a:cubicBezTo>
                      <a:pt x="151" y="262"/>
                      <a:pt x="154" y="265"/>
                      <a:pt x="156" y="262"/>
                    </a:cubicBezTo>
                    <a:cubicBezTo>
                      <a:pt x="159" y="262"/>
                      <a:pt x="162" y="264"/>
                      <a:pt x="166" y="264"/>
                    </a:cubicBezTo>
                    <a:cubicBezTo>
                      <a:pt x="167" y="264"/>
                      <a:pt x="168" y="265"/>
                      <a:pt x="168" y="266"/>
                    </a:cubicBezTo>
                    <a:cubicBezTo>
                      <a:pt x="165" y="269"/>
                      <a:pt x="171" y="272"/>
                      <a:pt x="166" y="274"/>
                    </a:cubicBezTo>
                    <a:cubicBezTo>
                      <a:pt x="166" y="274"/>
                      <a:pt x="167" y="276"/>
                      <a:pt x="168" y="276"/>
                    </a:cubicBezTo>
                    <a:cubicBezTo>
                      <a:pt x="169" y="274"/>
                      <a:pt x="170" y="273"/>
                      <a:pt x="171" y="272"/>
                    </a:cubicBezTo>
                    <a:cubicBezTo>
                      <a:pt x="171" y="269"/>
                      <a:pt x="171" y="267"/>
                      <a:pt x="174" y="266"/>
                    </a:cubicBezTo>
                    <a:cubicBezTo>
                      <a:pt x="174" y="265"/>
                      <a:pt x="174" y="264"/>
                      <a:pt x="173" y="264"/>
                    </a:cubicBezTo>
                    <a:cubicBezTo>
                      <a:pt x="172" y="263"/>
                      <a:pt x="171" y="263"/>
                      <a:pt x="171" y="262"/>
                    </a:cubicBezTo>
                    <a:cubicBezTo>
                      <a:pt x="171" y="261"/>
                      <a:pt x="171" y="260"/>
                      <a:pt x="172" y="260"/>
                    </a:cubicBezTo>
                    <a:cubicBezTo>
                      <a:pt x="174" y="261"/>
                      <a:pt x="173" y="257"/>
                      <a:pt x="175" y="258"/>
                    </a:cubicBezTo>
                    <a:cubicBezTo>
                      <a:pt x="177" y="257"/>
                      <a:pt x="178" y="255"/>
                      <a:pt x="179" y="257"/>
                    </a:cubicBezTo>
                    <a:cubicBezTo>
                      <a:pt x="179" y="257"/>
                      <a:pt x="179" y="257"/>
                      <a:pt x="179" y="257"/>
                    </a:cubicBezTo>
                    <a:cubicBezTo>
                      <a:pt x="180" y="258"/>
                      <a:pt x="182" y="257"/>
                      <a:pt x="184" y="256"/>
                    </a:cubicBezTo>
                    <a:cubicBezTo>
                      <a:pt x="184" y="255"/>
                      <a:pt x="185" y="254"/>
                      <a:pt x="186" y="254"/>
                    </a:cubicBezTo>
                    <a:cubicBezTo>
                      <a:pt x="187" y="256"/>
                      <a:pt x="190" y="256"/>
                      <a:pt x="191" y="259"/>
                    </a:cubicBezTo>
                    <a:cubicBezTo>
                      <a:pt x="192" y="261"/>
                      <a:pt x="190" y="263"/>
                      <a:pt x="190" y="264"/>
                    </a:cubicBezTo>
                    <a:cubicBezTo>
                      <a:pt x="189" y="265"/>
                      <a:pt x="187" y="265"/>
                      <a:pt x="188" y="267"/>
                    </a:cubicBezTo>
                    <a:cubicBezTo>
                      <a:pt x="190" y="267"/>
                      <a:pt x="192" y="265"/>
                      <a:pt x="193" y="263"/>
                    </a:cubicBezTo>
                    <a:cubicBezTo>
                      <a:pt x="194" y="261"/>
                      <a:pt x="193" y="259"/>
                      <a:pt x="196" y="258"/>
                    </a:cubicBezTo>
                    <a:cubicBezTo>
                      <a:pt x="197" y="257"/>
                      <a:pt x="199" y="258"/>
                      <a:pt x="200" y="259"/>
                    </a:cubicBezTo>
                    <a:cubicBezTo>
                      <a:pt x="201" y="257"/>
                      <a:pt x="200" y="256"/>
                      <a:pt x="199" y="255"/>
                    </a:cubicBezTo>
                    <a:lnTo>
                      <a:pt x="197" y="253"/>
                    </a:lnTo>
                    <a:cubicBezTo>
                      <a:pt x="199" y="252"/>
                      <a:pt x="200" y="254"/>
                      <a:pt x="201" y="254"/>
                    </a:cubicBezTo>
                    <a:cubicBezTo>
                      <a:pt x="203" y="255"/>
                      <a:pt x="201" y="258"/>
                      <a:pt x="203" y="259"/>
                    </a:cubicBezTo>
                    <a:cubicBezTo>
                      <a:pt x="202" y="261"/>
                      <a:pt x="203" y="264"/>
                      <a:pt x="201" y="265"/>
                    </a:cubicBezTo>
                    <a:cubicBezTo>
                      <a:pt x="201" y="266"/>
                      <a:pt x="200" y="266"/>
                      <a:pt x="199" y="266"/>
                    </a:cubicBezTo>
                    <a:lnTo>
                      <a:pt x="199" y="266"/>
                    </a:lnTo>
                    <a:cubicBezTo>
                      <a:pt x="198" y="266"/>
                      <a:pt x="198" y="267"/>
                      <a:pt x="198" y="267"/>
                    </a:cubicBezTo>
                    <a:cubicBezTo>
                      <a:pt x="197" y="266"/>
                      <a:pt x="198" y="265"/>
                      <a:pt x="198" y="264"/>
                    </a:cubicBezTo>
                    <a:cubicBezTo>
                      <a:pt x="199" y="264"/>
                      <a:pt x="199" y="264"/>
                      <a:pt x="200" y="264"/>
                    </a:cubicBezTo>
                    <a:cubicBezTo>
                      <a:pt x="201" y="264"/>
                      <a:pt x="199" y="264"/>
                      <a:pt x="200" y="265"/>
                    </a:cubicBezTo>
                    <a:cubicBezTo>
                      <a:pt x="202" y="264"/>
                      <a:pt x="201" y="262"/>
                      <a:pt x="201" y="260"/>
                    </a:cubicBezTo>
                    <a:cubicBezTo>
                      <a:pt x="201" y="259"/>
                      <a:pt x="199" y="259"/>
                      <a:pt x="198" y="258"/>
                    </a:cubicBezTo>
                    <a:cubicBezTo>
                      <a:pt x="197" y="258"/>
                      <a:pt x="196" y="259"/>
                      <a:pt x="195" y="259"/>
                    </a:cubicBezTo>
                    <a:cubicBezTo>
                      <a:pt x="194" y="261"/>
                      <a:pt x="196" y="263"/>
                      <a:pt x="194" y="264"/>
                    </a:cubicBezTo>
                    <a:cubicBezTo>
                      <a:pt x="194" y="266"/>
                      <a:pt x="198" y="268"/>
                      <a:pt x="195" y="270"/>
                    </a:cubicBezTo>
                    <a:cubicBezTo>
                      <a:pt x="194" y="271"/>
                      <a:pt x="194" y="273"/>
                      <a:pt x="193" y="273"/>
                    </a:cubicBezTo>
                    <a:lnTo>
                      <a:pt x="190" y="276"/>
                    </a:lnTo>
                    <a:cubicBezTo>
                      <a:pt x="194" y="276"/>
                      <a:pt x="195" y="271"/>
                      <a:pt x="200" y="273"/>
                    </a:cubicBezTo>
                    <a:cubicBezTo>
                      <a:pt x="203" y="274"/>
                      <a:pt x="201" y="277"/>
                      <a:pt x="203" y="278"/>
                    </a:cubicBezTo>
                    <a:cubicBezTo>
                      <a:pt x="204" y="279"/>
                      <a:pt x="205" y="280"/>
                      <a:pt x="204" y="281"/>
                    </a:cubicBezTo>
                    <a:cubicBezTo>
                      <a:pt x="203" y="283"/>
                      <a:pt x="203" y="285"/>
                      <a:pt x="201" y="286"/>
                    </a:cubicBezTo>
                    <a:cubicBezTo>
                      <a:pt x="201" y="288"/>
                      <a:pt x="199" y="290"/>
                      <a:pt x="197" y="291"/>
                    </a:cubicBezTo>
                    <a:cubicBezTo>
                      <a:pt x="199" y="291"/>
                      <a:pt x="202" y="292"/>
                      <a:pt x="202" y="289"/>
                    </a:cubicBezTo>
                    <a:cubicBezTo>
                      <a:pt x="203" y="287"/>
                      <a:pt x="205" y="287"/>
                      <a:pt x="206" y="285"/>
                    </a:cubicBezTo>
                    <a:cubicBezTo>
                      <a:pt x="207" y="283"/>
                      <a:pt x="208" y="281"/>
                      <a:pt x="211" y="280"/>
                    </a:cubicBezTo>
                    <a:cubicBezTo>
                      <a:pt x="212" y="280"/>
                      <a:pt x="213" y="280"/>
                      <a:pt x="214" y="280"/>
                    </a:cubicBezTo>
                    <a:lnTo>
                      <a:pt x="213" y="279"/>
                    </a:lnTo>
                    <a:cubicBezTo>
                      <a:pt x="212" y="279"/>
                      <a:pt x="209" y="280"/>
                      <a:pt x="208" y="278"/>
                    </a:cubicBezTo>
                    <a:cubicBezTo>
                      <a:pt x="210" y="278"/>
                      <a:pt x="212" y="277"/>
                      <a:pt x="214" y="278"/>
                    </a:cubicBezTo>
                    <a:cubicBezTo>
                      <a:pt x="216" y="280"/>
                      <a:pt x="215" y="283"/>
                      <a:pt x="218" y="283"/>
                    </a:cubicBezTo>
                    <a:cubicBezTo>
                      <a:pt x="220" y="284"/>
                      <a:pt x="221" y="285"/>
                      <a:pt x="222" y="286"/>
                    </a:cubicBezTo>
                    <a:cubicBezTo>
                      <a:pt x="221" y="288"/>
                      <a:pt x="221" y="290"/>
                      <a:pt x="222" y="291"/>
                    </a:cubicBezTo>
                    <a:cubicBezTo>
                      <a:pt x="223" y="292"/>
                      <a:pt x="224" y="295"/>
                      <a:pt x="221" y="297"/>
                    </a:cubicBezTo>
                    <a:cubicBezTo>
                      <a:pt x="221" y="297"/>
                      <a:pt x="221" y="298"/>
                      <a:pt x="221" y="299"/>
                    </a:cubicBezTo>
                    <a:cubicBezTo>
                      <a:pt x="223" y="298"/>
                      <a:pt x="224" y="296"/>
                      <a:pt x="225" y="294"/>
                    </a:cubicBezTo>
                    <a:cubicBezTo>
                      <a:pt x="226" y="290"/>
                      <a:pt x="223" y="287"/>
                      <a:pt x="224" y="283"/>
                    </a:cubicBezTo>
                    <a:cubicBezTo>
                      <a:pt x="221" y="281"/>
                      <a:pt x="219" y="278"/>
                      <a:pt x="218" y="274"/>
                    </a:cubicBezTo>
                    <a:cubicBezTo>
                      <a:pt x="217" y="275"/>
                      <a:pt x="215" y="277"/>
                      <a:pt x="213" y="276"/>
                    </a:cubicBezTo>
                    <a:cubicBezTo>
                      <a:pt x="213" y="275"/>
                      <a:pt x="213" y="274"/>
                      <a:pt x="213" y="272"/>
                    </a:cubicBezTo>
                    <a:cubicBezTo>
                      <a:pt x="214" y="273"/>
                      <a:pt x="214" y="273"/>
                      <a:pt x="214" y="273"/>
                    </a:cubicBezTo>
                    <a:cubicBezTo>
                      <a:pt x="214" y="274"/>
                      <a:pt x="215" y="274"/>
                      <a:pt x="215" y="275"/>
                    </a:cubicBezTo>
                    <a:cubicBezTo>
                      <a:pt x="216" y="275"/>
                      <a:pt x="217" y="274"/>
                      <a:pt x="218" y="273"/>
                    </a:cubicBezTo>
                    <a:cubicBezTo>
                      <a:pt x="218" y="271"/>
                      <a:pt x="220" y="268"/>
                      <a:pt x="220" y="266"/>
                    </a:cubicBezTo>
                    <a:cubicBezTo>
                      <a:pt x="222" y="265"/>
                      <a:pt x="224" y="265"/>
                      <a:pt x="226" y="266"/>
                    </a:cubicBezTo>
                    <a:cubicBezTo>
                      <a:pt x="227" y="267"/>
                      <a:pt x="228" y="267"/>
                      <a:pt x="229" y="267"/>
                    </a:cubicBezTo>
                    <a:cubicBezTo>
                      <a:pt x="233" y="269"/>
                      <a:pt x="232" y="273"/>
                      <a:pt x="234" y="275"/>
                    </a:cubicBezTo>
                    <a:cubicBezTo>
                      <a:pt x="234" y="276"/>
                      <a:pt x="234" y="277"/>
                      <a:pt x="233" y="277"/>
                    </a:cubicBezTo>
                    <a:cubicBezTo>
                      <a:pt x="233" y="278"/>
                      <a:pt x="232" y="280"/>
                      <a:pt x="234" y="280"/>
                    </a:cubicBezTo>
                    <a:cubicBezTo>
                      <a:pt x="234" y="280"/>
                      <a:pt x="235" y="279"/>
                      <a:pt x="235" y="279"/>
                    </a:cubicBezTo>
                    <a:cubicBezTo>
                      <a:pt x="234" y="276"/>
                      <a:pt x="237" y="274"/>
                      <a:pt x="236" y="272"/>
                    </a:cubicBezTo>
                    <a:cubicBezTo>
                      <a:pt x="236" y="269"/>
                      <a:pt x="234" y="265"/>
                      <a:pt x="230" y="264"/>
                    </a:cubicBezTo>
                    <a:cubicBezTo>
                      <a:pt x="230" y="263"/>
                      <a:pt x="229" y="262"/>
                      <a:pt x="229" y="261"/>
                    </a:cubicBezTo>
                    <a:cubicBezTo>
                      <a:pt x="229" y="259"/>
                      <a:pt x="230" y="257"/>
                      <a:pt x="232" y="256"/>
                    </a:cubicBezTo>
                    <a:lnTo>
                      <a:pt x="229" y="253"/>
                    </a:lnTo>
                    <a:cubicBezTo>
                      <a:pt x="231" y="253"/>
                      <a:pt x="233" y="252"/>
                      <a:pt x="234" y="250"/>
                    </a:cubicBezTo>
                    <a:cubicBezTo>
                      <a:pt x="233" y="247"/>
                      <a:pt x="236" y="244"/>
                      <a:pt x="232" y="242"/>
                    </a:cubicBezTo>
                    <a:cubicBezTo>
                      <a:pt x="231" y="242"/>
                      <a:pt x="230" y="243"/>
                      <a:pt x="229" y="242"/>
                    </a:cubicBezTo>
                    <a:lnTo>
                      <a:pt x="229" y="242"/>
                    </a:lnTo>
                    <a:cubicBezTo>
                      <a:pt x="231" y="241"/>
                      <a:pt x="233" y="241"/>
                      <a:pt x="233" y="239"/>
                    </a:cubicBezTo>
                    <a:cubicBezTo>
                      <a:pt x="232" y="237"/>
                      <a:pt x="236" y="234"/>
                      <a:pt x="232" y="233"/>
                    </a:cubicBezTo>
                    <a:cubicBezTo>
                      <a:pt x="231" y="231"/>
                      <a:pt x="230" y="230"/>
                      <a:pt x="228" y="229"/>
                    </a:cubicBezTo>
                    <a:cubicBezTo>
                      <a:pt x="222" y="227"/>
                      <a:pt x="222" y="235"/>
                      <a:pt x="217" y="235"/>
                    </a:cubicBezTo>
                    <a:cubicBezTo>
                      <a:pt x="213" y="236"/>
                      <a:pt x="209" y="235"/>
                      <a:pt x="206" y="233"/>
                    </a:cubicBezTo>
                    <a:cubicBezTo>
                      <a:pt x="204" y="229"/>
                      <a:pt x="198" y="232"/>
                      <a:pt x="197" y="227"/>
                    </a:cubicBezTo>
                    <a:cubicBezTo>
                      <a:pt x="194" y="224"/>
                      <a:pt x="196" y="220"/>
                      <a:pt x="194" y="217"/>
                    </a:cubicBezTo>
                    <a:cubicBezTo>
                      <a:pt x="193" y="214"/>
                      <a:pt x="195" y="212"/>
                      <a:pt x="196" y="210"/>
                    </a:cubicBezTo>
                    <a:cubicBezTo>
                      <a:pt x="196" y="209"/>
                      <a:pt x="195" y="208"/>
                      <a:pt x="196" y="208"/>
                    </a:cubicBezTo>
                    <a:cubicBezTo>
                      <a:pt x="197" y="208"/>
                      <a:pt x="198" y="209"/>
                      <a:pt x="199" y="208"/>
                    </a:cubicBezTo>
                    <a:cubicBezTo>
                      <a:pt x="199" y="208"/>
                      <a:pt x="200" y="208"/>
                      <a:pt x="200" y="208"/>
                    </a:cubicBezTo>
                    <a:cubicBezTo>
                      <a:pt x="200" y="208"/>
                      <a:pt x="200" y="209"/>
                      <a:pt x="200" y="210"/>
                    </a:cubicBezTo>
                    <a:cubicBezTo>
                      <a:pt x="201" y="209"/>
                      <a:pt x="203" y="208"/>
                      <a:pt x="205" y="210"/>
                    </a:cubicBezTo>
                    <a:cubicBezTo>
                      <a:pt x="205" y="210"/>
                      <a:pt x="206" y="211"/>
                      <a:pt x="206" y="211"/>
                    </a:cubicBezTo>
                    <a:cubicBezTo>
                      <a:pt x="207" y="210"/>
                      <a:pt x="206" y="209"/>
                      <a:pt x="207" y="208"/>
                    </a:cubicBezTo>
                    <a:cubicBezTo>
                      <a:pt x="207" y="207"/>
                      <a:pt x="206" y="206"/>
                      <a:pt x="204" y="205"/>
                    </a:cubicBezTo>
                    <a:lnTo>
                      <a:pt x="204" y="205"/>
                    </a:lnTo>
                    <a:cubicBezTo>
                      <a:pt x="206" y="204"/>
                      <a:pt x="207" y="206"/>
                      <a:pt x="209" y="207"/>
                    </a:cubicBezTo>
                    <a:cubicBezTo>
                      <a:pt x="207" y="209"/>
                      <a:pt x="209" y="213"/>
                      <a:pt x="206" y="212"/>
                    </a:cubicBezTo>
                    <a:cubicBezTo>
                      <a:pt x="205" y="213"/>
                      <a:pt x="205" y="214"/>
                      <a:pt x="206" y="214"/>
                    </a:cubicBezTo>
                    <a:cubicBezTo>
                      <a:pt x="208" y="214"/>
                      <a:pt x="209" y="213"/>
                      <a:pt x="210" y="212"/>
                    </a:cubicBezTo>
                    <a:cubicBezTo>
                      <a:pt x="210" y="210"/>
                      <a:pt x="212" y="209"/>
                      <a:pt x="211" y="207"/>
                    </a:cubicBezTo>
                    <a:cubicBezTo>
                      <a:pt x="212" y="206"/>
                      <a:pt x="212" y="204"/>
                      <a:pt x="214" y="203"/>
                    </a:cubicBezTo>
                    <a:cubicBezTo>
                      <a:pt x="214" y="203"/>
                      <a:pt x="215" y="203"/>
                      <a:pt x="215" y="203"/>
                    </a:cubicBezTo>
                    <a:cubicBezTo>
                      <a:pt x="215" y="204"/>
                      <a:pt x="214" y="203"/>
                      <a:pt x="213" y="205"/>
                    </a:cubicBezTo>
                    <a:cubicBezTo>
                      <a:pt x="212" y="207"/>
                      <a:pt x="215" y="209"/>
                      <a:pt x="212" y="211"/>
                    </a:cubicBezTo>
                    <a:cubicBezTo>
                      <a:pt x="212" y="211"/>
                      <a:pt x="211" y="211"/>
                      <a:pt x="211" y="212"/>
                    </a:cubicBezTo>
                    <a:cubicBezTo>
                      <a:pt x="211" y="214"/>
                      <a:pt x="215" y="211"/>
                      <a:pt x="215" y="214"/>
                    </a:cubicBezTo>
                    <a:cubicBezTo>
                      <a:pt x="215" y="216"/>
                      <a:pt x="216" y="218"/>
                      <a:pt x="215" y="219"/>
                    </a:cubicBezTo>
                    <a:cubicBezTo>
                      <a:pt x="215" y="221"/>
                      <a:pt x="214" y="222"/>
                      <a:pt x="213" y="223"/>
                    </a:cubicBezTo>
                    <a:cubicBezTo>
                      <a:pt x="212" y="223"/>
                      <a:pt x="211" y="222"/>
                      <a:pt x="210" y="221"/>
                    </a:cubicBezTo>
                    <a:cubicBezTo>
                      <a:pt x="211" y="223"/>
                      <a:pt x="209" y="225"/>
                      <a:pt x="211" y="225"/>
                    </a:cubicBezTo>
                    <a:cubicBezTo>
                      <a:pt x="214" y="225"/>
                      <a:pt x="217" y="225"/>
                      <a:pt x="218" y="222"/>
                    </a:cubicBezTo>
                    <a:cubicBezTo>
                      <a:pt x="218" y="219"/>
                      <a:pt x="222" y="218"/>
                      <a:pt x="220" y="215"/>
                    </a:cubicBezTo>
                    <a:cubicBezTo>
                      <a:pt x="220" y="213"/>
                      <a:pt x="223" y="213"/>
                      <a:pt x="224" y="212"/>
                    </a:cubicBezTo>
                    <a:cubicBezTo>
                      <a:pt x="226" y="212"/>
                      <a:pt x="229" y="211"/>
                      <a:pt x="230" y="213"/>
                    </a:cubicBezTo>
                    <a:cubicBezTo>
                      <a:pt x="230" y="216"/>
                      <a:pt x="232" y="220"/>
                      <a:pt x="228" y="220"/>
                    </a:cubicBezTo>
                    <a:cubicBezTo>
                      <a:pt x="228" y="221"/>
                      <a:pt x="229" y="221"/>
                      <a:pt x="229" y="222"/>
                    </a:cubicBezTo>
                    <a:cubicBezTo>
                      <a:pt x="231" y="221"/>
                      <a:pt x="234" y="220"/>
                      <a:pt x="234" y="217"/>
                    </a:cubicBezTo>
                    <a:cubicBezTo>
                      <a:pt x="234" y="215"/>
                      <a:pt x="236" y="213"/>
                      <a:pt x="235" y="212"/>
                    </a:cubicBezTo>
                    <a:cubicBezTo>
                      <a:pt x="235" y="209"/>
                      <a:pt x="231" y="207"/>
                      <a:pt x="234" y="205"/>
                    </a:cubicBezTo>
                    <a:cubicBezTo>
                      <a:pt x="233" y="203"/>
                      <a:pt x="236" y="202"/>
                      <a:pt x="237" y="201"/>
                    </a:cubicBezTo>
                    <a:lnTo>
                      <a:pt x="241" y="201"/>
                    </a:lnTo>
                    <a:cubicBezTo>
                      <a:pt x="242" y="201"/>
                      <a:pt x="242" y="202"/>
                      <a:pt x="241" y="202"/>
                    </a:cubicBezTo>
                    <a:lnTo>
                      <a:pt x="237" y="202"/>
                    </a:lnTo>
                    <a:cubicBezTo>
                      <a:pt x="236" y="202"/>
                      <a:pt x="236" y="204"/>
                      <a:pt x="234" y="204"/>
                    </a:cubicBezTo>
                    <a:cubicBezTo>
                      <a:pt x="235" y="205"/>
                      <a:pt x="235" y="205"/>
                      <a:pt x="234" y="206"/>
                    </a:cubicBezTo>
                    <a:cubicBezTo>
                      <a:pt x="233" y="206"/>
                      <a:pt x="234" y="207"/>
                      <a:pt x="234" y="208"/>
                    </a:cubicBezTo>
                    <a:cubicBezTo>
                      <a:pt x="234" y="209"/>
                      <a:pt x="235" y="209"/>
                      <a:pt x="235" y="209"/>
                    </a:cubicBezTo>
                    <a:cubicBezTo>
                      <a:pt x="236" y="207"/>
                      <a:pt x="238" y="207"/>
                      <a:pt x="239" y="207"/>
                    </a:cubicBezTo>
                    <a:cubicBezTo>
                      <a:pt x="241" y="207"/>
                      <a:pt x="243" y="208"/>
                      <a:pt x="244" y="210"/>
                    </a:cubicBezTo>
                    <a:cubicBezTo>
                      <a:pt x="246" y="211"/>
                      <a:pt x="249" y="210"/>
                      <a:pt x="250" y="213"/>
                    </a:cubicBezTo>
                    <a:cubicBezTo>
                      <a:pt x="251" y="216"/>
                      <a:pt x="249" y="219"/>
                      <a:pt x="250" y="222"/>
                    </a:cubicBezTo>
                    <a:cubicBezTo>
                      <a:pt x="250" y="223"/>
                      <a:pt x="249" y="223"/>
                      <a:pt x="248" y="224"/>
                    </a:cubicBezTo>
                    <a:cubicBezTo>
                      <a:pt x="247" y="224"/>
                      <a:pt x="246" y="224"/>
                      <a:pt x="246" y="224"/>
                    </a:cubicBezTo>
                    <a:cubicBezTo>
                      <a:pt x="246" y="225"/>
                      <a:pt x="246" y="225"/>
                      <a:pt x="247" y="225"/>
                    </a:cubicBezTo>
                    <a:cubicBezTo>
                      <a:pt x="249" y="225"/>
                      <a:pt x="251" y="224"/>
                      <a:pt x="253" y="223"/>
                    </a:cubicBezTo>
                    <a:cubicBezTo>
                      <a:pt x="255" y="221"/>
                      <a:pt x="256" y="217"/>
                      <a:pt x="260" y="216"/>
                    </a:cubicBezTo>
                    <a:cubicBezTo>
                      <a:pt x="261" y="216"/>
                      <a:pt x="263" y="217"/>
                      <a:pt x="264" y="217"/>
                    </a:cubicBezTo>
                    <a:cubicBezTo>
                      <a:pt x="265" y="218"/>
                      <a:pt x="266" y="219"/>
                      <a:pt x="266" y="220"/>
                    </a:cubicBezTo>
                    <a:cubicBezTo>
                      <a:pt x="265" y="220"/>
                      <a:pt x="264" y="218"/>
                      <a:pt x="262" y="218"/>
                    </a:cubicBezTo>
                    <a:cubicBezTo>
                      <a:pt x="261" y="218"/>
                      <a:pt x="259" y="218"/>
                      <a:pt x="259" y="219"/>
                    </a:cubicBezTo>
                    <a:cubicBezTo>
                      <a:pt x="259" y="219"/>
                      <a:pt x="259" y="219"/>
                      <a:pt x="259" y="219"/>
                    </a:cubicBezTo>
                    <a:cubicBezTo>
                      <a:pt x="260" y="220"/>
                      <a:pt x="262" y="220"/>
                      <a:pt x="263" y="222"/>
                    </a:cubicBezTo>
                    <a:cubicBezTo>
                      <a:pt x="264" y="224"/>
                      <a:pt x="264" y="226"/>
                      <a:pt x="265" y="228"/>
                    </a:cubicBezTo>
                    <a:cubicBezTo>
                      <a:pt x="264" y="230"/>
                      <a:pt x="263" y="233"/>
                      <a:pt x="261" y="234"/>
                    </a:cubicBezTo>
                    <a:cubicBezTo>
                      <a:pt x="261" y="235"/>
                      <a:pt x="261" y="235"/>
                      <a:pt x="260" y="235"/>
                    </a:cubicBezTo>
                    <a:cubicBezTo>
                      <a:pt x="261" y="236"/>
                      <a:pt x="262" y="235"/>
                      <a:pt x="263" y="235"/>
                    </a:cubicBezTo>
                    <a:cubicBezTo>
                      <a:pt x="265" y="235"/>
                      <a:pt x="267" y="233"/>
                      <a:pt x="268" y="231"/>
                    </a:cubicBezTo>
                    <a:cubicBezTo>
                      <a:pt x="268" y="230"/>
                      <a:pt x="269" y="229"/>
                      <a:pt x="270" y="228"/>
                    </a:cubicBezTo>
                    <a:cubicBezTo>
                      <a:pt x="271" y="227"/>
                      <a:pt x="274" y="226"/>
                      <a:pt x="275" y="227"/>
                    </a:cubicBezTo>
                    <a:cubicBezTo>
                      <a:pt x="273" y="227"/>
                      <a:pt x="271" y="227"/>
                      <a:pt x="270" y="229"/>
                    </a:cubicBezTo>
                    <a:lnTo>
                      <a:pt x="269" y="231"/>
                    </a:lnTo>
                    <a:cubicBezTo>
                      <a:pt x="271" y="231"/>
                      <a:pt x="273" y="229"/>
                      <a:pt x="275" y="230"/>
                    </a:cubicBezTo>
                    <a:cubicBezTo>
                      <a:pt x="276" y="232"/>
                      <a:pt x="275" y="234"/>
                      <a:pt x="277" y="235"/>
                    </a:cubicBezTo>
                    <a:cubicBezTo>
                      <a:pt x="277" y="237"/>
                      <a:pt x="278" y="238"/>
                      <a:pt x="278" y="239"/>
                    </a:cubicBezTo>
                    <a:cubicBezTo>
                      <a:pt x="275" y="240"/>
                      <a:pt x="278" y="244"/>
                      <a:pt x="274" y="244"/>
                    </a:cubicBezTo>
                    <a:cubicBezTo>
                      <a:pt x="274" y="245"/>
                      <a:pt x="273" y="245"/>
                      <a:pt x="274" y="245"/>
                    </a:cubicBezTo>
                    <a:cubicBezTo>
                      <a:pt x="275" y="245"/>
                      <a:pt x="276" y="245"/>
                      <a:pt x="277" y="244"/>
                    </a:cubicBezTo>
                    <a:cubicBezTo>
                      <a:pt x="279" y="243"/>
                      <a:pt x="278" y="240"/>
                      <a:pt x="281" y="238"/>
                    </a:cubicBezTo>
                    <a:cubicBezTo>
                      <a:pt x="280" y="236"/>
                      <a:pt x="280" y="234"/>
                      <a:pt x="281" y="232"/>
                    </a:cubicBezTo>
                    <a:cubicBezTo>
                      <a:pt x="284" y="229"/>
                      <a:pt x="288" y="232"/>
                      <a:pt x="291" y="232"/>
                    </a:cubicBezTo>
                    <a:cubicBezTo>
                      <a:pt x="292" y="232"/>
                      <a:pt x="294" y="232"/>
                      <a:pt x="294" y="234"/>
                    </a:cubicBezTo>
                    <a:cubicBezTo>
                      <a:pt x="294" y="235"/>
                      <a:pt x="295" y="236"/>
                      <a:pt x="296" y="237"/>
                    </a:cubicBezTo>
                    <a:cubicBezTo>
                      <a:pt x="296" y="239"/>
                      <a:pt x="296" y="240"/>
                      <a:pt x="295" y="241"/>
                    </a:cubicBezTo>
                    <a:lnTo>
                      <a:pt x="293" y="241"/>
                    </a:lnTo>
                    <a:cubicBezTo>
                      <a:pt x="293" y="242"/>
                      <a:pt x="295" y="243"/>
                      <a:pt x="294" y="245"/>
                    </a:cubicBezTo>
                    <a:lnTo>
                      <a:pt x="295" y="245"/>
                    </a:lnTo>
                    <a:cubicBezTo>
                      <a:pt x="296" y="243"/>
                      <a:pt x="299" y="241"/>
                      <a:pt x="298" y="238"/>
                    </a:cubicBezTo>
                    <a:cubicBezTo>
                      <a:pt x="297" y="236"/>
                      <a:pt x="298" y="234"/>
                      <a:pt x="297" y="232"/>
                    </a:cubicBezTo>
                    <a:cubicBezTo>
                      <a:pt x="296" y="231"/>
                      <a:pt x="293" y="229"/>
                      <a:pt x="293" y="227"/>
                    </a:cubicBezTo>
                    <a:cubicBezTo>
                      <a:pt x="290" y="226"/>
                      <a:pt x="285" y="227"/>
                      <a:pt x="284" y="223"/>
                    </a:cubicBezTo>
                    <a:cubicBezTo>
                      <a:pt x="284" y="221"/>
                      <a:pt x="286" y="220"/>
                      <a:pt x="287" y="219"/>
                    </a:cubicBezTo>
                    <a:cubicBezTo>
                      <a:pt x="286" y="218"/>
                      <a:pt x="285" y="217"/>
                      <a:pt x="284" y="217"/>
                    </a:cubicBezTo>
                    <a:cubicBezTo>
                      <a:pt x="283" y="218"/>
                      <a:pt x="281" y="218"/>
                      <a:pt x="281" y="219"/>
                    </a:cubicBezTo>
                    <a:cubicBezTo>
                      <a:pt x="281" y="220"/>
                      <a:pt x="280" y="220"/>
                      <a:pt x="280" y="221"/>
                    </a:cubicBezTo>
                    <a:cubicBezTo>
                      <a:pt x="279" y="221"/>
                      <a:pt x="279" y="220"/>
                      <a:pt x="279" y="220"/>
                    </a:cubicBezTo>
                    <a:cubicBezTo>
                      <a:pt x="279" y="218"/>
                      <a:pt x="280" y="217"/>
                      <a:pt x="282" y="216"/>
                    </a:cubicBezTo>
                    <a:cubicBezTo>
                      <a:pt x="284" y="215"/>
                      <a:pt x="287" y="217"/>
                      <a:pt x="289" y="218"/>
                    </a:cubicBezTo>
                    <a:cubicBezTo>
                      <a:pt x="290" y="220"/>
                      <a:pt x="291" y="221"/>
                      <a:pt x="291" y="223"/>
                    </a:cubicBezTo>
                    <a:cubicBezTo>
                      <a:pt x="292" y="223"/>
                      <a:pt x="293" y="223"/>
                      <a:pt x="294" y="222"/>
                    </a:cubicBezTo>
                    <a:cubicBezTo>
                      <a:pt x="295" y="220"/>
                      <a:pt x="294" y="219"/>
                      <a:pt x="293" y="217"/>
                    </a:cubicBezTo>
                    <a:cubicBezTo>
                      <a:pt x="292" y="216"/>
                      <a:pt x="291" y="216"/>
                      <a:pt x="291" y="214"/>
                    </a:cubicBezTo>
                    <a:cubicBezTo>
                      <a:pt x="291" y="214"/>
                      <a:pt x="292" y="213"/>
                      <a:pt x="292" y="213"/>
                    </a:cubicBezTo>
                    <a:cubicBezTo>
                      <a:pt x="293" y="213"/>
                      <a:pt x="294" y="212"/>
                      <a:pt x="294" y="212"/>
                    </a:cubicBezTo>
                    <a:cubicBezTo>
                      <a:pt x="295" y="211"/>
                      <a:pt x="295" y="211"/>
                      <a:pt x="295" y="210"/>
                    </a:cubicBezTo>
                    <a:cubicBezTo>
                      <a:pt x="293" y="210"/>
                      <a:pt x="293" y="209"/>
                      <a:pt x="292" y="207"/>
                    </a:cubicBezTo>
                    <a:cubicBezTo>
                      <a:pt x="293" y="205"/>
                      <a:pt x="294" y="208"/>
                      <a:pt x="295" y="208"/>
                    </a:cubicBezTo>
                    <a:cubicBezTo>
                      <a:pt x="296" y="209"/>
                      <a:pt x="298" y="208"/>
                      <a:pt x="299" y="206"/>
                    </a:cubicBezTo>
                    <a:cubicBezTo>
                      <a:pt x="301" y="205"/>
                      <a:pt x="300" y="203"/>
                      <a:pt x="300" y="202"/>
                    </a:cubicBezTo>
                    <a:cubicBezTo>
                      <a:pt x="302" y="202"/>
                      <a:pt x="302" y="204"/>
                      <a:pt x="302" y="205"/>
                    </a:cubicBezTo>
                    <a:cubicBezTo>
                      <a:pt x="301" y="206"/>
                      <a:pt x="299" y="208"/>
                      <a:pt x="298" y="209"/>
                    </a:cubicBezTo>
                    <a:cubicBezTo>
                      <a:pt x="297" y="210"/>
                      <a:pt x="296" y="209"/>
                      <a:pt x="295" y="210"/>
                    </a:cubicBezTo>
                    <a:cubicBezTo>
                      <a:pt x="296" y="211"/>
                      <a:pt x="295" y="212"/>
                      <a:pt x="295" y="213"/>
                    </a:cubicBezTo>
                    <a:cubicBezTo>
                      <a:pt x="295" y="214"/>
                      <a:pt x="293" y="213"/>
                      <a:pt x="293" y="214"/>
                    </a:cubicBezTo>
                    <a:cubicBezTo>
                      <a:pt x="293" y="215"/>
                      <a:pt x="295" y="215"/>
                      <a:pt x="296" y="215"/>
                    </a:cubicBezTo>
                    <a:cubicBezTo>
                      <a:pt x="297" y="214"/>
                      <a:pt x="298" y="214"/>
                      <a:pt x="298" y="213"/>
                    </a:cubicBezTo>
                    <a:cubicBezTo>
                      <a:pt x="298" y="212"/>
                      <a:pt x="298" y="210"/>
                      <a:pt x="299" y="210"/>
                    </a:cubicBezTo>
                    <a:cubicBezTo>
                      <a:pt x="299" y="212"/>
                      <a:pt x="302" y="210"/>
                      <a:pt x="303" y="210"/>
                    </a:cubicBezTo>
                    <a:cubicBezTo>
                      <a:pt x="306" y="210"/>
                      <a:pt x="308" y="211"/>
                      <a:pt x="310" y="213"/>
                    </a:cubicBezTo>
                    <a:cubicBezTo>
                      <a:pt x="311" y="214"/>
                      <a:pt x="311" y="216"/>
                      <a:pt x="312" y="217"/>
                    </a:cubicBezTo>
                    <a:cubicBezTo>
                      <a:pt x="312" y="219"/>
                      <a:pt x="310" y="220"/>
                      <a:pt x="310" y="221"/>
                    </a:cubicBezTo>
                    <a:cubicBezTo>
                      <a:pt x="312" y="221"/>
                      <a:pt x="312" y="219"/>
                      <a:pt x="313" y="218"/>
                    </a:cubicBezTo>
                    <a:cubicBezTo>
                      <a:pt x="314" y="217"/>
                      <a:pt x="314" y="216"/>
                      <a:pt x="314" y="214"/>
                    </a:cubicBezTo>
                    <a:cubicBezTo>
                      <a:pt x="312" y="212"/>
                      <a:pt x="311" y="209"/>
                      <a:pt x="310" y="207"/>
                    </a:cubicBezTo>
                    <a:cubicBezTo>
                      <a:pt x="308" y="206"/>
                      <a:pt x="306" y="206"/>
                      <a:pt x="305" y="204"/>
                    </a:cubicBezTo>
                    <a:cubicBezTo>
                      <a:pt x="305" y="203"/>
                      <a:pt x="306" y="201"/>
                      <a:pt x="307" y="200"/>
                    </a:cubicBezTo>
                    <a:lnTo>
                      <a:pt x="307" y="201"/>
                    </a:lnTo>
                    <a:cubicBezTo>
                      <a:pt x="306" y="201"/>
                      <a:pt x="306" y="202"/>
                      <a:pt x="306" y="203"/>
                    </a:cubicBezTo>
                    <a:lnTo>
                      <a:pt x="308" y="205"/>
                    </a:lnTo>
                    <a:cubicBezTo>
                      <a:pt x="308" y="205"/>
                      <a:pt x="308" y="204"/>
                      <a:pt x="308" y="203"/>
                    </a:cubicBezTo>
                    <a:cubicBezTo>
                      <a:pt x="310" y="200"/>
                      <a:pt x="313" y="198"/>
                      <a:pt x="317" y="198"/>
                    </a:cubicBezTo>
                    <a:cubicBezTo>
                      <a:pt x="319" y="198"/>
                      <a:pt x="320" y="199"/>
                      <a:pt x="321" y="201"/>
                    </a:cubicBezTo>
                    <a:cubicBezTo>
                      <a:pt x="322" y="203"/>
                      <a:pt x="320" y="205"/>
                      <a:pt x="322" y="205"/>
                    </a:cubicBezTo>
                    <a:cubicBezTo>
                      <a:pt x="323" y="204"/>
                      <a:pt x="323" y="201"/>
                      <a:pt x="323" y="200"/>
                    </a:cubicBezTo>
                    <a:lnTo>
                      <a:pt x="319" y="196"/>
                    </a:lnTo>
                    <a:cubicBezTo>
                      <a:pt x="317" y="196"/>
                      <a:pt x="316" y="197"/>
                      <a:pt x="314" y="196"/>
                    </a:cubicBezTo>
                    <a:cubicBezTo>
                      <a:pt x="312" y="196"/>
                      <a:pt x="310" y="193"/>
                      <a:pt x="308" y="194"/>
                    </a:cubicBezTo>
                    <a:cubicBezTo>
                      <a:pt x="306" y="195"/>
                      <a:pt x="305" y="198"/>
                      <a:pt x="302" y="197"/>
                    </a:cubicBezTo>
                    <a:cubicBezTo>
                      <a:pt x="301" y="197"/>
                      <a:pt x="300" y="196"/>
                      <a:pt x="299" y="195"/>
                    </a:cubicBezTo>
                    <a:cubicBezTo>
                      <a:pt x="300" y="194"/>
                      <a:pt x="299" y="194"/>
                      <a:pt x="298" y="193"/>
                    </a:cubicBezTo>
                    <a:cubicBezTo>
                      <a:pt x="296" y="192"/>
                      <a:pt x="293" y="193"/>
                      <a:pt x="290" y="193"/>
                    </a:cubicBezTo>
                    <a:cubicBezTo>
                      <a:pt x="288" y="195"/>
                      <a:pt x="285" y="199"/>
                      <a:pt x="281" y="198"/>
                    </a:cubicBezTo>
                    <a:cubicBezTo>
                      <a:pt x="279" y="197"/>
                      <a:pt x="276" y="197"/>
                      <a:pt x="273" y="196"/>
                    </a:cubicBezTo>
                    <a:cubicBezTo>
                      <a:pt x="270" y="194"/>
                      <a:pt x="270" y="190"/>
                      <a:pt x="270" y="187"/>
                    </a:cubicBezTo>
                    <a:cubicBezTo>
                      <a:pt x="268" y="187"/>
                      <a:pt x="265" y="187"/>
                      <a:pt x="265" y="189"/>
                    </a:cubicBezTo>
                    <a:cubicBezTo>
                      <a:pt x="264" y="190"/>
                      <a:pt x="265" y="190"/>
                      <a:pt x="265" y="191"/>
                    </a:cubicBezTo>
                    <a:cubicBezTo>
                      <a:pt x="264" y="191"/>
                      <a:pt x="264" y="190"/>
                      <a:pt x="263" y="189"/>
                    </a:cubicBezTo>
                    <a:cubicBezTo>
                      <a:pt x="264" y="188"/>
                      <a:pt x="264" y="187"/>
                      <a:pt x="266" y="186"/>
                    </a:cubicBezTo>
                    <a:cubicBezTo>
                      <a:pt x="268" y="185"/>
                      <a:pt x="271" y="185"/>
                      <a:pt x="273" y="186"/>
                    </a:cubicBezTo>
                    <a:cubicBezTo>
                      <a:pt x="275" y="187"/>
                      <a:pt x="276" y="190"/>
                      <a:pt x="277" y="192"/>
                    </a:cubicBezTo>
                    <a:cubicBezTo>
                      <a:pt x="277" y="193"/>
                      <a:pt x="274" y="194"/>
                      <a:pt x="276" y="195"/>
                    </a:cubicBezTo>
                    <a:cubicBezTo>
                      <a:pt x="277" y="195"/>
                      <a:pt x="278" y="195"/>
                      <a:pt x="279" y="194"/>
                    </a:cubicBezTo>
                    <a:cubicBezTo>
                      <a:pt x="279" y="193"/>
                      <a:pt x="279" y="193"/>
                      <a:pt x="279" y="192"/>
                    </a:cubicBezTo>
                    <a:cubicBezTo>
                      <a:pt x="280" y="190"/>
                      <a:pt x="279" y="188"/>
                      <a:pt x="278" y="186"/>
                    </a:cubicBezTo>
                    <a:cubicBezTo>
                      <a:pt x="278" y="186"/>
                      <a:pt x="277" y="186"/>
                      <a:pt x="276" y="185"/>
                    </a:cubicBezTo>
                    <a:cubicBezTo>
                      <a:pt x="276" y="184"/>
                      <a:pt x="276" y="184"/>
                      <a:pt x="276" y="183"/>
                    </a:cubicBezTo>
                    <a:cubicBezTo>
                      <a:pt x="277" y="184"/>
                      <a:pt x="278" y="184"/>
                      <a:pt x="279" y="184"/>
                    </a:cubicBezTo>
                    <a:cubicBezTo>
                      <a:pt x="280" y="182"/>
                      <a:pt x="281" y="181"/>
                      <a:pt x="283" y="180"/>
                    </a:cubicBezTo>
                    <a:cubicBezTo>
                      <a:pt x="284" y="180"/>
                      <a:pt x="286" y="180"/>
                      <a:pt x="287" y="181"/>
                    </a:cubicBezTo>
                    <a:cubicBezTo>
                      <a:pt x="290" y="181"/>
                      <a:pt x="293" y="183"/>
                      <a:pt x="295" y="186"/>
                    </a:cubicBezTo>
                    <a:cubicBezTo>
                      <a:pt x="296" y="185"/>
                      <a:pt x="295" y="184"/>
                      <a:pt x="295" y="183"/>
                    </a:cubicBezTo>
                    <a:cubicBezTo>
                      <a:pt x="293" y="180"/>
                      <a:pt x="289" y="180"/>
                      <a:pt x="286" y="178"/>
                    </a:cubicBezTo>
                    <a:cubicBezTo>
                      <a:pt x="284" y="179"/>
                      <a:pt x="283" y="176"/>
                      <a:pt x="281" y="178"/>
                    </a:cubicBezTo>
                    <a:cubicBezTo>
                      <a:pt x="278" y="180"/>
                      <a:pt x="275" y="181"/>
                      <a:pt x="272" y="180"/>
                    </a:cubicBezTo>
                    <a:cubicBezTo>
                      <a:pt x="271" y="179"/>
                      <a:pt x="271" y="178"/>
                      <a:pt x="272" y="177"/>
                    </a:cubicBezTo>
                    <a:cubicBezTo>
                      <a:pt x="272" y="176"/>
                      <a:pt x="272" y="175"/>
                      <a:pt x="274" y="174"/>
                    </a:cubicBezTo>
                    <a:cubicBezTo>
                      <a:pt x="276" y="174"/>
                      <a:pt x="277" y="177"/>
                      <a:pt x="278" y="176"/>
                    </a:cubicBezTo>
                    <a:cubicBezTo>
                      <a:pt x="278" y="175"/>
                      <a:pt x="278" y="174"/>
                      <a:pt x="277" y="173"/>
                    </a:cubicBezTo>
                    <a:cubicBezTo>
                      <a:pt x="276" y="173"/>
                      <a:pt x="275" y="172"/>
                      <a:pt x="273" y="172"/>
                    </a:cubicBezTo>
                    <a:cubicBezTo>
                      <a:pt x="271" y="173"/>
                      <a:pt x="268" y="173"/>
                      <a:pt x="266" y="175"/>
                    </a:cubicBezTo>
                    <a:cubicBezTo>
                      <a:pt x="266" y="176"/>
                      <a:pt x="266" y="177"/>
                      <a:pt x="264" y="178"/>
                    </a:cubicBezTo>
                    <a:cubicBezTo>
                      <a:pt x="262" y="181"/>
                      <a:pt x="259" y="180"/>
                      <a:pt x="256" y="182"/>
                    </a:cubicBezTo>
                    <a:cubicBezTo>
                      <a:pt x="256" y="183"/>
                      <a:pt x="255" y="184"/>
                      <a:pt x="254" y="184"/>
                    </a:cubicBezTo>
                    <a:cubicBezTo>
                      <a:pt x="252" y="184"/>
                      <a:pt x="250" y="183"/>
                      <a:pt x="247" y="182"/>
                    </a:cubicBezTo>
                    <a:cubicBezTo>
                      <a:pt x="245" y="179"/>
                      <a:pt x="240" y="177"/>
                      <a:pt x="242" y="173"/>
                    </a:cubicBezTo>
                    <a:cubicBezTo>
                      <a:pt x="242" y="172"/>
                      <a:pt x="241" y="172"/>
                      <a:pt x="241" y="171"/>
                    </a:cubicBezTo>
                    <a:cubicBezTo>
                      <a:pt x="240" y="171"/>
                      <a:pt x="239" y="171"/>
                      <a:pt x="238" y="171"/>
                    </a:cubicBezTo>
                    <a:cubicBezTo>
                      <a:pt x="238" y="170"/>
                      <a:pt x="237" y="169"/>
                      <a:pt x="238" y="168"/>
                    </a:cubicBezTo>
                    <a:cubicBezTo>
                      <a:pt x="239" y="169"/>
                      <a:pt x="239" y="170"/>
                      <a:pt x="240" y="170"/>
                    </a:cubicBezTo>
                    <a:cubicBezTo>
                      <a:pt x="245" y="171"/>
                      <a:pt x="245" y="165"/>
                      <a:pt x="250" y="166"/>
                    </a:cubicBezTo>
                    <a:cubicBezTo>
                      <a:pt x="251" y="167"/>
                      <a:pt x="252" y="169"/>
                      <a:pt x="253" y="170"/>
                    </a:cubicBezTo>
                    <a:cubicBezTo>
                      <a:pt x="253" y="172"/>
                      <a:pt x="250" y="174"/>
                      <a:pt x="253" y="174"/>
                    </a:cubicBezTo>
                    <a:cubicBezTo>
                      <a:pt x="254" y="173"/>
                      <a:pt x="255" y="173"/>
                      <a:pt x="256" y="171"/>
                    </a:cubicBezTo>
                    <a:cubicBezTo>
                      <a:pt x="254" y="168"/>
                      <a:pt x="257" y="165"/>
                      <a:pt x="254" y="162"/>
                    </a:cubicBezTo>
                    <a:cubicBezTo>
                      <a:pt x="251" y="162"/>
                      <a:pt x="249" y="161"/>
                      <a:pt x="248" y="158"/>
                    </a:cubicBezTo>
                    <a:cubicBezTo>
                      <a:pt x="248" y="157"/>
                      <a:pt x="248" y="156"/>
                      <a:pt x="248" y="155"/>
                    </a:cubicBezTo>
                    <a:cubicBezTo>
                      <a:pt x="247" y="156"/>
                      <a:pt x="246" y="156"/>
                      <a:pt x="245" y="157"/>
                    </a:cubicBezTo>
                    <a:cubicBezTo>
                      <a:pt x="245" y="158"/>
                      <a:pt x="247" y="159"/>
                      <a:pt x="245" y="160"/>
                    </a:cubicBezTo>
                    <a:cubicBezTo>
                      <a:pt x="245" y="159"/>
                      <a:pt x="244" y="158"/>
                      <a:pt x="244" y="157"/>
                    </a:cubicBezTo>
                    <a:cubicBezTo>
                      <a:pt x="245" y="154"/>
                      <a:pt x="249" y="154"/>
                      <a:pt x="251" y="152"/>
                    </a:cubicBezTo>
                    <a:cubicBezTo>
                      <a:pt x="255" y="151"/>
                      <a:pt x="258" y="154"/>
                      <a:pt x="260" y="157"/>
                    </a:cubicBezTo>
                    <a:cubicBezTo>
                      <a:pt x="261" y="158"/>
                      <a:pt x="260" y="159"/>
                      <a:pt x="260" y="160"/>
                    </a:cubicBezTo>
                    <a:lnTo>
                      <a:pt x="259" y="160"/>
                    </a:lnTo>
                    <a:cubicBezTo>
                      <a:pt x="260" y="161"/>
                      <a:pt x="261" y="159"/>
                      <a:pt x="262" y="158"/>
                    </a:cubicBezTo>
                    <a:cubicBezTo>
                      <a:pt x="262" y="156"/>
                      <a:pt x="261" y="153"/>
                      <a:pt x="258" y="152"/>
                    </a:cubicBezTo>
                    <a:cubicBezTo>
                      <a:pt x="257" y="150"/>
                      <a:pt x="254" y="150"/>
                      <a:pt x="251" y="149"/>
                    </a:cubicBezTo>
                    <a:cubicBezTo>
                      <a:pt x="249" y="151"/>
                      <a:pt x="246" y="152"/>
                      <a:pt x="243" y="151"/>
                    </a:cubicBezTo>
                    <a:cubicBezTo>
                      <a:pt x="241" y="152"/>
                      <a:pt x="239" y="153"/>
                      <a:pt x="237" y="152"/>
                    </a:cubicBezTo>
                    <a:cubicBezTo>
                      <a:pt x="237" y="152"/>
                      <a:pt x="236" y="151"/>
                      <a:pt x="235" y="150"/>
                    </a:cubicBezTo>
                    <a:cubicBezTo>
                      <a:pt x="235" y="149"/>
                      <a:pt x="235" y="148"/>
                      <a:pt x="236" y="148"/>
                    </a:cubicBezTo>
                    <a:cubicBezTo>
                      <a:pt x="239" y="147"/>
                      <a:pt x="240" y="147"/>
                      <a:pt x="242" y="148"/>
                    </a:cubicBezTo>
                    <a:cubicBezTo>
                      <a:pt x="243" y="146"/>
                      <a:pt x="241" y="146"/>
                      <a:pt x="240" y="145"/>
                    </a:cubicBezTo>
                    <a:cubicBezTo>
                      <a:pt x="235" y="145"/>
                      <a:pt x="229" y="143"/>
                      <a:pt x="225" y="147"/>
                    </a:cubicBezTo>
                    <a:cubicBezTo>
                      <a:pt x="220" y="150"/>
                      <a:pt x="216" y="144"/>
                      <a:pt x="211" y="145"/>
                    </a:cubicBezTo>
                    <a:cubicBezTo>
                      <a:pt x="207" y="144"/>
                      <a:pt x="203" y="141"/>
                      <a:pt x="202" y="137"/>
                    </a:cubicBezTo>
                    <a:cubicBezTo>
                      <a:pt x="202" y="135"/>
                      <a:pt x="200" y="134"/>
                      <a:pt x="200" y="132"/>
                    </a:cubicBezTo>
                    <a:cubicBezTo>
                      <a:pt x="197" y="129"/>
                      <a:pt x="194" y="125"/>
                      <a:pt x="194" y="120"/>
                    </a:cubicBezTo>
                    <a:cubicBezTo>
                      <a:pt x="195" y="118"/>
                      <a:pt x="196" y="116"/>
                      <a:pt x="194" y="114"/>
                    </a:cubicBezTo>
                    <a:cubicBezTo>
                      <a:pt x="195" y="111"/>
                      <a:pt x="193" y="108"/>
                      <a:pt x="195" y="106"/>
                    </a:cubicBezTo>
                    <a:cubicBezTo>
                      <a:pt x="197" y="105"/>
                      <a:pt x="199" y="103"/>
                      <a:pt x="201" y="103"/>
                    </a:cubicBezTo>
                    <a:cubicBezTo>
                      <a:pt x="203" y="103"/>
                      <a:pt x="206" y="103"/>
                      <a:pt x="207" y="106"/>
                    </a:cubicBezTo>
                    <a:cubicBezTo>
                      <a:pt x="207" y="108"/>
                      <a:pt x="209" y="110"/>
                      <a:pt x="209" y="112"/>
                    </a:cubicBezTo>
                    <a:lnTo>
                      <a:pt x="209" y="112"/>
                    </a:lnTo>
                    <a:cubicBezTo>
                      <a:pt x="208" y="114"/>
                      <a:pt x="207" y="114"/>
                      <a:pt x="206" y="116"/>
                    </a:cubicBezTo>
                    <a:cubicBezTo>
                      <a:pt x="206" y="117"/>
                      <a:pt x="208" y="116"/>
                      <a:pt x="208" y="116"/>
                    </a:cubicBezTo>
                    <a:cubicBezTo>
                      <a:pt x="209" y="114"/>
                      <a:pt x="213" y="114"/>
                      <a:pt x="212" y="111"/>
                    </a:cubicBezTo>
                    <a:cubicBezTo>
                      <a:pt x="213" y="109"/>
                      <a:pt x="210" y="108"/>
                      <a:pt x="211" y="107"/>
                    </a:cubicBezTo>
                    <a:cubicBezTo>
                      <a:pt x="211" y="108"/>
                      <a:pt x="211" y="108"/>
                      <a:pt x="212" y="108"/>
                    </a:cubicBezTo>
                    <a:cubicBezTo>
                      <a:pt x="212" y="107"/>
                      <a:pt x="214" y="106"/>
                      <a:pt x="213" y="105"/>
                    </a:cubicBezTo>
                    <a:cubicBezTo>
                      <a:pt x="213" y="104"/>
                      <a:pt x="213" y="102"/>
                      <a:pt x="212" y="101"/>
                    </a:cubicBezTo>
                    <a:cubicBezTo>
                      <a:pt x="211" y="100"/>
                      <a:pt x="212" y="97"/>
                      <a:pt x="210" y="97"/>
                    </a:cubicBezTo>
                    <a:cubicBezTo>
                      <a:pt x="210" y="97"/>
                      <a:pt x="210" y="97"/>
                      <a:pt x="210" y="97"/>
                    </a:cubicBezTo>
                    <a:cubicBezTo>
                      <a:pt x="211" y="97"/>
                      <a:pt x="212" y="96"/>
                      <a:pt x="212" y="97"/>
                    </a:cubicBezTo>
                    <a:cubicBezTo>
                      <a:pt x="214" y="99"/>
                      <a:pt x="214" y="101"/>
                      <a:pt x="214" y="103"/>
                    </a:cubicBezTo>
                    <a:cubicBezTo>
                      <a:pt x="215" y="102"/>
                      <a:pt x="216" y="100"/>
                      <a:pt x="217" y="100"/>
                    </a:cubicBezTo>
                    <a:cubicBezTo>
                      <a:pt x="222" y="97"/>
                      <a:pt x="225" y="102"/>
                      <a:pt x="228" y="104"/>
                    </a:cubicBezTo>
                    <a:cubicBezTo>
                      <a:pt x="228" y="105"/>
                      <a:pt x="229" y="106"/>
                      <a:pt x="229" y="107"/>
                    </a:cubicBezTo>
                    <a:cubicBezTo>
                      <a:pt x="229" y="108"/>
                      <a:pt x="229" y="109"/>
                      <a:pt x="229" y="110"/>
                    </a:cubicBezTo>
                    <a:cubicBezTo>
                      <a:pt x="227" y="111"/>
                      <a:pt x="226" y="112"/>
                      <a:pt x="226" y="114"/>
                    </a:cubicBezTo>
                    <a:cubicBezTo>
                      <a:pt x="228" y="114"/>
                      <a:pt x="230" y="112"/>
                      <a:pt x="231" y="111"/>
                    </a:cubicBezTo>
                    <a:cubicBezTo>
                      <a:pt x="231" y="109"/>
                      <a:pt x="232" y="106"/>
                      <a:pt x="231" y="104"/>
                    </a:cubicBezTo>
                    <a:cubicBezTo>
                      <a:pt x="232" y="101"/>
                      <a:pt x="228" y="99"/>
                      <a:pt x="231" y="97"/>
                    </a:cubicBezTo>
                    <a:cubicBezTo>
                      <a:pt x="232" y="94"/>
                      <a:pt x="235" y="95"/>
                      <a:pt x="237" y="95"/>
                    </a:cubicBezTo>
                    <a:cubicBezTo>
                      <a:pt x="239" y="94"/>
                      <a:pt x="240" y="99"/>
                      <a:pt x="242" y="96"/>
                    </a:cubicBezTo>
                    <a:cubicBezTo>
                      <a:pt x="242" y="95"/>
                      <a:pt x="242" y="94"/>
                      <a:pt x="242" y="92"/>
                    </a:cubicBezTo>
                    <a:cubicBezTo>
                      <a:pt x="241" y="90"/>
                      <a:pt x="238" y="90"/>
                      <a:pt x="238" y="87"/>
                    </a:cubicBezTo>
                    <a:cubicBezTo>
                      <a:pt x="233" y="84"/>
                      <a:pt x="228" y="91"/>
                      <a:pt x="224" y="86"/>
                    </a:cubicBezTo>
                    <a:cubicBezTo>
                      <a:pt x="224" y="85"/>
                      <a:pt x="224" y="85"/>
                      <a:pt x="224" y="84"/>
                    </a:cubicBezTo>
                    <a:cubicBezTo>
                      <a:pt x="225" y="83"/>
                      <a:pt x="226" y="85"/>
                      <a:pt x="227" y="85"/>
                    </a:cubicBezTo>
                    <a:cubicBezTo>
                      <a:pt x="227" y="87"/>
                      <a:pt x="229" y="86"/>
                      <a:pt x="230" y="86"/>
                    </a:cubicBezTo>
                    <a:cubicBezTo>
                      <a:pt x="233" y="86"/>
                      <a:pt x="236" y="84"/>
                      <a:pt x="239" y="86"/>
                    </a:cubicBezTo>
                    <a:cubicBezTo>
                      <a:pt x="239" y="88"/>
                      <a:pt x="242" y="90"/>
                      <a:pt x="244" y="91"/>
                    </a:cubicBezTo>
                    <a:cubicBezTo>
                      <a:pt x="244" y="93"/>
                      <a:pt x="243" y="94"/>
                      <a:pt x="244" y="95"/>
                    </a:cubicBezTo>
                    <a:cubicBezTo>
                      <a:pt x="245" y="95"/>
                      <a:pt x="246" y="95"/>
                      <a:pt x="247" y="95"/>
                    </a:cubicBezTo>
                    <a:cubicBezTo>
                      <a:pt x="250" y="97"/>
                      <a:pt x="249" y="100"/>
                      <a:pt x="252" y="102"/>
                    </a:cubicBezTo>
                    <a:cubicBezTo>
                      <a:pt x="252" y="103"/>
                      <a:pt x="253" y="104"/>
                      <a:pt x="252" y="105"/>
                    </a:cubicBezTo>
                    <a:cubicBezTo>
                      <a:pt x="252" y="105"/>
                      <a:pt x="252" y="106"/>
                      <a:pt x="251" y="107"/>
                    </a:cubicBezTo>
                    <a:cubicBezTo>
                      <a:pt x="251" y="107"/>
                      <a:pt x="252" y="108"/>
                      <a:pt x="253" y="108"/>
                    </a:cubicBezTo>
                    <a:cubicBezTo>
                      <a:pt x="255" y="106"/>
                      <a:pt x="256" y="103"/>
                      <a:pt x="254" y="101"/>
                    </a:cubicBezTo>
                    <a:cubicBezTo>
                      <a:pt x="253" y="99"/>
                      <a:pt x="252" y="98"/>
                      <a:pt x="251" y="96"/>
                    </a:cubicBezTo>
                    <a:cubicBezTo>
                      <a:pt x="252" y="94"/>
                      <a:pt x="251" y="92"/>
                      <a:pt x="249" y="91"/>
                    </a:cubicBezTo>
                    <a:cubicBezTo>
                      <a:pt x="248" y="91"/>
                      <a:pt x="248" y="89"/>
                      <a:pt x="248" y="89"/>
                    </a:cubicBezTo>
                    <a:cubicBezTo>
                      <a:pt x="247" y="87"/>
                      <a:pt x="248" y="86"/>
                      <a:pt x="249" y="85"/>
                    </a:cubicBezTo>
                    <a:cubicBezTo>
                      <a:pt x="252" y="84"/>
                      <a:pt x="255" y="86"/>
                      <a:pt x="258" y="86"/>
                    </a:cubicBezTo>
                    <a:cubicBezTo>
                      <a:pt x="259" y="87"/>
                      <a:pt x="261" y="89"/>
                      <a:pt x="260" y="91"/>
                    </a:cubicBezTo>
                    <a:cubicBezTo>
                      <a:pt x="260" y="91"/>
                      <a:pt x="260" y="91"/>
                      <a:pt x="260" y="92"/>
                    </a:cubicBezTo>
                    <a:lnTo>
                      <a:pt x="262" y="93"/>
                    </a:lnTo>
                    <a:cubicBezTo>
                      <a:pt x="262" y="92"/>
                      <a:pt x="263" y="91"/>
                      <a:pt x="262" y="89"/>
                    </a:cubicBezTo>
                    <a:cubicBezTo>
                      <a:pt x="260" y="87"/>
                      <a:pt x="261" y="82"/>
                      <a:pt x="256" y="83"/>
                    </a:cubicBezTo>
                    <a:cubicBezTo>
                      <a:pt x="254" y="83"/>
                      <a:pt x="254" y="79"/>
                      <a:pt x="252" y="80"/>
                    </a:cubicBezTo>
                    <a:cubicBezTo>
                      <a:pt x="249" y="81"/>
                      <a:pt x="245" y="81"/>
                      <a:pt x="242" y="79"/>
                    </a:cubicBezTo>
                    <a:cubicBezTo>
                      <a:pt x="242" y="79"/>
                      <a:pt x="241" y="78"/>
                      <a:pt x="241" y="77"/>
                    </a:cubicBezTo>
                    <a:cubicBezTo>
                      <a:pt x="241" y="77"/>
                      <a:pt x="241" y="77"/>
                      <a:pt x="241" y="77"/>
                    </a:cubicBezTo>
                    <a:cubicBezTo>
                      <a:pt x="242" y="76"/>
                      <a:pt x="243" y="78"/>
                      <a:pt x="244" y="79"/>
                    </a:cubicBezTo>
                    <a:cubicBezTo>
                      <a:pt x="245" y="79"/>
                      <a:pt x="247" y="80"/>
                      <a:pt x="248" y="80"/>
                    </a:cubicBezTo>
                    <a:cubicBezTo>
                      <a:pt x="247" y="79"/>
                      <a:pt x="246" y="77"/>
                      <a:pt x="246" y="75"/>
                    </a:cubicBezTo>
                    <a:cubicBezTo>
                      <a:pt x="246" y="73"/>
                      <a:pt x="247" y="71"/>
                      <a:pt x="249" y="70"/>
                    </a:cubicBezTo>
                    <a:cubicBezTo>
                      <a:pt x="254" y="70"/>
                      <a:pt x="260" y="70"/>
                      <a:pt x="264" y="71"/>
                    </a:cubicBezTo>
                    <a:cubicBezTo>
                      <a:pt x="266" y="73"/>
                      <a:pt x="267" y="75"/>
                      <a:pt x="268" y="77"/>
                    </a:cubicBezTo>
                    <a:cubicBezTo>
                      <a:pt x="268" y="78"/>
                      <a:pt x="269" y="80"/>
                      <a:pt x="269" y="81"/>
                    </a:cubicBezTo>
                    <a:cubicBezTo>
                      <a:pt x="268" y="82"/>
                      <a:pt x="267" y="82"/>
                      <a:pt x="268" y="83"/>
                    </a:cubicBezTo>
                    <a:cubicBezTo>
                      <a:pt x="268" y="83"/>
                      <a:pt x="269" y="83"/>
                      <a:pt x="270" y="83"/>
                    </a:cubicBezTo>
                    <a:cubicBezTo>
                      <a:pt x="271" y="81"/>
                      <a:pt x="271" y="78"/>
                      <a:pt x="272" y="76"/>
                    </a:cubicBezTo>
                    <a:cubicBezTo>
                      <a:pt x="272" y="74"/>
                      <a:pt x="270" y="73"/>
                      <a:pt x="270" y="72"/>
                    </a:cubicBezTo>
                    <a:cubicBezTo>
                      <a:pt x="269" y="70"/>
                      <a:pt x="267" y="70"/>
                      <a:pt x="267" y="68"/>
                    </a:cubicBezTo>
                    <a:cubicBezTo>
                      <a:pt x="266" y="66"/>
                      <a:pt x="268" y="65"/>
                      <a:pt x="269" y="64"/>
                    </a:cubicBezTo>
                    <a:cubicBezTo>
                      <a:pt x="270" y="64"/>
                      <a:pt x="270" y="63"/>
                      <a:pt x="270" y="64"/>
                    </a:cubicBezTo>
                    <a:cubicBezTo>
                      <a:pt x="270" y="65"/>
                      <a:pt x="267" y="66"/>
                      <a:pt x="268" y="68"/>
                    </a:cubicBezTo>
                    <a:cubicBezTo>
                      <a:pt x="270" y="70"/>
                      <a:pt x="271" y="72"/>
                      <a:pt x="272" y="74"/>
                    </a:cubicBezTo>
                    <a:cubicBezTo>
                      <a:pt x="272" y="74"/>
                      <a:pt x="272" y="75"/>
                      <a:pt x="273" y="75"/>
                    </a:cubicBezTo>
                    <a:cubicBezTo>
                      <a:pt x="275" y="75"/>
                      <a:pt x="277" y="75"/>
                      <a:pt x="278" y="75"/>
                    </a:cubicBezTo>
                    <a:cubicBezTo>
                      <a:pt x="281" y="77"/>
                      <a:pt x="280" y="80"/>
                      <a:pt x="283" y="82"/>
                    </a:cubicBezTo>
                    <a:cubicBezTo>
                      <a:pt x="283" y="85"/>
                      <a:pt x="284" y="88"/>
                      <a:pt x="282" y="91"/>
                    </a:cubicBezTo>
                    <a:cubicBezTo>
                      <a:pt x="282" y="92"/>
                      <a:pt x="279" y="91"/>
                      <a:pt x="281" y="93"/>
                    </a:cubicBezTo>
                    <a:lnTo>
                      <a:pt x="280" y="94"/>
                    </a:lnTo>
                    <a:cubicBezTo>
                      <a:pt x="282" y="94"/>
                      <a:pt x="284" y="93"/>
                      <a:pt x="285" y="91"/>
                    </a:cubicBezTo>
                    <a:cubicBezTo>
                      <a:pt x="286" y="90"/>
                      <a:pt x="286" y="88"/>
                      <a:pt x="287" y="87"/>
                    </a:cubicBezTo>
                    <a:cubicBezTo>
                      <a:pt x="287" y="85"/>
                      <a:pt x="287" y="81"/>
                      <a:pt x="290" y="80"/>
                    </a:cubicBezTo>
                    <a:cubicBezTo>
                      <a:pt x="290" y="80"/>
                      <a:pt x="291" y="80"/>
                      <a:pt x="291" y="80"/>
                    </a:cubicBezTo>
                    <a:cubicBezTo>
                      <a:pt x="290" y="81"/>
                      <a:pt x="288" y="83"/>
                      <a:pt x="289" y="85"/>
                    </a:cubicBezTo>
                    <a:cubicBezTo>
                      <a:pt x="291" y="84"/>
                      <a:pt x="293" y="84"/>
                      <a:pt x="295" y="84"/>
                    </a:cubicBezTo>
                    <a:cubicBezTo>
                      <a:pt x="297" y="86"/>
                      <a:pt x="299" y="88"/>
                      <a:pt x="301" y="90"/>
                    </a:cubicBezTo>
                    <a:cubicBezTo>
                      <a:pt x="301" y="92"/>
                      <a:pt x="303" y="94"/>
                      <a:pt x="302" y="95"/>
                    </a:cubicBezTo>
                    <a:cubicBezTo>
                      <a:pt x="303" y="96"/>
                      <a:pt x="303" y="97"/>
                      <a:pt x="303" y="97"/>
                    </a:cubicBezTo>
                    <a:cubicBezTo>
                      <a:pt x="302" y="98"/>
                      <a:pt x="301" y="99"/>
                      <a:pt x="302" y="99"/>
                    </a:cubicBezTo>
                    <a:cubicBezTo>
                      <a:pt x="303" y="100"/>
                      <a:pt x="303" y="99"/>
                      <a:pt x="304" y="98"/>
                    </a:cubicBezTo>
                    <a:lnTo>
                      <a:pt x="305" y="97"/>
                    </a:lnTo>
                    <a:cubicBezTo>
                      <a:pt x="304" y="95"/>
                      <a:pt x="306" y="93"/>
                      <a:pt x="305" y="91"/>
                    </a:cubicBezTo>
                    <a:cubicBezTo>
                      <a:pt x="300" y="88"/>
                      <a:pt x="301" y="81"/>
                      <a:pt x="296" y="79"/>
                    </a:cubicBezTo>
                    <a:cubicBezTo>
                      <a:pt x="294" y="77"/>
                      <a:pt x="293" y="75"/>
                      <a:pt x="293" y="73"/>
                    </a:cubicBezTo>
                    <a:cubicBezTo>
                      <a:pt x="294" y="71"/>
                      <a:pt x="296" y="71"/>
                      <a:pt x="297" y="70"/>
                    </a:cubicBezTo>
                    <a:lnTo>
                      <a:pt x="298" y="69"/>
                    </a:lnTo>
                    <a:cubicBezTo>
                      <a:pt x="299" y="69"/>
                      <a:pt x="299" y="68"/>
                      <a:pt x="300" y="68"/>
                    </a:cubicBezTo>
                    <a:cubicBezTo>
                      <a:pt x="300" y="68"/>
                      <a:pt x="300" y="67"/>
                      <a:pt x="300" y="67"/>
                    </a:cubicBezTo>
                    <a:lnTo>
                      <a:pt x="302" y="67"/>
                    </a:lnTo>
                    <a:cubicBezTo>
                      <a:pt x="302" y="67"/>
                      <a:pt x="303" y="67"/>
                      <a:pt x="303" y="67"/>
                    </a:cubicBezTo>
                    <a:cubicBezTo>
                      <a:pt x="305" y="68"/>
                      <a:pt x="308" y="68"/>
                      <a:pt x="309" y="71"/>
                    </a:cubicBezTo>
                    <a:cubicBezTo>
                      <a:pt x="310" y="73"/>
                      <a:pt x="308" y="75"/>
                      <a:pt x="309" y="77"/>
                    </a:cubicBezTo>
                    <a:cubicBezTo>
                      <a:pt x="310" y="77"/>
                      <a:pt x="310" y="77"/>
                      <a:pt x="311" y="76"/>
                    </a:cubicBezTo>
                    <a:cubicBezTo>
                      <a:pt x="311" y="74"/>
                      <a:pt x="311" y="72"/>
                      <a:pt x="312" y="70"/>
                    </a:cubicBezTo>
                    <a:cubicBezTo>
                      <a:pt x="311" y="68"/>
                      <a:pt x="311" y="66"/>
                      <a:pt x="309" y="64"/>
                    </a:cubicBezTo>
                    <a:cubicBezTo>
                      <a:pt x="309" y="64"/>
                      <a:pt x="308" y="64"/>
                      <a:pt x="308" y="64"/>
                    </a:cubicBezTo>
                    <a:lnTo>
                      <a:pt x="308" y="63"/>
                    </a:lnTo>
                    <a:cubicBezTo>
                      <a:pt x="310" y="62"/>
                      <a:pt x="313" y="65"/>
                      <a:pt x="312" y="62"/>
                    </a:cubicBezTo>
                    <a:cubicBezTo>
                      <a:pt x="312" y="61"/>
                      <a:pt x="313" y="60"/>
                      <a:pt x="314" y="59"/>
                    </a:cubicBezTo>
                    <a:cubicBezTo>
                      <a:pt x="317" y="60"/>
                      <a:pt x="320" y="62"/>
                      <a:pt x="322" y="63"/>
                    </a:cubicBezTo>
                    <a:cubicBezTo>
                      <a:pt x="323" y="62"/>
                      <a:pt x="322" y="62"/>
                      <a:pt x="323" y="61"/>
                    </a:cubicBezTo>
                    <a:cubicBezTo>
                      <a:pt x="320" y="58"/>
                      <a:pt x="317" y="58"/>
                      <a:pt x="314" y="55"/>
                    </a:cubicBezTo>
                    <a:cubicBezTo>
                      <a:pt x="313" y="55"/>
                      <a:pt x="311" y="55"/>
                      <a:pt x="310" y="56"/>
                    </a:cubicBezTo>
                    <a:cubicBezTo>
                      <a:pt x="309" y="57"/>
                      <a:pt x="309" y="58"/>
                      <a:pt x="310" y="59"/>
                    </a:cubicBezTo>
                    <a:lnTo>
                      <a:pt x="309" y="60"/>
                    </a:lnTo>
                    <a:cubicBezTo>
                      <a:pt x="308" y="58"/>
                      <a:pt x="308" y="57"/>
                      <a:pt x="308" y="55"/>
                    </a:cubicBezTo>
                    <a:cubicBezTo>
                      <a:pt x="309" y="53"/>
                      <a:pt x="312" y="53"/>
                      <a:pt x="314" y="54"/>
                    </a:cubicBezTo>
                    <a:cubicBezTo>
                      <a:pt x="317" y="55"/>
                      <a:pt x="318" y="58"/>
                      <a:pt x="321" y="58"/>
                    </a:cubicBezTo>
                    <a:cubicBezTo>
                      <a:pt x="322" y="59"/>
                      <a:pt x="324" y="60"/>
                      <a:pt x="324" y="62"/>
                    </a:cubicBezTo>
                    <a:cubicBezTo>
                      <a:pt x="324" y="64"/>
                      <a:pt x="324" y="65"/>
                      <a:pt x="324" y="67"/>
                    </a:cubicBezTo>
                    <a:cubicBezTo>
                      <a:pt x="324" y="68"/>
                      <a:pt x="321" y="69"/>
                      <a:pt x="323" y="71"/>
                    </a:cubicBezTo>
                    <a:cubicBezTo>
                      <a:pt x="325" y="70"/>
                      <a:pt x="326" y="68"/>
                      <a:pt x="327" y="66"/>
                    </a:cubicBezTo>
                    <a:lnTo>
                      <a:pt x="327" y="66"/>
                    </a:lnTo>
                    <a:cubicBezTo>
                      <a:pt x="327" y="67"/>
                      <a:pt x="327" y="68"/>
                      <a:pt x="327" y="69"/>
                    </a:cubicBezTo>
                    <a:cubicBezTo>
                      <a:pt x="329" y="70"/>
                      <a:pt x="329" y="73"/>
                      <a:pt x="330" y="74"/>
                    </a:cubicBezTo>
                    <a:cubicBezTo>
                      <a:pt x="330" y="76"/>
                      <a:pt x="331" y="77"/>
                      <a:pt x="329" y="77"/>
                    </a:cubicBezTo>
                    <a:cubicBezTo>
                      <a:pt x="328" y="78"/>
                      <a:pt x="327" y="77"/>
                      <a:pt x="326" y="78"/>
                    </a:cubicBezTo>
                    <a:cubicBezTo>
                      <a:pt x="327" y="82"/>
                      <a:pt x="330" y="78"/>
                      <a:pt x="331" y="78"/>
                    </a:cubicBezTo>
                    <a:lnTo>
                      <a:pt x="333" y="79"/>
                    </a:lnTo>
                    <a:cubicBezTo>
                      <a:pt x="334" y="79"/>
                      <a:pt x="335" y="81"/>
                      <a:pt x="336" y="82"/>
                    </a:cubicBezTo>
                    <a:cubicBezTo>
                      <a:pt x="335" y="83"/>
                      <a:pt x="336" y="85"/>
                      <a:pt x="335" y="85"/>
                    </a:cubicBezTo>
                    <a:cubicBezTo>
                      <a:pt x="334" y="87"/>
                      <a:pt x="333" y="89"/>
                      <a:pt x="331" y="90"/>
                    </a:cubicBezTo>
                    <a:cubicBezTo>
                      <a:pt x="329" y="90"/>
                      <a:pt x="328" y="89"/>
                      <a:pt x="327" y="89"/>
                    </a:cubicBezTo>
                    <a:cubicBezTo>
                      <a:pt x="327" y="88"/>
                      <a:pt x="327" y="88"/>
                      <a:pt x="326" y="88"/>
                    </a:cubicBezTo>
                    <a:cubicBezTo>
                      <a:pt x="326" y="89"/>
                      <a:pt x="327" y="91"/>
                      <a:pt x="328" y="92"/>
                    </a:cubicBezTo>
                    <a:cubicBezTo>
                      <a:pt x="332" y="93"/>
                      <a:pt x="335" y="92"/>
                      <a:pt x="338" y="89"/>
                    </a:cubicBezTo>
                    <a:cubicBezTo>
                      <a:pt x="339" y="89"/>
                      <a:pt x="341" y="89"/>
                      <a:pt x="343" y="90"/>
                    </a:cubicBezTo>
                    <a:cubicBezTo>
                      <a:pt x="344" y="93"/>
                      <a:pt x="346" y="95"/>
                      <a:pt x="347" y="98"/>
                    </a:cubicBezTo>
                    <a:cubicBezTo>
                      <a:pt x="347" y="100"/>
                      <a:pt x="344" y="101"/>
                      <a:pt x="344" y="103"/>
                    </a:cubicBezTo>
                    <a:cubicBezTo>
                      <a:pt x="344" y="104"/>
                      <a:pt x="345" y="103"/>
                      <a:pt x="346" y="103"/>
                    </a:cubicBezTo>
                    <a:cubicBezTo>
                      <a:pt x="348" y="100"/>
                      <a:pt x="352" y="98"/>
                      <a:pt x="350" y="94"/>
                    </a:cubicBezTo>
                    <a:cubicBezTo>
                      <a:pt x="350" y="94"/>
                      <a:pt x="350" y="93"/>
                      <a:pt x="351" y="93"/>
                    </a:cubicBezTo>
                    <a:cubicBezTo>
                      <a:pt x="352" y="94"/>
                      <a:pt x="351" y="95"/>
                      <a:pt x="351" y="95"/>
                    </a:cubicBezTo>
                    <a:cubicBezTo>
                      <a:pt x="352" y="97"/>
                      <a:pt x="352" y="98"/>
                      <a:pt x="351" y="99"/>
                    </a:cubicBezTo>
                    <a:cubicBezTo>
                      <a:pt x="347" y="101"/>
                      <a:pt x="348" y="106"/>
                      <a:pt x="344" y="108"/>
                    </a:cubicBezTo>
                    <a:cubicBezTo>
                      <a:pt x="343" y="110"/>
                      <a:pt x="340" y="109"/>
                      <a:pt x="339" y="110"/>
                    </a:cubicBezTo>
                    <a:cubicBezTo>
                      <a:pt x="337" y="111"/>
                      <a:pt x="335" y="109"/>
                      <a:pt x="334" y="110"/>
                    </a:cubicBezTo>
                    <a:lnTo>
                      <a:pt x="335" y="111"/>
                    </a:lnTo>
                    <a:cubicBezTo>
                      <a:pt x="339" y="111"/>
                      <a:pt x="342" y="111"/>
                      <a:pt x="346" y="110"/>
                    </a:cubicBezTo>
                    <a:cubicBezTo>
                      <a:pt x="348" y="109"/>
                      <a:pt x="349" y="107"/>
                      <a:pt x="352" y="107"/>
                    </a:cubicBezTo>
                    <a:cubicBezTo>
                      <a:pt x="354" y="107"/>
                      <a:pt x="356" y="108"/>
                      <a:pt x="357" y="111"/>
                    </a:cubicBezTo>
                    <a:cubicBezTo>
                      <a:pt x="358" y="112"/>
                      <a:pt x="358" y="113"/>
                      <a:pt x="358" y="115"/>
                    </a:cubicBezTo>
                    <a:cubicBezTo>
                      <a:pt x="357" y="117"/>
                      <a:pt x="356" y="117"/>
                      <a:pt x="354" y="118"/>
                    </a:cubicBezTo>
                    <a:cubicBezTo>
                      <a:pt x="357" y="119"/>
                      <a:pt x="359" y="116"/>
                      <a:pt x="361" y="116"/>
                    </a:cubicBezTo>
                    <a:lnTo>
                      <a:pt x="362" y="118"/>
                    </a:lnTo>
                    <a:cubicBezTo>
                      <a:pt x="364" y="119"/>
                      <a:pt x="364" y="121"/>
                      <a:pt x="363" y="123"/>
                    </a:cubicBezTo>
                    <a:cubicBezTo>
                      <a:pt x="363" y="125"/>
                      <a:pt x="364" y="128"/>
                      <a:pt x="361" y="128"/>
                    </a:cubicBezTo>
                    <a:cubicBezTo>
                      <a:pt x="360" y="128"/>
                      <a:pt x="359" y="128"/>
                      <a:pt x="359" y="129"/>
                    </a:cubicBezTo>
                    <a:cubicBezTo>
                      <a:pt x="359" y="129"/>
                      <a:pt x="359" y="130"/>
                      <a:pt x="359" y="130"/>
                    </a:cubicBezTo>
                    <a:cubicBezTo>
                      <a:pt x="363" y="130"/>
                      <a:pt x="364" y="126"/>
                      <a:pt x="368" y="126"/>
                    </a:cubicBezTo>
                    <a:cubicBezTo>
                      <a:pt x="369" y="128"/>
                      <a:pt x="375" y="128"/>
                      <a:pt x="373" y="131"/>
                    </a:cubicBezTo>
                    <a:cubicBezTo>
                      <a:pt x="373" y="129"/>
                      <a:pt x="370" y="128"/>
                      <a:pt x="368" y="128"/>
                    </a:cubicBezTo>
                    <a:cubicBezTo>
                      <a:pt x="368" y="128"/>
                      <a:pt x="367" y="128"/>
                      <a:pt x="367" y="128"/>
                    </a:cubicBezTo>
                    <a:cubicBezTo>
                      <a:pt x="368" y="129"/>
                      <a:pt x="369" y="129"/>
                      <a:pt x="370" y="130"/>
                    </a:cubicBezTo>
                    <a:cubicBezTo>
                      <a:pt x="370" y="133"/>
                      <a:pt x="368" y="136"/>
                      <a:pt x="366" y="137"/>
                    </a:cubicBezTo>
                    <a:cubicBezTo>
                      <a:pt x="364" y="138"/>
                      <a:pt x="365" y="141"/>
                      <a:pt x="362" y="141"/>
                    </a:cubicBezTo>
                    <a:cubicBezTo>
                      <a:pt x="361" y="142"/>
                      <a:pt x="359" y="143"/>
                      <a:pt x="357" y="142"/>
                    </a:cubicBezTo>
                    <a:cubicBezTo>
                      <a:pt x="355" y="141"/>
                      <a:pt x="358" y="139"/>
                      <a:pt x="356" y="139"/>
                    </a:cubicBezTo>
                    <a:cubicBezTo>
                      <a:pt x="355" y="140"/>
                      <a:pt x="354" y="141"/>
                      <a:pt x="354" y="142"/>
                    </a:cubicBezTo>
                    <a:cubicBezTo>
                      <a:pt x="356" y="145"/>
                      <a:pt x="360" y="143"/>
                      <a:pt x="362" y="144"/>
                    </a:cubicBezTo>
                    <a:cubicBezTo>
                      <a:pt x="365" y="145"/>
                      <a:pt x="367" y="139"/>
                      <a:pt x="370" y="143"/>
                    </a:cubicBezTo>
                    <a:cubicBezTo>
                      <a:pt x="371" y="145"/>
                      <a:pt x="371" y="149"/>
                      <a:pt x="370" y="151"/>
                    </a:cubicBezTo>
                    <a:cubicBezTo>
                      <a:pt x="369" y="152"/>
                      <a:pt x="369" y="153"/>
                      <a:pt x="368" y="153"/>
                    </a:cubicBezTo>
                    <a:cubicBezTo>
                      <a:pt x="368" y="152"/>
                      <a:pt x="367" y="152"/>
                      <a:pt x="367" y="152"/>
                    </a:cubicBezTo>
                    <a:cubicBezTo>
                      <a:pt x="366" y="152"/>
                      <a:pt x="367" y="154"/>
                      <a:pt x="366" y="154"/>
                    </a:cubicBezTo>
                    <a:cubicBezTo>
                      <a:pt x="367" y="155"/>
                      <a:pt x="368" y="155"/>
                      <a:pt x="369" y="154"/>
                    </a:cubicBezTo>
                    <a:cubicBezTo>
                      <a:pt x="372" y="153"/>
                      <a:pt x="375" y="150"/>
                      <a:pt x="375" y="147"/>
                    </a:cubicBezTo>
                    <a:cubicBezTo>
                      <a:pt x="377" y="146"/>
                      <a:pt x="376" y="144"/>
                      <a:pt x="377" y="142"/>
                    </a:cubicBezTo>
                    <a:cubicBezTo>
                      <a:pt x="377" y="141"/>
                      <a:pt x="374" y="141"/>
                      <a:pt x="375" y="140"/>
                    </a:cubicBezTo>
                    <a:cubicBezTo>
                      <a:pt x="376" y="140"/>
                      <a:pt x="378" y="140"/>
                      <a:pt x="378" y="141"/>
                    </a:cubicBezTo>
                    <a:cubicBezTo>
                      <a:pt x="378" y="143"/>
                      <a:pt x="377" y="144"/>
                      <a:pt x="377" y="146"/>
                    </a:cubicBezTo>
                    <a:cubicBezTo>
                      <a:pt x="379" y="145"/>
                      <a:pt x="381" y="142"/>
                      <a:pt x="384" y="144"/>
                    </a:cubicBezTo>
                    <a:cubicBezTo>
                      <a:pt x="386" y="146"/>
                      <a:pt x="392" y="145"/>
                      <a:pt x="394" y="149"/>
                    </a:cubicBezTo>
                    <a:cubicBezTo>
                      <a:pt x="391" y="151"/>
                      <a:pt x="396" y="156"/>
                      <a:pt x="392" y="157"/>
                    </a:cubicBezTo>
                    <a:cubicBezTo>
                      <a:pt x="391" y="157"/>
                      <a:pt x="388" y="158"/>
                      <a:pt x="388" y="156"/>
                    </a:cubicBezTo>
                    <a:cubicBezTo>
                      <a:pt x="388" y="156"/>
                      <a:pt x="388" y="157"/>
                      <a:pt x="387" y="158"/>
                    </a:cubicBezTo>
                    <a:cubicBezTo>
                      <a:pt x="387" y="159"/>
                      <a:pt x="388" y="160"/>
                      <a:pt x="389" y="160"/>
                    </a:cubicBezTo>
                    <a:cubicBezTo>
                      <a:pt x="392" y="160"/>
                      <a:pt x="394" y="159"/>
                      <a:pt x="396" y="157"/>
                    </a:cubicBezTo>
                    <a:cubicBezTo>
                      <a:pt x="396" y="156"/>
                      <a:pt x="396" y="154"/>
                      <a:pt x="397" y="153"/>
                    </a:cubicBezTo>
                    <a:cubicBezTo>
                      <a:pt x="398" y="153"/>
                      <a:pt x="398" y="154"/>
                      <a:pt x="399" y="154"/>
                    </a:cubicBezTo>
                    <a:cubicBezTo>
                      <a:pt x="397" y="155"/>
                      <a:pt x="397" y="157"/>
                      <a:pt x="396" y="159"/>
                    </a:cubicBezTo>
                    <a:cubicBezTo>
                      <a:pt x="398" y="159"/>
                      <a:pt x="400" y="160"/>
                      <a:pt x="401" y="161"/>
                    </a:cubicBezTo>
                    <a:cubicBezTo>
                      <a:pt x="400" y="166"/>
                      <a:pt x="401" y="171"/>
                      <a:pt x="397" y="174"/>
                    </a:cubicBezTo>
                    <a:cubicBezTo>
                      <a:pt x="396" y="174"/>
                      <a:pt x="396" y="175"/>
                      <a:pt x="395" y="175"/>
                    </a:cubicBezTo>
                    <a:cubicBezTo>
                      <a:pt x="395" y="174"/>
                      <a:pt x="394" y="174"/>
                      <a:pt x="394" y="174"/>
                    </a:cubicBezTo>
                    <a:cubicBezTo>
                      <a:pt x="393" y="175"/>
                      <a:pt x="393" y="175"/>
                      <a:pt x="393" y="176"/>
                    </a:cubicBezTo>
                    <a:cubicBezTo>
                      <a:pt x="395" y="177"/>
                      <a:pt x="398" y="176"/>
                      <a:pt x="400" y="175"/>
                    </a:cubicBezTo>
                    <a:cubicBezTo>
                      <a:pt x="403" y="173"/>
                      <a:pt x="403" y="169"/>
                      <a:pt x="407" y="168"/>
                    </a:cubicBezTo>
                    <a:cubicBezTo>
                      <a:pt x="410" y="168"/>
                      <a:pt x="413" y="170"/>
                      <a:pt x="415" y="173"/>
                    </a:cubicBezTo>
                    <a:cubicBezTo>
                      <a:pt x="415" y="176"/>
                      <a:pt x="416" y="179"/>
                      <a:pt x="413" y="180"/>
                    </a:cubicBezTo>
                    <a:lnTo>
                      <a:pt x="413" y="182"/>
                    </a:lnTo>
                    <a:cubicBezTo>
                      <a:pt x="415" y="181"/>
                      <a:pt x="417" y="179"/>
                      <a:pt x="419" y="177"/>
                    </a:cubicBezTo>
                    <a:cubicBezTo>
                      <a:pt x="417" y="174"/>
                      <a:pt x="421" y="169"/>
                      <a:pt x="416" y="167"/>
                    </a:cubicBezTo>
                    <a:cubicBezTo>
                      <a:pt x="414" y="165"/>
                      <a:pt x="416" y="163"/>
                      <a:pt x="416" y="160"/>
                    </a:cubicBezTo>
                    <a:cubicBezTo>
                      <a:pt x="417" y="158"/>
                      <a:pt x="419" y="157"/>
                      <a:pt x="421" y="156"/>
                    </a:cubicBezTo>
                    <a:cubicBezTo>
                      <a:pt x="424" y="155"/>
                      <a:pt x="427" y="157"/>
                      <a:pt x="430" y="159"/>
                    </a:cubicBezTo>
                    <a:cubicBezTo>
                      <a:pt x="431" y="161"/>
                      <a:pt x="430" y="163"/>
                      <a:pt x="431" y="165"/>
                    </a:cubicBezTo>
                    <a:cubicBezTo>
                      <a:pt x="431" y="167"/>
                      <a:pt x="431" y="169"/>
                      <a:pt x="429" y="168"/>
                    </a:cubicBezTo>
                    <a:cubicBezTo>
                      <a:pt x="429" y="169"/>
                      <a:pt x="429" y="169"/>
                      <a:pt x="428" y="170"/>
                    </a:cubicBezTo>
                    <a:cubicBezTo>
                      <a:pt x="430" y="172"/>
                      <a:pt x="431" y="169"/>
                      <a:pt x="432" y="169"/>
                    </a:cubicBezTo>
                    <a:cubicBezTo>
                      <a:pt x="432" y="168"/>
                      <a:pt x="435" y="167"/>
                      <a:pt x="434" y="166"/>
                    </a:cubicBezTo>
                    <a:cubicBezTo>
                      <a:pt x="435" y="164"/>
                      <a:pt x="434" y="162"/>
                      <a:pt x="436" y="160"/>
                    </a:cubicBezTo>
                    <a:cubicBezTo>
                      <a:pt x="436" y="159"/>
                      <a:pt x="435" y="158"/>
                      <a:pt x="434" y="157"/>
                    </a:cubicBezTo>
                    <a:cubicBezTo>
                      <a:pt x="434" y="156"/>
                      <a:pt x="435" y="157"/>
                      <a:pt x="436" y="157"/>
                    </a:cubicBezTo>
                    <a:cubicBezTo>
                      <a:pt x="437" y="158"/>
                      <a:pt x="438" y="158"/>
                      <a:pt x="437" y="160"/>
                    </a:cubicBezTo>
                    <a:cubicBezTo>
                      <a:pt x="436" y="160"/>
                      <a:pt x="435" y="162"/>
                      <a:pt x="435" y="163"/>
                    </a:cubicBezTo>
                    <a:cubicBezTo>
                      <a:pt x="437" y="164"/>
                      <a:pt x="439" y="162"/>
                      <a:pt x="440" y="164"/>
                    </a:cubicBezTo>
                    <a:cubicBezTo>
                      <a:pt x="443" y="167"/>
                      <a:pt x="444" y="171"/>
                      <a:pt x="443" y="175"/>
                    </a:cubicBezTo>
                    <a:cubicBezTo>
                      <a:pt x="442" y="177"/>
                      <a:pt x="441" y="177"/>
                      <a:pt x="439" y="177"/>
                    </a:cubicBezTo>
                    <a:cubicBezTo>
                      <a:pt x="439" y="178"/>
                      <a:pt x="439" y="178"/>
                      <a:pt x="439" y="179"/>
                    </a:cubicBezTo>
                    <a:cubicBezTo>
                      <a:pt x="442" y="180"/>
                      <a:pt x="444" y="178"/>
                      <a:pt x="445" y="176"/>
                    </a:cubicBezTo>
                    <a:cubicBezTo>
                      <a:pt x="445" y="174"/>
                      <a:pt x="446" y="173"/>
                      <a:pt x="448" y="172"/>
                    </a:cubicBezTo>
                    <a:cubicBezTo>
                      <a:pt x="449" y="171"/>
                      <a:pt x="451" y="171"/>
                      <a:pt x="452" y="172"/>
                    </a:cubicBezTo>
                    <a:cubicBezTo>
                      <a:pt x="453" y="173"/>
                      <a:pt x="454" y="173"/>
                      <a:pt x="454" y="175"/>
                    </a:cubicBezTo>
                    <a:cubicBezTo>
                      <a:pt x="454" y="175"/>
                      <a:pt x="453" y="175"/>
                      <a:pt x="453" y="175"/>
                    </a:cubicBezTo>
                    <a:cubicBezTo>
                      <a:pt x="453" y="174"/>
                      <a:pt x="452" y="173"/>
                      <a:pt x="451" y="173"/>
                    </a:cubicBezTo>
                    <a:cubicBezTo>
                      <a:pt x="449" y="173"/>
                      <a:pt x="448" y="174"/>
                      <a:pt x="446" y="176"/>
                    </a:cubicBezTo>
                    <a:cubicBezTo>
                      <a:pt x="448" y="177"/>
                      <a:pt x="450" y="175"/>
                      <a:pt x="452" y="177"/>
                    </a:cubicBezTo>
                    <a:cubicBezTo>
                      <a:pt x="452" y="179"/>
                      <a:pt x="453" y="181"/>
                      <a:pt x="452" y="182"/>
                    </a:cubicBezTo>
                    <a:cubicBezTo>
                      <a:pt x="452" y="184"/>
                      <a:pt x="454" y="186"/>
                      <a:pt x="453" y="188"/>
                    </a:cubicBezTo>
                    <a:cubicBezTo>
                      <a:pt x="451" y="190"/>
                      <a:pt x="449" y="192"/>
                      <a:pt x="447" y="194"/>
                    </a:cubicBezTo>
                    <a:lnTo>
                      <a:pt x="446" y="194"/>
                    </a:lnTo>
                    <a:lnTo>
                      <a:pt x="445" y="192"/>
                    </a:lnTo>
                    <a:cubicBezTo>
                      <a:pt x="444" y="192"/>
                      <a:pt x="444" y="193"/>
                      <a:pt x="444" y="194"/>
                    </a:cubicBezTo>
                    <a:cubicBezTo>
                      <a:pt x="444" y="195"/>
                      <a:pt x="444" y="195"/>
                      <a:pt x="445" y="196"/>
                    </a:cubicBezTo>
                    <a:cubicBezTo>
                      <a:pt x="446" y="196"/>
                      <a:pt x="447" y="196"/>
                      <a:pt x="447" y="195"/>
                    </a:cubicBezTo>
                    <a:cubicBezTo>
                      <a:pt x="450" y="195"/>
                      <a:pt x="453" y="194"/>
                      <a:pt x="454" y="192"/>
                    </a:cubicBezTo>
                    <a:cubicBezTo>
                      <a:pt x="457" y="191"/>
                      <a:pt x="459" y="193"/>
                      <a:pt x="460" y="195"/>
                    </a:cubicBezTo>
                    <a:cubicBezTo>
                      <a:pt x="461" y="197"/>
                      <a:pt x="461" y="199"/>
                      <a:pt x="461" y="200"/>
                    </a:cubicBezTo>
                    <a:cubicBezTo>
                      <a:pt x="460" y="201"/>
                      <a:pt x="460" y="203"/>
                      <a:pt x="458" y="203"/>
                    </a:cubicBezTo>
                    <a:cubicBezTo>
                      <a:pt x="457" y="203"/>
                      <a:pt x="458" y="204"/>
                      <a:pt x="457" y="205"/>
                    </a:cubicBezTo>
                    <a:cubicBezTo>
                      <a:pt x="459" y="205"/>
                      <a:pt x="460" y="204"/>
                      <a:pt x="461" y="204"/>
                    </a:cubicBezTo>
                    <a:lnTo>
                      <a:pt x="464" y="202"/>
                    </a:lnTo>
                    <a:cubicBezTo>
                      <a:pt x="463" y="200"/>
                      <a:pt x="464" y="198"/>
                      <a:pt x="465" y="196"/>
                    </a:cubicBezTo>
                    <a:cubicBezTo>
                      <a:pt x="465" y="195"/>
                      <a:pt x="462" y="194"/>
                      <a:pt x="464" y="193"/>
                    </a:cubicBezTo>
                    <a:cubicBezTo>
                      <a:pt x="465" y="194"/>
                      <a:pt x="466" y="194"/>
                      <a:pt x="466" y="195"/>
                    </a:cubicBezTo>
                    <a:lnTo>
                      <a:pt x="466" y="196"/>
                    </a:lnTo>
                    <a:cubicBezTo>
                      <a:pt x="468" y="196"/>
                      <a:pt x="471" y="194"/>
                      <a:pt x="473" y="195"/>
                    </a:cubicBezTo>
                    <a:cubicBezTo>
                      <a:pt x="476" y="197"/>
                      <a:pt x="478" y="200"/>
                      <a:pt x="477" y="203"/>
                    </a:cubicBezTo>
                    <a:cubicBezTo>
                      <a:pt x="477" y="203"/>
                      <a:pt x="477" y="203"/>
                      <a:pt x="477" y="204"/>
                    </a:cubicBezTo>
                    <a:cubicBezTo>
                      <a:pt x="477" y="204"/>
                      <a:pt x="477" y="204"/>
                      <a:pt x="477" y="204"/>
                    </a:cubicBezTo>
                    <a:cubicBezTo>
                      <a:pt x="479" y="203"/>
                      <a:pt x="478" y="201"/>
                      <a:pt x="479" y="200"/>
                    </a:cubicBezTo>
                    <a:cubicBezTo>
                      <a:pt x="479" y="197"/>
                      <a:pt x="477" y="195"/>
                      <a:pt x="475" y="193"/>
                    </a:cubicBezTo>
                    <a:cubicBezTo>
                      <a:pt x="475" y="191"/>
                      <a:pt x="474" y="191"/>
                      <a:pt x="473" y="191"/>
                    </a:cubicBezTo>
                    <a:cubicBezTo>
                      <a:pt x="470" y="190"/>
                      <a:pt x="465" y="191"/>
                      <a:pt x="464" y="187"/>
                    </a:cubicBezTo>
                    <a:cubicBezTo>
                      <a:pt x="464" y="187"/>
                      <a:pt x="464" y="186"/>
                      <a:pt x="464" y="186"/>
                    </a:cubicBezTo>
                    <a:cubicBezTo>
                      <a:pt x="464" y="185"/>
                      <a:pt x="464" y="184"/>
                      <a:pt x="463" y="184"/>
                    </a:cubicBezTo>
                    <a:cubicBezTo>
                      <a:pt x="463" y="182"/>
                      <a:pt x="464" y="180"/>
                      <a:pt x="465" y="179"/>
                    </a:cubicBezTo>
                    <a:cubicBezTo>
                      <a:pt x="468" y="178"/>
                      <a:pt x="470" y="177"/>
                      <a:pt x="473" y="178"/>
                    </a:cubicBezTo>
                    <a:cubicBezTo>
                      <a:pt x="473" y="177"/>
                      <a:pt x="473" y="176"/>
                      <a:pt x="472" y="175"/>
                    </a:cubicBezTo>
                    <a:cubicBezTo>
                      <a:pt x="470" y="173"/>
                      <a:pt x="467" y="172"/>
                      <a:pt x="464" y="172"/>
                    </a:cubicBezTo>
                    <a:cubicBezTo>
                      <a:pt x="464" y="173"/>
                      <a:pt x="462" y="173"/>
                      <a:pt x="462" y="174"/>
                    </a:cubicBezTo>
                    <a:cubicBezTo>
                      <a:pt x="462" y="175"/>
                      <a:pt x="462" y="177"/>
                      <a:pt x="461" y="179"/>
                    </a:cubicBezTo>
                    <a:cubicBezTo>
                      <a:pt x="461" y="178"/>
                      <a:pt x="460" y="177"/>
                      <a:pt x="460" y="176"/>
                    </a:cubicBezTo>
                    <a:cubicBezTo>
                      <a:pt x="460" y="174"/>
                      <a:pt x="461" y="172"/>
                      <a:pt x="463" y="172"/>
                    </a:cubicBezTo>
                    <a:cubicBezTo>
                      <a:pt x="464" y="171"/>
                      <a:pt x="466" y="170"/>
                      <a:pt x="468" y="170"/>
                    </a:cubicBezTo>
                    <a:cubicBezTo>
                      <a:pt x="471" y="172"/>
                      <a:pt x="475" y="175"/>
                      <a:pt x="475" y="179"/>
                    </a:cubicBezTo>
                    <a:cubicBezTo>
                      <a:pt x="476" y="180"/>
                      <a:pt x="475" y="182"/>
                      <a:pt x="474" y="183"/>
                    </a:cubicBezTo>
                    <a:cubicBezTo>
                      <a:pt x="473" y="184"/>
                      <a:pt x="472" y="183"/>
                      <a:pt x="472" y="185"/>
                    </a:cubicBezTo>
                    <a:lnTo>
                      <a:pt x="473" y="186"/>
                    </a:lnTo>
                    <a:cubicBezTo>
                      <a:pt x="475" y="185"/>
                      <a:pt x="476" y="183"/>
                      <a:pt x="478" y="182"/>
                    </a:cubicBezTo>
                    <a:cubicBezTo>
                      <a:pt x="477" y="179"/>
                      <a:pt x="478" y="176"/>
                      <a:pt x="479" y="173"/>
                    </a:cubicBezTo>
                    <a:lnTo>
                      <a:pt x="476" y="171"/>
                    </a:lnTo>
                    <a:cubicBezTo>
                      <a:pt x="477" y="170"/>
                      <a:pt x="479" y="171"/>
                      <a:pt x="480" y="171"/>
                    </a:cubicBezTo>
                    <a:cubicBezTo>
                      <a:pt x="481" y="172"/>
                      <a:pt x="480" y="175"/>
                      <a:pt x="482" y="174"/>
                    </a:cubicBezTo>
                    <a:cubicBezTo>
                      <a:pt x="485" y="169"/>
                      <a:pt x="487" y="176"/>
                      <a:pt x="490" y="176"/>
                    </a:cubicBezTo>
                    <a:cubicBezTo>
                      <a:pt x="492" y="177"/>
                      <a:pt x="491" y="178"/>
                      <a:pt x="492" y="180"/>
                    </a:cubicBezTo>
                    <a:cubicBezTo>
                      <a:pt x="492" y="181"/>
                      <a:pt x="489" y="182"/>
                      <a:pt x="491" y="183"/>
                    </a:cubicBezTo>
                    <a:cubicBezTo>
                      <a:pt x="492" y="183"/>
                      <a:pt x="492" y="182"/>
                      <a:pt x="493" y="182"/>
                    </a:cubicBezTo>
                    <a:cubicBezTo>
                      <a:pt x="492" y="179"/>
                      <a:pt x="494" y="173"/>
                      <a:pt x="489" y="172"/>
                    </a:cubicBezTo>
                    <a:cubicBezTo>
                      <a:pt x="486" y="171"/>
                      <a:pt x="485" y="165"/>
                      <a:pt x="481" y="167"/>
                    </a:cubicBezTo>
                    <a:cubicBezTo>
                      <a:pt x="479" y="168"/>
                      <a:pt x="477" y="166"/>
                      <a:pt x="476" y="166"/>
                    </a:cubicBezTo>
                    <a:cubicBezTo>
                      <a:pt x="475" y="165"/>
                      <a:pt x="475" y="164"/>
                      <a:pt x="474" y="164"/>
                    </a:cubicBezTo>
                    <a:cubicBezTo>
                      <a:pt x="472" y="164"/>
                      <a:pt x="472" y="167"/>
                      <a:pt x="470" y="167"/>
                    </a:cubicBezTo>
                    <a:cubicBezTo>
                      <a:pt x="469" y="166"/>
                      <a:pt x="469" y="164"/>
                      <a:pt x="470" y="163"/>
                    </a:cubicBezTo>
                    <a:cubicBezTo>
                      <a:pt x="471" y="161"/>
                      <a:pt x="472" y="159"/>
                      <a:pt x="471" y="156"/>
                    </a:cubicBezTo>
                    <a:cubicBezTo>
                      <a:pt x="471" y="155"/>
                      <a:pt x="470" y="155"/>
                      <a:pt x="469" y="155"/>
                    </a:cubicBezTo>
                    <a:cubicBezTo>
                      <a:pt x="467" y="156"/>
                      <a:pt x="468" y="159"/>
                      <a:pt x="466" y="160"/>
                    </a:cubicBezTo>
                    <a:cubicBezTo>
                      <a:pt x="466" y="159"/>
                      <a:pt x="466" y="158"/>
                      <a:pt x="465" y="157"/>
                    </a:cubicBezTo>
                    <a:cubicBezTo>
                      <a:pt x="466" y="155"/>
                      <a:pt x="468" y="154"/>
                      <a:pt x="470" y="153"/>
                    </a:cubicBezTo>
                    <a:cubicBezTo>
                      <a:pt x="469" y="152"/>
                      <a:pt x="469" y="151"/>
                      <a:pt x="468" y="150"/>
                    </a:cubicBezTo>
                    <a:cubicBezTo>
                      <a:pt x="466" y="151"/>
                      <a:pt x="465" y="149"/>
                      <a:pt x="464" y="151"/>
                    </a:cubicBezTo>
                    <a:cubicBezTo>
                      <a:pt x="463" y="151"/>
                      <a:pt x="463" y="152"/>
                      <a:pt x="462" y="153"/>
                    </a:cubicBezTo>
                    <a:cubicBezTo>
                      <a:pt x="462" y="152"/>
                      <a:pt x="462" y="152"/>
                      <a:pt x="462" y="152"/>
                    </a:cubicBezTo>
                    <a:cubicBezTo>
                      <a:pt x="462" y="151"/>
                      <a:pt x="463" y="149"/>
                      <a:pt x="465" y="148"/>
                    </a:cubicBezTo>
                    <a:cubicBezTo>
                      <a:pt x="467" y="148"/>
                      <a:pt x="469" y="149"/>
                      <a:pt x="470" y="151"/>
                    </a:cubicBezTo>
                    <a:cubicBezTo>
                      <a:pt x="471" y="153"/>
                      <a:pt x="472" y="154"/>
                      <a:pt x="473" y="156"/>
                    </a:cubicBezTo>
                    <a:cubicBezTo>
                      <a:pt x="472" y="157"/>
                      <a:pt x="474" y="159"/>
                      <a:pt x="472" y="160"/>
                    </a:cubicBezTo>
                    <a:cubicBezTo>
                      <a:pt x="473" y="162"/>
                      <a:pt x="468" y="164"/>
                      <a:pt x="472" y="164"/>
                    </a:cubicBezTo>
                    <a:cubicBezTo>
                      <a:pt x="473" y="162"/>
                      <a:pt x="478" y="161"/>
                      <a:pt x="476" y="158"/>
                    </a:cubicBezTo>
                    <a:cubicBezTo>
                      <a:pt x="475" y="157"/>
                      <a:pt x="476" y="156"/>
                      <a:pt x="476" y="156"/>
                    </a:cubicBezTo>
                    <a:lnTo>
                      <a:pt x="477" y="155"/>
                    </a:lnTo>
                    <a:cubicBezTo>
                      <a:pt x="476" y="153"/>
                      <a:pt x="477" y="151"/>
                      <a:pt x="476" y="150"/>
                    </a:cubicBezTo>
                    <a:lnTo>
                      <a:pt x="476" y="148"/>
                    </a:lnTo>
                    <a:cubicBezTo>
                      <a:pt x="476" y="148"/>
                      <a:pt x="477" y="147"/>
                      <a:pt x="478" y="147"/>
                    </a:cubicBezTo>
                    <a:cubicBezTo>
                      <a:pt x="478" y="146"/>
                      <a:pt x="480" y="145"/>
                      <a:pt x="479" y="144"/>
                    </a:cubicBezTo>
                    <a:cubicBezTo>
                      <a:pt x="481" y="143"/>
                      <a:pt x="481" y="141"/>
                      <a:pt x="481" y="140"/>
                    </a:cubicBezTo>
                    <a:cubicBezTo>
                      <a:pt x="480" y="139"/>
                      <a:pt x="481" y="137"/>
                      <a:pt x="480" y="136"/>
                    </a:cubicBezTo>
                    <a:lnTo>
                      <a:pt x="480" y="136"/>
                    </a:lnTo>
                    <a:cubicBezTo>
                      <a:pt x="481" y="136"/>
                      <a:pt x="482" y="137"/>
                      <a:pt x="482" y="138"/>
                    </a:cubicBezTo>
                    <a:lnTo>
                      <a:pt x="482" y="138"/>
                    </a:lnTo>
                    <a:lnTo>
                      <a:pt x="482" y="139"/>
                    </a:lnTo>
                    <a:cubicBezTo>
                      <a:pt x="484" y="137"/>
                      <a:pt x="487" y="137"/>
                      <a:pt x="489" y="136"/>
                    </a:cubicBezTo>
                    <a:cubicBezTo>
                      <a:pt x="493" y="137"/>
                      <a:pt x="498" y="137"/>
                      <a:pt x="500" y="141"/>
                    </a:cubicBezTo>
                    <a:cubicBezTo>
                      <a:pt x="501" y="143"/>
                      <a:pt x="500" y="145"/>
                      <a:pt x="501" y="147"/>
                    </a:cubicBezTo>
                    <a:cubicBezTo>
                      <a:pt x="501" y="147"/>
                      <a:pt x="501" y="147"/>
                      <a:pt x="501" y="148"/>
                    </a:cubicBezTo>
                    <a:cubicBezTo>
                      <a:pt x="501" y="148"/>
                      <a:pt x="502" y="148"/>
                      <a:pt x="502" y="148"/>
                    </a:cubicBezTo>
                    <a:cubicBezTo>
                      <a:pt x="503" y="146"/>
                      <a:pt x="503" y="144"/>
                      <a:pt x="503" y="142"/>
                    </a:cubicBezTo>
                    <a:cubicBezTo>
                      <a:pt x="502" y="142"/>
                      <a:pt x="503" y="141"/>
                      <a:pt x="503" y="140"/>
                    </a:cubicBezTo>
                    <a:cubicBezTo>
                      <a:pt x="501" y="137"/>
                      <a:pt x="498" y="135"/>
                      <a:pt x="496" y="132"/>
                    </a:cubicBezTo>
                    <a:cubicBezTo>
                      <a:pt x="494" y="131"/>
                      <a:pt x="492" y="133"/>
                      <a:pt x="490" y="133"/>
                    </a:cubicBezTo>
                    <a:cubicBezTo>
                      <a:pt x="487" y="131"/>
                      <a:pt x="484" y="134"/>
                      <a:pt x="482" y="130"/>
                    </a:cubicBezTo>
                    <a:cubicBezTo>
                      <a:pt x="482" y="128"/>
                      <a:pt x="480" y="126"/>
                      <a:pt x="483" y="125"/>
                    </a:cubicBezTo>
                    <a:cubicBezTo>
                      <a:pt x="484" y="125"/>
                      <a:pt x="486" y="125"/>
                      <a:pt x="487" y="126"/>
                    </a:cubicBezTo>
                    <a:cubicBezTo>
                      <a:pt x="488" y="127"/>
                      <a:pt x="488" y="129"/>
                      <a:pt x="489" y="130"/>
                    </a:cubicBezTo>
                    <a:cubicBezTo>
                      <a:pt x="490" y="130"/>
                      <a:pt x="491" y="129"/>
                      <a:pt x="491" y="128"/>
                    </a:cubicBezTo>
                    <a:cubicBezTo>
                      <a:pt x="491" y="127"/>
                      <a:pt x="489" y="126"/>
                      <a:pt x="490" y="125"/>
                    </a:cubicBezTo>
                    <a:cubicBezTo>
                      <a:pt x="489" y="123"/>
                      <a:pt x="489" y="121"/>
                      <a:pt x="486" y="121"/>
                    </a:cubicBezTo>
                    <a:cubicBezTo>
                      <a:pt x="483" y="121"/>
                      <a:pt x="480" y="121"/>
                      <a:pt x="477" y="119"/>
                    </a:cubicBezTo>
                    <a:cubicBezTo>
                      <a:pt x="473" y="118"/>
                      <a:pt x="472" y="123"/>
                      <a:pt x="469" y="123"/>
                    </a:cubicBezTo>
                    <a:cubicBezTo>
                      <a:pt x="467" y="124"/>
                      <a:pt x="464" y="124"/>
                      <a:pt x="462" y="122"/>
                    </a:cubicBezTo>
                    <a:cubicBezTo>
                      <a:pt x="461" y="122"/>
                      <a:pt x="462" y="123"/>
                      <a:pt x="461" y="123"/>
                    </a:cubicBezTo>
                    <a:cubicBezTo>
                      <a:pt x="461" y="122"/>
                      <a:pt x="460" y="120"/>
                      <a:pt x="458" y="120"/>
                    </a:cubicBezTo>
                    <a:cubicBezTo>
                      <a:pt x="458" y="119"/>
                      <a:pt x="457" y="119"/>
                      <a:pt x="456" y="118"/>
                    </a:cubicBezTo>
                    <a:lnTo>
                      <a:pt x="457" y="117"/>
                    </a:lnTo>
                    <a:cubicBezTo>
                      <a:pt x="456" y="117"/>
                      <a:pt x="456" y="115"/>
                      <a:pt x="455" y="114"/>
                    </a:cubicBezTo>
                    <a:cubicBezTo>
                      <a:pt x="455" y="113"/>
                      <a:pt x="456" y="111"/>
                      <a:pt x="458" y="110"/>
                    </a:cubicBezTo>
                    <a:cubicBezTo>
                      <a:pt x="460" y="109"/>
                      <a:pt x="462" y="110"/>
                      <a:pt x="464" y="111"/>
                    </a:cubicBezTo>
                    <a:cubicBezTo>
                      <a:pt x="465" y="112"/>
                      <a:pt x="464" y="114"/>
                      <a:pt x="464" y="115"/>
                    </a:cubicBezTo>
                    <a:cubicBezTo>
                      <a:pt x="464" y="115"/>
                      <a:pt x="463" y="116"/>
                      <a:pt x="464" y="116"/>
                    </a:cubicBezTo>
                    <a:cubicBezTo>
                      <a:pt x="465" y="116"/>
                      <a:pt x="466" y="116"/>
                      <a:pt x="466" y="115"/>
                    </a:cubicBezTo>
                    <a:cubicBezTo>
                      <a:pt x="467" y="113"/>
                      <a:pt x="469" y="112"/>
                      <a:pt x="468" y="110"/>
                    </a:cubicBezTo>
                    <a:cubicBezTo>
                      <a:pt x="467" y="109"/>
                      <a:pt x="467" y="108"/>
                      <a:pt x="467" y="107"/>
                    </a:cubicBezTo>
                    <a:cubicBezTo>
                      <a:pt x="469" y="106"/>
                      <a:pt x="469" y="104"/>
                      <a:pt x="470" y="104"/>
                    </a:cubicBezTo>
                    <a:cubicBezTo>
                      <a:pt x="473" y="103"/>
                      <a:pt x="475" y="105"/>
                      <a:pt x="478" y="106"/>
                    </a:cubicBezTo>
                    <a:cubicBezTo>
                      <a:pt x="477" y="108"/>
                      <a:pt x="478" y="110"/>
                      <a:pt x="479" y="110"/>
                    </a:cubicBezTo>
                    <a:cubicBezTo>
                      <a:pt x="480" y="110"/>
                      <a:pt x="480" y="108"/>
                      <a:pt x="480" y="108"/>
                    </a:cubicBezTo>
                    <a:cubicBezTo>
                      <a:pt x="480" y="107"/>
                      <a:pt x="479" y="106"/>
                      <a:pt x="479" y="105"/>
                    </a:cubicBezTo>
                    <a:cubicBezTo>
                      <a:pt x="478" y="103"/>
                      <a:pt x="476" y="101"/>
                      <a:pt x="474" y="100"/>
                    </a:cubicBezTo>
                    <a:cubicBezTo>
                      <a:pt x="469" y="100"/>
                      <a:pt x="464" y="94"/>
                      <a:pt x="459" y="98"/>
                    </a:cubicBezTo>
                    <a:lnTo>
                      <a:pt x="458" y="98"/>
                    </a:lnTo>
                    <a:cubicBezTo>
                      <a:pt x="457" y="99"/>
                      <a:pt x="458" y="100"/>
                      <a:pt x="457" y="100"/>
                    </a:cubicBezTo>
                    <a:cubicBezTo>
                      <a:pt x="457" y="97"/>
                      <a:pt x="455" y="95"/>
                      <a:pt x="454" y="94"/>
                    </a:cubicBezTo>
                    <a:cubicBezTo>
                      <a:pt x="447" y="94"/>
                      <a:pt x="441" y="86"/>
                      <a:pt x="434" y="92"/>
                    </a:cubicBezTo>
                    <a:cubicBezTo>
                      <a:pt x="431" y="95"/>
                      <a:pt x="427" y="92"/>
                      <a:pt x="424" y="94"/>
                    </a:cubicBezTo>
                    <a:cubicBezTo>
                      <a:pt x="419" y="94"/>
                      <a:pt x="416" y="87"/>
                      <a:pt x="411" y="88"/>
                    </a:cubicBezTo>
                    <a:cubicBezTo>
                      <a:pt x="409" y="89"/>
                      <a:pt x="407" y="90"/>
                      <a:pt x="405" y="89"/>
                    </a:cubicBezTo>
                    <a:cubicBezTo>
                      <a:pt x="405" y="89"/>
                      <a:pt x="404" y="88"/>
                      <a:pt x="405" y="88"/>
                    </a:cubicBezTo>
                    <a:cubicBezTo>
                      <a:pt x="406" y="87"/>
                      <a:pt x="407" y="87"/>
                      <a:pt x="408" y="85"/>
                    </a:cubicBezTo>
                    <a:cubicBezTo>
                      <a:pt x="406" y="84"/>
                      <a:pt x="406" y="82"/>
                      <a:pt x="405" y="80"/>
                    </a:cubicBezTo>
                    <a:cubicBezTo>
                      <a:pt x="405" y="79"/>
                      <a:pt x="405" y="78"/>
                      <a:pt x="407" y="77"/>
                    </a:cubicBezTo>
                    <a:cubicBezTo>
                      <a:pt x="407" y="77"/>
                      <a:pt x="407" y="77"/>
                      <a:pt x="408" y="77"/>
                    </a:cubicBezTo>
                    <a:cubicBezTo>
                      <a:pt x="407" y="76"/>
                      <a:pt x="406" y="73"/>
                      <a:pt x="404" y="74"/>
                    </a:cubicBezTo>
                    <a:cubicBezTo>
                      <a:pt x="404" y="74"/>
                      <a:pt x="403" y="74"/>
                      <a:pt x="404" y="73"/>
                    </a:cubicBezTo>
                    <a:cubicBezTo>
                      <a:pt x="404" y="73"/>
                      <a:pt x="406" y="73"/>
                      <a:pt x="406" y="73"/>
                    </a:cubicBezTo>
                    <a:cubicBezTo>
                      <a:pt x="409" y="74"/>
                      <a:pt x="409" y="76"/>
                      <a:pt x="410" y="78"/>
                    </a:cubicBezTo>
                    <a:cubicBezTo>
                      <a:pt x="410" y="79"/>
                      <a:pt x="411" y="80"/>
                      <a:pt x="411" y="82"/>
                    </a:cubicBezTo>
                    <a:cubicBezTo>
                      <a:pt x="411" y="84"/>
                      <a:pt x="409" y="86"/>
                      <a:pt x="407" y="87"/>
                    </a:cubicBezTo>
                    <a:cubicBezTo>
                      <a:pt x="407" y="87"/>
                      <a:pt x="406" y="87"/>
                      <a:pt x="406" y="88"/>
                    </a:cubicBezTo>
                    <a:cubicBezTo>
                      <a:pt x="408" y="89"/>
                      <a:pt x="410" y="87"/>
                      <a:pt x="412" y="86"/>
                    </a:cubicBezTo>
                    <a:cubicBezTo>
                      <a:pt x="413" y="85"/>
                      <a:pt x="414" y="83"/>
                      <a:pt x="413" y="81"/>
                    </a:cubicBezTo>
                    <a:cubicBezTo>
                      <a:pt x="414" y="80"/>
                      <a:pt x="414" y="78"/>
                      <a:pt x="414" y="76"/>
                    </a:cubicBezTo>
                    <a:cubicBezTo>
                      <a:pt x="413" y="74"/>
                      <a:pt x="414" y="73"/>
                      <a:pt x="415" y="72"/>
                    </a:cubicBezTo>
                    <a:cubicBezTo>
                      <a:pt x="417" y="70"/>
                      <a:pt x="420" y="71"/>
                      <a:pt x="422" y="71"/>
                    </a:cubicBezTo>
                    <a:cubicBezTo>
                      <a:pt x="423" y="72"/>
                      <a:pt x="426" y="74"/>
                      <a:pt x="426" y="77"/>
                    </a:cubicBezTo>
                    <a:cubicBezTo>
                      <a:pt x="426" y="77"/>
                      <a:pt x="425" y="78"/>
                      <a:pt x="425" y="78"/>
                    </a:cubicBezTo>
                    <a:cubicBezTo>
                      <a:pt x="426" y="78"/>
                      <a:pt x="425" y="80"/>
                      <a:pt x="427" y="80"/>
                    </a:cubicBezTo>
                    <a:cubicBezTo>
                      <a:pt x="428" y="77"/>
                      <a:pt x="428" y="74"/>
                      <a:pt x="426" y="72"/>
                    </a:cubicBezTo>
                    <a:lnTo>
                      <a:pt x="423" y="69"/>
                    </a:lnTo>
                    <a:cubicBezTo>
                      <a:pt x="418" y="70"/>
                      <a:pt x="416" y="61"/>
                      <a:pt x="410" y="65"/>
                    </a:cubicBezTo>
                    <a:cubicBezTo>
                      <a:pt x="408" y="64"/>
                      <a:pt x="406" y="63"/>
                      <a:pt x="405" y="61"/>
                    </a:cubicBezTo>
                    <a:cubicBezTo>
                      <a:pt x="406" y="60"/>
                      <a:pt x="409" y="65"/>
                      <a:pt x="409" y="61"/>
                    </a:cubicBezTo>
                    <a:cubicBezTo>
                      <a:pt x="408" y="60"/>
                      <a:pt x="406" y="59"/>
                      <a:pt x="405" y="59"/>
                    </a:cubicBezTo>
                    <a:cubicBezTo>
                      <a:pt x="402" y="61"/>
                      <a:pt x="402" y="66"/>
                      <a:pt x="398" y="65"/>
                    </a:cubicBezTo>
                    <a:cubicBezTo>
                      <a:pt x="398" y="63"/>
                      <a:pt x="397" y="62"/>
                      <a:pt x="398" y="61"/>
                    </a:cubicBezTo>
                    <a:lnTo>
                      <a:pt x="399" y="63"/>
                    </a:lnTo>
                    <a:cubicBezTo>
                      <a:pt x="402" y="63"/>
                      <a:pt x="403" y="59"/>
                      <a:pt x="404" y="56"/>
                    </a:cubicBezTo>
                    <a:cubicBezTo>
                      <a:pt x="405" y="55"/>
                      <a:pt x="402" y="54"/>
                      <a:pt x="404" y="53"/>
                    </a:cubicBezTo>
                    <a:cubicBezTo>
                      <a:pt x="405" y="55"/>
                      <a:pt x="406" y="56"/>
                      <a:pt x="405" y="57"/>
                    </a:cubicBezTo>
                    <a:cubicBezTo>
                      <a:pt x="407" y="58"/>
                      <a:pt x="408" y="58"/>
                      <a:pt x="409" y="59"/>
                    </a:cubicBezTo>
                    <a:cubicBezTo>
                      <a:pt x="410" y="60"/>
                      <a:pt x="409" y="61"/>
                      <a:pt x="410" y="62"/>
                    </a:cubicBezTo>
                    <a:cubicBezTo>
                      <a:pt x="411" y="62"/>
                      <a:pt x="412" y="61"/>
                      <a:pt x="412" y="60"/>
                    </a:cubicBezTo>
                    <a:lnTo>
                      <a:pt x="412" y="60"/>
                    </a:lnTo>
                    <a:lnTo>
                      <a:pt x="413" y="59"/>
                    </a:lnTo>
                    <a:cubicBezTo>
                      <a:pt x="411" y="58"/>
                      <a:pt x="411" y="55"/>
                      <a:pt x="409" y="54"/>
                    </a:cubicBezTo>
                    <a:cubicBezTo>
                      <a:pt x="409" y="52"/>
                      <a:pt x="408" y="51"/>
                      <a:pt x="409" y="49"/>
                    </a:cubicBezTo>
                    <a:cubicBezTo>
                      <a:pt x="410" y="48"/>
                      <a:pt x="412" y="48"/>
                      <a:pt x="413" y="47"/>
                    </a:cubicBezTo>
                    <a:cubicBezTo>
                      <a:pt x="415" y="48"/>
                      <a:pt x="418" y="50"/>
                      <a:pt x="419" y="52"/>
                    </a:cubicBezTo>
                    <a:cubicBezTo>
                      <a:pt x="420" y="53"/>
                      <a:pt x="419" y="54"/>
                      <a:pt x="420" y="55"/>
                    </a:cubicBezTo>
                    <a:cubicBezTo>
                      <a:pt x="420" y="55"/>
                      <a:pt x="420" y="55"/>
                      <a:pt x="420" y="55"/>
                    </a:cubicBezTo>
                    <a:cubicBezTo>
                      <a:pt x="421" y="55"/>
                      <a:pt x="421" y="53"/>
                      <a:pt x="421" y="52"/>
                    </a:cubicBezTo>
                    <a:cubicBezTo>
                      <a:pt x="422" y="51"/>
                      <a:pt x="420" y="49"/>
                      <a:pt x="420" y="48"/>
                    </a:cubicBezTo>
                    <a:cubicBezTo>
                      <a:pt x="417" y="45"/>
                      <a:pt x="413" y="45"/>
                      <a:pt x="413" y="41"/>
                    </a:cubicBezTo>
                    <a:cubicBezTo>
                      <a:pt x="410" y="36"/>
                      <a:pt x="403" y="39"/>
                      <a:pt x="399" y="37"/>
                    </a:cubicBezTo>
                    <a:cubicBezTo>
                      <a:pt x="396" y="33"/>
                      <a:pt x="390" y="31"/>
                      <a:pt x="388" y="26"/>
                    </a:cubicBezTo>
                    <a:cubicBezTo>
                      <a:pt x="385" y="21"/>
                      <a:pt x="377" y="22"/>
                      <a:pt x="373" y="17"/>
                    </a:cubicBezTo>
                    <a:cubicBezTo>
                      <a:pt x="369" y="15"/>
                      <a:pt x="364" y="15"/>
                      <a:pt x="359" y="14"/>
                    </a:cubicBezTo>
                    <a:cubicBezTo>
                      <a:pt x="358" y="14"/>
                      <a:pt x="357" y="13"/>
                      <a:pt x="356" y="14"/>
                    </a:cubicBezTo>
                    <a:cubicBezTo>
                      <a:pt x="356" y="15"/>
                      <a:pt x="356" y="16"/>
                      <a:pt x="355" y="16"/>
                    </a:cubicBezTo>
                    <a:cubicBezTo>
                      <a:pt x="355" y="16"/>
                      <a:pt x="355" y="15"/>
                      <a:pt x="355" y="14"/>
                    </a:cubicBezTo>
                    <a:cubicBezTo>
                      <a:pt x="354" y="14"/>
                      <a:pt x="354" y="14"/>
                      <a:pt x="353" y="13"/>
                    </a:cubicBezTo>
                    <a:cubicBezTo>
                      <a:pt x="354" y="13"/>
                      <a:pt x="354" y="13"/>
                      <a:pt x="354" y="12"/>
                    </a:cubicBezTo>
                    <a:cubicBezTo>
                      <a:pt x="354" y="9"/>
                      <a:pt x="351" y="6"/>
                      <a:pt x="347" y="5"/>
                    </a:cubicBezTo>
                    <a:cubicBezTo>
                      <a:pt x="340" y="5"/>
                      <a:pt x="335" y="1"/>
                      <a:pt x="329" y="0"/>
                    </a:cubicBezTo>
                    <a:lnTo>
                      <a:pt x="319" y="0"/>
                    </a:lnTo>
                    <a:lnTo>
                      <a:pt x="305" y="2"/>
                    </a:lnTo>
                    <a:cubicBezTo>
                      <a:pt x="303" y="3"/>
                      <a:pt x="300" y="3"/>
                      <a:pt x="297" y="5"/>
                    </a:cubicBezTo>
                    <a:lnTo>
                      <a:pt x="287" y="6"/>
                    </a:lnTo>
                    <a:lnTo>
                      <a:pt x="274" y="6"/>
                    </a:lnTo>
                    <a:cubicBezTo>
                      <a:pt x="267" y="7"/>
                      <a:pt x="259" y="8"/>
                      <a:pt x="253" y="13"/>
                    </a:cubicBezTo>
                    <a:cubicBezTo>
                      <a:pt x="242" y="17"/>
                      <a:pt x="230" y="19"/>
                      <a:pt x="220" y="26"/>
                    </a:cubicBezTo>
                    <a:cubicBezTo>
                      <a:pt x="214" y="31"/>
                      <a:pt x="207" y="37"/>
                      <a:pt x="199" y="40"/>
                    </a:cubicBezTo>
                    <a:cubicBezTo>
                      <a:pt x="191" y="43"/>
                      <a:pt x="184" y="46"/>
                      <a:pt x="178" y="52"/>
                    </a:cubicBezTo>
                    <a:lnTo>
                      <a:pt x="169" y="61"/>
                    </a:lnTo>
                    <a:cubicBezTo>
                      <a:pt x="160" y="68"/>
                      <a:pt x="152" y="76"/>
                      <a:pt x="144" y="83"/>
                    </a:cubicBezTo>
                    <a:cubicBezTo>
                      <a:pt x="136" y="88"/>
                      <a:pt x="129" y="91"/>
                      <a:pt x="123" y="98"/>
                    </a:cubicBezTo>
                    <a:lnTo>
                      <a:pt x="121" y="101"/>
                    </a:lnTo>
                    <a:lnTo>
                      <a:pt x="114" y="111"/>
                    </a:lnTo>
                    <a:cubicBezTo>
                      <a:pt x="108" y="116"/>
                      <a:pt x="103" y="122"/>
                      <a:pt x="99" y="128"/>
                    </a:cubicBezTo>
                    <a:lnTo>
                      <a:pt x="97" y="130"/>
                    </a:lnTo>
                    <a:lnTo>
                      <a:pt x="88" y="140"/>
                    </a:lnTo>
                    <a:cubicBezTo>
                      <a:pt x="81" y="146"/>
                      <a:pt x="74" y="152"/>
                      <a:pt x="67" y="157"/>
                    </a:cubicBezTo>
                    <a:cubicBezTo>
                      <a:pt x="61" y="161"/>
                      <a:pt x="55" y="166"/>
                      <a:pt x="48" y="169"/>
                    </a:cubicBezTo>
                    <a:cubicBezTo>
                      <a:pt x="42" y="173"/>
                      <a:pt x="36" y="175"/>
                      <a:pt x="31" y="178"/>
                    </a:cubicBezTo>
                    <a:cubicBezTo>
                      <a:pt x="26" y="179"/>
                      <a:pt x="23" y="183"/>
                      <a:pt x="18" y="184"/>
                    </a:cubicBezTo>
                    <a:cubicBezTo>
                      <a:pt x="15" y="186"/>
                      <a:pt x="11" y="186"/>
                      <a:pt x="8" y="188"/>
                    </a:cubicBezTo>
                    <a:cubicBezTo>
                      <a:pt x="6" y="188"/>
                      <a:pt x="4" y="189"/>
                      <a:pt x="1" y="189"/>
                    </a:cubicBezTo>
                    <a:lnTo>
                      <a:pt x="1" y="261"/>
                    </a:lnTo>
                    <a:lnTo>
                      <a:pt x="1" y="262"/>
                    </a:lnTo>
                    <a:lnTo>
                      <a:pt x="1" y="284"/>
                    </a:lnTo>
                    <a:cubicBezTo>
                      <a:pt x="1" y="285"/>
                      <a:pt x="2" y="283"/>
                      <a:pt x="2" y="284"/>
                    </a:cubicBezTo>
                    <a:cubicBezTo>
                      <a:pt x="3" y="286"/>
                      <a:pt x="4" y="288"/>
                      <a:pt x="3" y="289"/>
                    </a:cubicBezTo>
                    <a:cubicBezTo>
                      <a:pt x="3" y="290"/>
                      <a:pt x="3" y="291"/>
                      <a:pt x="2" y="292"/>
                    </a:cubicBezTo>
                    <a:lnTo>
                      <a:pt x="1" y="292"/>
                    </a:lnTo>
                    <a:lnTo>
                      <a:pt x="1" y="294"/>
                    </a:lnTo>
                    <a:lnTo>
                      <a:pt x="1" y="295"/>
                    </a:lnTo>
                    <a:lnTo>
                      <a:pt x="1" y="305"/>
                    </a:lnTo>
                    <a:cubicBezTo>
                      <a:pt x="2" y="307"/>
                      <a:pt x="4" y="308"/>
                      <a:pt x="4" y="311"/>
                    </a:cubicBezTo>
                    <a:cubicBezTo>
                      <a:pt x="3" y="311"/>
                      <a:pt x="3" y="312"/>
                      <a:pt x="3" y="312"/>
                    </a:cubicBezTo>
                    <a:cubicBezTo>
                      <a:pt x="4" y="313"/>
                      <a:pt x="3" y="314"/>
                      <a:pt x="4" y="315"/>
                    </a:cubicBezTo>
                    <a:cubicBezTo>
                      <a:pt x="3" y="316"/>
                      <a:pt x="2" y="316"/>
                      <a:pt x="2" y="317"/>
                    </a:cubicBezTo>
                    <a:cubicBezTo>
                      <a:pt x="1" y="317"/>
                      <a:pt x="1" y="317"/>
                      <a:pt x="1" y="317"/>
                    </a:cubicBezTo>
                    <a:lnTo>
                      <a:pt x="1" y="332"/>
                    </a:lnTo>
                    <a:lnTo>
                      <a:pt x="1" y="334"/>
                    </a:lnTo>
                    <a:lnTo>
                      <a:pt x="0" y="454"/>
                    </a:lnTo>
                    <a:lnTo>
                      <a:pt x="32" y="454"/>
                    </a:lnTo>
                    <a:cubicBezTo>
                      <a:pt x="34" y="453"/>
                      <a:pt x="35" y="452"/>
                      <a:pt x="37" y="451"/>
                    </a:cubicBezTo>
                    <a:cubicBezTo>
                      <a:pt x="40" y="451"/>
                      <a:pt x="43" y="448"/>
                      <a:pt x="46" y="448"/>
                    </a:cubicBezTo>
                    <a:lnTo>
                      <a:pt x="44" y="445"/>
                    </a:lnTo>
                    <a:cubicBezTo>
                      <a:pt x="42" y="444"/>
                      <a:pt x="41" y="445"/>
                      <a:pt x="40" y="446"/>
                    </a:cubicBezTo>
                    <a:cubicBezTo>
                      <a:pt x="39" y="446"/>
                      <a:pt x="38" y="446"/>
                      <a:pt x="38" y="445"/>
                    </a:cubicBezTo>
                    <a:cubicBezTo>
                      <a:pt x="37" y="444"/>
                      <a:pt x="39" y="443"/>
                      <a:pt x="40" y="442"/>
                    </a:cubicBezTo>
                    <a:cubicBezTo>
                      <a:pt x="42" y="442"/>
                      <a:pt x="45" y="441"/>
                      <a:pt x="47" y="443"/>
                    </a:cubicBezTo>
                    <a:cubicBezTo>
                      <a:pt x="47" y="445"/>
                      <a:pt x="48" y="446"/>
                      <a:pt x="47" y="447"/>
                    </a:cubicBezTo>
                    <a:cubicBezTo>
                      <a:pt x="48" y="448"/>
                      <a:pt x="49" y="447"/>
                      <a:pt x="50" y="447"/>
                    </a:cubicBezTo>
                    <a:cubicBezTo>
                      <a:pt x="50" y="446"/>
                      <a:pt x="49" y="446"/>
                      <a:pt x="50" y="445"/>
                    </a:cubicBezTo>
                    <a:cubicBezTo>
                      <a:pt x="51" y="446"/>
                      <a:pt x="51" y="448"/>
                      <a:pt x="51" y="449"/>
                    </a:cubicBezTo>
                    <a:cubicBezTo>
                      <a:pt x="53" y="450"/>
                      <a:pt x="55" y="450"/>
                      <a:pt x="57" y="453"/>
                    </a:cubicBezTo>
                    <a:cubicBezTo>
                      <a:pt x="57" y="453"/>
                      <a:pt x="57" y="454"/>
                      <a:pt x="57" y="454"/>
                    </a:cubicBezTo>
                    <a:lnTo>
                      <a:pt x="65" y="454"/>
                    </a:lnTo>
                    <a:cubicBezTo>
                      <a:pt x="65" y="454"/>
                      <a:pt x="66" y="454"/>
                      <a:pt x="66" y="454"/>
                    </a:cubicBezTo>
                    <a:cubicBezTo>
                      <a:pt x="69" y="452"/>
                      <a:pt x="72" y="453"/>
                      <a:pt x="75" y="454"/>
                    </a:cubicBezTo>
                    <a:cubicBezTo>
                      <a:pt x="75" y="454"/>
                      <a:pt x="75" y="454"/>
                      <a:pt x="75" y="454"/>
                    </a:cubicBezTo>
                    <a:lnTo>
                      <a:pt x="80" y="454"/>
                    </a:lnTo>
                    <a:cubicBezTo>
                      <a:pt x="80" y="454"/>
                      <a:pt x="80" y="453"/>
                      <a:pt x="80" y="452"/>
                    </a:cubicBezTo>
                    <a:cubicBezTo>
                      <a:pt x="76" y="452"/>
                      <a:pt x="74" y="448"/>
                      <a:pt x="72" y="446"/>
                    </a:cubicBezTo>
                    <a:cubicBezTo>
                      <a:pt x="72" y="443"/>
                      <a:pt x="74" y="442"/>
                      <a:pt x="75" y="441"/>
                    </a:cubicBezTo>
                    <a:cubicBezTo>
                      <a:pt x="77" y="440"/>
                      <a:pt x="79" y="441"/>
                      <a:pt x="79" y="442"/>
                    </a:cubicBezTo>
                    <a:cubicBezTo>
                      <a:pt x="81" y="443"/>
                      <a:pt x="81" y="441"/>
                      <a:pt x="81" y="441"/>
                    </a:cubicBezTo>
                    <a:cubicBezTo>
                      <a:pt x="84" y="441"/>
                      <a:pt x="86" y="438"/>
                      <a:pt x="90" y="439"/>
                    </a:cubicBezTo>
                    <a:cubicBezTo>
                      <a:pt x="91" y="440"/>
                      <a:pt x="93" y="440"/>
                      <a:pt x="94" y="442"/>
                    </a:cubicBezTo>
                    <a:cubicBezTo>
                      <a:pt x="94" y="443"/>
                      <a:pt x="95" y="444"/>
                      <a:pt x="95" y="446"/>
                    </a:cubicBezTo>
                    <a:cubicBezTo>
                      <a:pt x="95" y="447"/>
                      <a:pt x="94" y="448"/>
                      <a:pt x="93" y="449"/>
                    </a:cubicBezTo>
                    <a:cubicBezTo>
                      <a:pt x="93" y="449"/>
                      <a:pt x="95" y="449"/>
                      <a:pt x="95" y="448"/>
                    </a:cubicBezTo>
                    <a:cubicBezTo>
                      <a:pt x="97" y="449"/>
                      <a:pt x="97" y="447"/>
                      <a:pt x="98" y="446"/>
                    </a:cubicBezTo>
                    <a:cubicBezTo>
                      <a:pt x="99" y="446"/>
                      <a:pt x="98" y="447"/>
                      <a:pt x="99" y="447"/>
                    </a:cubicBezTo>
                    <a:cubicBezTo>
                      <a:pt x="100" y="447"/>
                      <a:pt x="102" y="446"/>
                      <a:pt x="104" y="446"/>
                    </a:cubicBezTo>
                    <a:cubicBezTo>
                      <a:pt x="106" y="446"/>
                      <a:pt x="107" y="445"/>
                      <a:pt x="109" y="447"/>
                    </a:cubicBezTo>
                    <a:cubicBezTo>
                      <a:pt x="110" y="449"/>
                      <a:pt x="109" y="450"/>
                      <a:pt x="109" y="452"/>
                    </a:cubicBezTo>
                    <a:cubicBezTo>
                      <a:pt x="109" y="453"/>
                      <a:pt x="109" y="453"/>
                      <a:pt x="110" y="454"/>
                    </a:cubicBezTo>
                    <a:lnTo>
                      <a:pt x="114" y="454"/>
                    </a:lnTo>
                    <a:cubicBezTo>
                      <a:pt x="114" y="454"/>
                      <a:pt x="114" y="453"/>
                      <a:pt x="115" y="453"/>
                    </a:cubicBezTo>
                    <a:cubicBezTo>
                      <a:pt x="114" y="452"/>
                      <a:pt x="113" y="451"/>
                      <a:pt x="113" y="450"/>
                    </a:cubicBezTo>
                    <a:cubicBezTo>
                      <a:pt x="114" y="449"/>
                      <a:pt x="115" y="450"/>
                      <a:pt x="115" y="450"/>
                    </a:cubicBezTo>
                    <a:cubicBezTo>
                      <a:pt x="115" y="447"/>
                      <a:pt x="114" y="445"/>
                      <a:pt x="115" y="442"/>
                    </a:cubicBezTo>
                    <a:cubicBezTo>
                      <a:pt x="117" y="440"/>
                      <a:pt x="120" y="439"/>
                      <a:pt x="123" y="440"/>
                    </a:cubicBezTo>
                    <a:cubicBezTo>
                      <a:pt x="124" y="440"/>
                      <a:pt x="125" y="441"/>
                      <a:pt x="125" y="442"/>
                    </a:cubicBezTo>
                    <a:cubicBezTo>
                      <a:pt x="127" y="445"/>
                      <a:pt x="123" y="446"/>
                      <a:pt x="124" y="449"/>
                    </a:cubicBezTo>
                    <a:cubicBezTo>
                      <a:pt x="125" y="447"/>
                      <a:pt x="127" y="448"/>
                      <a:pt x="128" y="447"/>
                    </a:cubicBezTo>
                    <a:cubicBezTo>
                      <a:pt x="129" y="446"/>
                      <a:pt x="130" y="445"/>
                      <a:pt x="130" y="444"/>
                    </a:cubicBezTo>
                    <a:cubicBezTo>
                      <a:pt x="131" y="443"/>
                      <a:pt x="129" y="442"/>
                      <a:pt x="130" y="441"/>
                    </a:cubicBezTo>
                    <a:cubicBezTo>
                      <a:pt x="130" y="439"/>
                      <a:pt x="129" y="438"/>
                      <a:pt x="128" y="438"/>
                    </a:cubicBezTo>
                    <a:cubicBezTo>
                      <a:pt x="129" y="437"/>
                      <a:pt x="130" y="437"/>
                      <a:pt x="130" y="437"/>
                    </a:cubicBezTo>
                    <a:cubicBezTo>
                      <a:pt x="131" y="436"/>
                      <a:pt x="130" y="435"/>
                      <a:pt x="130" y="434"/>
                    </a:cubicBezTo>
                    <a:cubicBezTo>
                      <a:pt x="129" y="434"/>
                      <a:pt x="128" y="435"/>
                      <a:pt x="127" y="434"/>
                    </a:cubicBezTo>
                    <a:cubicBezTo>
                      <a:pt x="126" y="434"/>
                      <a:pt x="125" y="433"/>
                      <a:pt x="125" y="433"/>
                    </a:cubicBezTo>
                    <a:cubicBezTo>
                      <a:pt x="124" y="427"/>
                      <a:pt x="129" y="423"/>
                      <a:pt x="133" y="421"/>
                    </a:cubicBezTo>
                    <a:cubicBezTo>
                      <a:pt x="138" y="419"/>
                      <a:pt x="137" y="426"/>
                      <a:pt x="140" y="427"/>
                    </a:cubicBezTo>
                    <a:cubicBezTo>
                      <a:pt x="141" y="428"/>
                      <a:pt x="141" y="429"/>
                      <a:pt x="140" y="430"/>
                    </a:cubicBezTo>
                    <a:cubicBezTo>
                      <a:pt x="139" y="432"/>
                      <a:pt x="138" y="432"/>
                      <a:pt x="137" y="433"/>
                    </a:cubicBezTo>
                    <a:cubicBezTo>
                      <a:pt x="139" y="435"/>
                      <a:pt x="141" y="433"/>
                      <a:pt x="143" y="433"/>
                    </a:cubicBezTo>
                    <a:cubicBezTo>
                      <a:pt x="144" y="432"/>
                      <a:pt x="144" y="431"/>
                      <a:pt x="144" y="430"/>
                    </a:cubicBezTo>
                    <a:cubicBezTo>
                      <a:pt x="145" y="428"/>
                      <a:pt x="147" y="425"/>
                      <a:pt x="150" y="425"/>
                    </a:cubicBezTo>
                    <a:cubicBezTo>
                      <a:pt x="153" y="427"/>
                      <a:pt x="157" y="427"/>
                      <a:pt x="159" y="430"/>
                    </a:cubicBezTo>
                    <a:cubicBezTo>
                      <a:pt x="159" y="431"/>
                      <a:pt x="160" y="432"/>
                      <a:pt x="159" y="433"/>
                    </a:cubicBezTo>
                    <a:cubicBezTo>
                      <a:pt x="158" y="432"/>
                      <a:pt x="158" y="430"/>
                      <a:pt x="156" y="429"/>
                    </a:cubicBezTo>
                    <a:cubicBezTo>
                      <a:pt x="153" y="430"/>
                      <a:pt x="151" y="426"/>
                      <a:pt x="148" y="427"/>
                    </a:cubicBezTo>
                    <a:cubicBezTo>
                      <a:pt x="144" y="429"/>
                      <a:pt x="147" y="433"/>
                      <a:pt x="143" y="434"/>
                    </a:cubicBezTo>
                    <a:cubicBezTo>
                      <a:pt x="141" y="434"/>
                      <a:pt x="140" y="436"/>
                      <a:pt x="138" y="435"/>
                    </a:cubicBezTo>
                    <a:cubicBezTo>
                      <a:pt x="138" y="439"/>
                      <a:pt x="137" y="442"/>
                      <a:pt x="136" y="446"/>
                    </a:cubicBezTo>
                    <a:cubicBezTo>
                      <a:pt x="135" y="449"/>
                      <a:pt x="133" y="452"/>
                      <a:pt x="131" y="454"/>
                    </a:cubicBezTo>
                    <a:lnTo>
                      <a:pt x="293" y="454"/>
                    </a:lnTo>
                    <a:cubicBezTo>
                      <a:pt x="293" y="454"/>
                      <a:pt x="293" y="453"/>
                      <a:pt x="293" y="453"/>
                    </a:cubicBezTo>
                    <a:cubicBezTo>
                      <a:pt x="295" y="451"/>
                      <a:pt x="298" y="452"/>
                      <a:pt x="300" y="452"/>
                    </a:cubicBezTo>
                    <a:cubicBezTo>
                      <a:pt x="301" y="452"/>
                      <a:pt x="302" y="453"/>
                      <a:pt x="301" y="454"/>
                    </a:cubicBezTo>
                    <a:lnTo>
                      <a:pt x="302" y="454"/>
                    </a:lnTo>
                    <a:lnTo>
                      <a:pt x="306" y="454"/>
                    </a:lnTo>
                    <a:cubicBezTo>
                      <a:pt x="306" y="454"/>
                      <a:pt x="306" y="454"/>
                      <a:pt x="306" y="454"/>
                    </a:cubicBezTo>
                    <a:cubicBezTo>
                      <a:pt x="305" y="451"/>
                      <a:pt x="305" y="447"/>
                      <a:pt x="306" y="443"/>
                    </a:cubicBezTo>
                    <a:cubicBezTo>
                      <a:pt x="308" y="439"/>
                      <a:pt x="311" y="445"/>
                      <a:pt x="314" y="446"/>
                    </a:cubicBezTo>
                    <a:cubicBezTo>
                      <a:pt x="315" y="446"/>
                      <a:pt x="316" y="446"/>
                      <a:pt x="316" y="446"/>
                    </a:cubicBezTo>
                    <a:cubicBezTo>
                      <a:pt x="317" y="449"/>
                      <a:pt x="320" y="451"/>
                      <a:pt x="320" y="454"/>
                    </a:cubicBezTo>
                    <a:cubicBezTo>
                      <a:pt x="320" y="454"/>
                      <a:pt x="320" y="454"/>
                      <a:pt x="320" y="454"/>
                    </a:cubicBezTo>
                    <a:lnTo>
                      <a:pt x="344" y="454"/>
                    </a:lnTo>
                    <a:cubicBezTo>
                      <a:pt x="344" y="454"/>
                      <a:pt x="343" y="453"/>
                      <a:pt x="342" y="453"/>
                    </a:cubicBezTo>
                    <a:lnTo>
                      <a:pt x="341" y="449"/>
                    </a:lnTo>
                    <a:lnTo>
                      <a:pt x="337" y="437"/>
                    </a:lnTo>
                    <a:cubicBezTo>
                      <a:pt x="333" y="432"/>
                      <a:pt x="332" y="427"/>
                      <a:pt x="332" y="422"/>
                    </a:cubicBezTo>
                    <a:lnTo>
                      <a:pt x="331" y="422"/>
                    </a:lnTo>
                    <a:cubicBezTo>
                      <a:pt x="331" y="420"/>
                      <a:pt x="331" y="419"/>
                      <a:pt x="331" y="417"/>
                    </a:cubicBezTo>
                    <a:cubicBezTo>
                      <a:pt x="331" y="412"/>
                      <a:pt x="326" y="407"/>
                      <a:pt x="330" y="403"/>
                    </a:cubicBezTo>
                    <a:cubicBezTo>
                      <a:pt x="332" y="402"/>
                      <a:pt x="333" y="398"/>
                      <a:pt x="336" y="398"/>
                    </a:cubicBezTo>
                    <a:cubicBezTo>
                      <a:pt x="336" y="399"/>
                      <a:pt x="338" y="399"/>
                      <a:pt x="337" y="400"/>
                    </a:cubicBezTo>
                    <a:lnTo>
                      <a:pt x="338" y="402"/>
                    </a:lnTo>
                    <a:cubicBezTo>
                      <a:pt x="342" y="403"/>
                      <a:pt x="344" y="408"/>
                      <a:pt x="345" y="412"/>
                    </a:cubicBezTo>
                    <a:lnTo>
                      <a:pt x="344" y="412"/>
                    </a:lnTo>
                    <a:cubicBezTo>
                      <a:pt x="341" y="410"/>
                      <a:pt x="338" y="410"/>
                      <a:pt x="336" y="410"/>
                    </a:cubicBezTo>
                    <a:cubicBezTo>
                      <a:pt x="336" y="411"/>
                      <a:pt x="336" y="411"/>
                      <a:pt x="336" y="412"/>
                    </a:cubicBezTo>
                    <a:cubicBezTo>
                      <a:pt x="333" y="413"/>
                      <a:pt x="333" y="417"/>
                      <a:pt x="333" y="419"/>
                    </a:cubicBezTo>
                    <a:cubicBezTo>
                      <a:pt x="334" y="417"/>
                      <a:pt x="334" y="414"/>
                      <a:pt x="336" y="412"/>
                    </a:cubicBezTo>
                    <a:cubicBezTo>
                      <a:pt x="338" y="412"/>
                      <a:pt x="340" y="412"/>
                      <a:pt x="341" y="414"/>
                    </a:cubicBezTo>
                    <a:cubicBezTo>
                      <a:pt x="345" y="414"/>
                      <a:pt x="344" y="418"/>
                      <a:pt x="347" y="420"/>
                    </a:cubicBezTo>
                    <a:cubicBezTo>
                      <a:pt x="347" y="422"/>
                      <a:pt x="350" y="424"/>
                      <a:pt x="351" y="426"/>
                    </a:cubicBezTo>
                    <a:cubicBezTo>
                      <a:pt x="351" y="423"/>
                      <a:pt x="350" y="419"/>
                      <a:pt x="349" y="416"/>
                    </a:cubicBezTo>
                    <a:cubicBezTo>
                      <a:pt x="350" y="415"/>
                      <a:pt x="348" y="413"/>
                      <a:pt x="348" y="411"/>
                    </a:cubicBezTo>
                    <a:cubicBezTo>
                      <a:pt x="347" y="409"/>
                      <a:pt x="347" y="407"/>
                      <a:pt x="346" y="405"/>
                    </a:cubicBezTo>
                    <a:cubicBezTo>
                      <a:pt x="347" y="404"/>
                      <a:pt x="347" y="405"/>
                      <a:pt x="348" y="405"/>
                    </a:cubicBezTo>
                    <a:cubicBezTo>
                      <a:pt x="347" y="403"/>
                      <a:pt x="346" y="401"/>
                      <a:pt x="346" y="399"/>
                    </a:cubicBezTo>
                    <a:cubicBezTo>
                      <a:pt x="346" y="395"/>
                      <a:pt x="344" y="388"/>
                      <a:pt x="348" y="385"/>
                    </a:cubicBezTo>
                    <a:cubicBezTo>
                      <a:pt x="350" y="383"/>
                      <a:pt x="351" y="386"/>
                      <a:pt x="352" y="386"/>
                    </a:cubicBezTo>
                    <a:cubicBezTo>
                      <a:pt x="356" y="387"/>
                      <a:pt x="357" y="391"/>
                      <a:pt x="360" y="393"/>
                    </a:cubicBezTo>
                    <a:cubicBezTo>
                      <a:pt x="361" y="396"/>
                      <a:pt x="364" y="397"/>
                      <a:pt x="364" y="400"/>
                    </a:cubicBezTo>
                    <a:cubicBezTo>
                      <a:pt x="366" y="406"/>
                      <a:pt x="368" y="412"/>
                      <a:pt x="370" y="417"/>
                    </a:cubicBezTo>
                    <a:cubicBezTo>
                      <a:pt x="370" y="417"/>
                      <a:pt x="370" y="418"/>
                      <a:pt x="369" y="418"/>
                    </a:cubicBezTo>
                    <a:cubicBezTo>
                      <a:pt x="367" y="412"/>
                      <a:pt x="366" y="407"/>
                      <a:pt x="363" y="401"/>
                    </a:cubicBezTo>
                    <a:cubicBezTo>
                      <a:pt x="360" y="396"/>
                      <a:pt x="356" y="388"/>
                      <a:pt x="349" y="388"/>
                    </a:cubicBezTo>
                    <a:cubicBezTo>
                      <a:pt x="348" y="388"/>
                      <a:pt x="348" y="389"/>
                      <a:pt x="348" y="390"/>
                    </a:cubicBezTo>
                    <a:cubicBezTo>
                      <a:pt x="348" y="391"/>
                      <a:pt x="346" y="393"/>
                      <a:pt x="348" y="393"/>
                    </a:cubicBezTo>
                    <a:cubicBezTo>
                      <a:pt x="351" y="396"/>
                      <a:pt x="354" y="401"/>
                      <a:pt x="357" y="404"/>
                    </a:cubicBezTo>
                    <a:lnTo>
                      <a:pt x="365" y="413"/>
                    </a:lnTo>
                    <a:lnTo>
                      <a:pt x="377" y="426"/>
                    </a:lnTo>
                    <a:lnTo>
                      <a:pt x="380" y="428"/>
                    </a:lnTo>
                    <a:cubicBezTo>
                      <a:pt x="381" y="427"/>
                      <a:pt x="381" y="427"/>
                      <a:pt x="381" y="426"/>
                    </a:cubicBezTo>
                    <a:cubicBezTo>
                      <a:pt x="381" y="425"/>
                      <a:pt x="382" y="424"/>
                      <a:pt x="383" y="424"/>
                    </a:cubicBezTo>
                    <a:cubicBezTo>
                      <a:pt x="384" y="426"/>
                      <a:pt x="386" y="427"/>
                      <a:pt x="388" y="428"/>
                    </a:cubicBezTo>
                    <a:cubicBezTo>
                      <a:pt x="388" y="429"/>
                      <a:pt x="388" y="431"/>
                      <a:pt x="389" y="432"/>
                    </a:cubicBezTo>
                    <a:cubicBezTo>
                      <a:pt x="389" y="431"/>
                      <a:pt x="389" y="430"/>
                      <a:pt x="388" y="429"/>
                    </a:cubicBezTo>
                    <a:cubicBezTo>
                      <a:pt x="388" y="426"/>
                      <a:pt x="384" y="425"/>
                      <a:pt x="383" y="422"/>
                    </a:cubicBezTo>
                    <a:cubicBezTo>
                      <a:pt x="381" y="421"/>
                      <a:pt x="379" y="420"/>
                      <a:pt x="377" y="419"/>
                    </a:cubicBezTo>
                    <a:cubicBezTo>
                      <a:pt x="376" y="419"/>
                      <a:pt x="374" y="417"/>
                      <a:pt x="374" y="416"/>
                    </a:cubicBezTo>
                    <a:cubicBezTo>
                      <a:pt x="375" y="414"/>
                      <a:pt x="375" y="412"/>
                      <a:pt x="377" y="411"/>
                    </a:cubicBezTo>
                    <a:cubicBezTo>
                      <a:pt x="380" y="411"/>
                      <a:pt x="381" y="415"/>
                      <a:pt x="383" y="417"/>
                    </a:cubicBezTo>
                    <a:cubicBezTo>
                      <a:pt x="386" y="417"/>
                      <a:pt x="385" y="421"/>
                      <a:pt x="388" y="423"/>
                    </a:cubicBezTo>
                    <a:cubicBezTo>
                      <a:pt x="392" y="424"/>
                      <a:pt x="393" y="428"/>
                      <a:pt x="396" y="431"/>
                    </a:cubicBezTo>
                    <a:cubicBezTo>
                      <a:pt x="397" y="432"/>
                      <a:pt x="397" y="434"/>
                      <a:pt x="398" y="435"/>
                    </a:cubicBezTo>
                    <a:cubicBezTo>
                      <a:pt x="397" y="433"/>
                      <a:pt x="397" y="431"/>
                      <a:pt x="395" y="429"/>
                    </a:cubicBezTo>
                    <a:cubicBezTo>
                      <a:pt x="394" y="427"/>
                      <a:pt x="392" y="425"/>
                      <a:pt x="391" y="422"/>
                    </a:cubicBezTo>
                    <a:cubicBezTo>
                      <a:pt x="387" y="418"/>
                      <a:pt x="387" y="413"/>
                      <a:pt x="386" y="408"/>
                    </a:cubicBezTo>
                    <a:cubicBezTo>
                      <a:pt x="386" y="407"/>
                      <a:pt x="387" y="407"/>
                      <a:pt x="388" y="406"/>
                    </a:cubicBezTo>
                    <a:cubicBezTo>
                      <a:pt x="388" y="406"/>
                      <a:pt x="389" y="406"/>
                      <a:pt x="390" y="407"/>
                    </a:cubicBezTo>
                    <a:cubicBezTo>
                      <a:pt x="394" y="410"/>
                      <a:pt x="394" y="415"/>
                      <a:pt x="397" y="419"/>
                    </a:cubicBezTo>
                    <a:cubicBezTo>
                      <a:pt x="397" y="422"/>
                      <a:pt x="400" y="424"/>
                      <a:pt x="401" y="427"/>
                    </a:cubicBezTo>
                    <a:cubicBezTo>
                      <a:pt x="405" y="434"/>
                      <a:pt x="412" y="440"/>
                      <a:pt x="416" y="447"/>
                    </a:cubicBezTo>
                    <a:cubicBezTo>
                      <a:pt x="417" y="447"/>
                      <a:pt x="419" y="447"/>
                      <a:pt x="420" y="447"/>
                    </a:cubicBezTo>
                    <a:cubicBezTo>
                      <a:pt x="421" y="449"/>
                      <a:pt x="423" y="449"/>
                      <a:pt x="425" y="450"/>
                    </a:cubicBezTo>
                    <a:cubicBezTo>
                      <a:pt x="429" y="453"/>
                      <a:pt x="434" y="452"/>
                      <a:pt x="438" y="454"/>
                    </a:cubicBezTo>
                    <a:lnTo>
                      <a:pt x="438" y="454"/>
                    </a:lnTo>
                    <a:cubicBezTo>
                      <a:pt x="436" y="453"/>
                      <a:pt x="435" y="451"/>
                      <a:pt x="434" y="450"/>
                    </a:cubicBezTo>
                    <a:lnTo>
                      <a:pt x="426" y="442"/>
                    </a:lnTo>
                    <a:lnTo>
                      <a:pt x="423" y="442"/>
                    </a:lnTo>
                    <a:cubicBezTo>
                      <a:pt x="423" y="441"/>
                      <a:pt x="423" y="440"/>
                      <a:pt x="423" y="440"/>
                    </a:cubicBezTo>
                    <a:cubicBezTo>
                      <a:pt x="423" y="440"/>
                      <a:pt x="424" y="439"/>
                      <a:pt x="424" y="439"/>
                    </a:cubicBezTo>
                    <a:cubicBezTo>
                      <a:pt x="427" y="442"/>
                      <a:pt x="431" y="445"/>
                      <a:pt x="434" y="448"/>
                    </a:cubicBezTo>
                    <a:cubicBezTo>
                      <a:pt x="436" y="450"/>
                      <a:pt x="437" y="453"/>
                      <a:pt x="439" y="454"/>
                    </a:cubicBezTo>
                    <a:lnTo>
                      <a:pt x="451" y="454"/>
                    </a:lnTo>
                    <a:cubicBezTo>
                      <a:pt x="449" y="452"/>
                      <a:pt x="448" y="450"/>
                      <a:pt x="446" y="447"/>
                    </a:cubicBezTo>
                    <a:cubicBezTo>
                      <a:pt x="446" y="447"/>
                      <a:pt x="446" y="447"/>
                      <a:pt x="447" y="447"/>
                    </a:cubicBezTo>
                    <a:cubicBezTo>
                      <a:pt x="449" y="449"/>
                      <a:pt x="450" y="452"/>
                      <a:pt x="452" y="454"/>
                    </a:cubicBezTo>
                    <a:lnTo>
                      <a:pt x="474" y="454"/>
                    </a:lnTo>
                    <a:cubicBezTo>
                      <a:pt x="473" y="454"/>
                      <a:pt x="471" y="453"/>
                      <a:pt x="470" y="452"/>
                    </a:cubicBezTo>
                    <a:cubicBezTo>
                      <a:pt x="466" y="449"/>
                      <a:pt x="460" y="448"/>
                      <a:pt x="457" y="443"/>
                    </a:cubicBezTo>
                    <a:cubicBezTo>
                      <a:pt x="453" y="439"/>
                      <a:pt x="448" y="438"/>
                      <a:pt x="443" y="436"/>
                    </a:cubicBezTo>
                    <a:cubicBezTo>
                      <a:pt x="438" y="433"/>
                      <a:pt x="433" y="431"/>
                      <a:pt x="428" y="427"/>
                    </a:cubicBezTo>
                    <a:cubicBezTo>
                      <a:pt x="422" y="420"/>
                      <a:pt x="413" y="417"/>
                      <a:pt x="408" y="409"/>
                    </a:cubicBezTo>
                    <a:cubicBezTo>
                      <a:pt x="400" y="404"/>
                      <a:pt x="393" y="396"/>
                      <a:pt x="389" y="387"/>
                    </a:cubicBezTo>
                    <a:cubicBezTo>
                      <a:pt x="385" y="382"/>
                      <a:pt x="385" y="375"/>
                      <a:pt x="381" y="371"/>
                    </a:cubicBezTo>
                    <a:cubicBezTo>
                      <a:pt x="375" y="365"/>
                      <a:pt x="371" y="358"/>
                      <a:pt x="366" y="351"/>
                    </a:cubicBezTo>
                    <a:lnTo>
                      <a:pt x="367" y="351"/>
                    </a:lnTo>
                    <a:cubicBezTo>
                      <a:pt x="367" y="351"/>
                      <a:pt x="368" y="351"/>
                      <a:pt x="368" y="352"/>
                    </a:cubicBezTo>
                    <a:cubicBezTo>
                      <a:pt x="371" y="358"/>
                      <a:pt x="376" y="363"/>
                      <a:pt x="381" y="369"/>
                    </a:cubicBezTo>
                    <a:cubicBezTo>
                      <a:pt x="386" y="372"/>
                      <a:pt x="386" y="377"/>
                      <a:pt x="387" y="382"/>
                    </a:cubicBezTo>
                    <a:cubicBezTo>
                      <a:pt x="392" y="387"/>
                      <a:pt x="394" y="393"/>
                      <a:pt x="398" y="398"/>
                    </a:cubicBezTo>
                    <a:cubicBezTo>
                      <a:pt x="399" y="398"/>
                      <a:pt x="399" y="397"/>
                      <a:pt x="399" y="397"/>
                    </a:cubicBezTo>
                    <a:cubicBezTo>
                      <a:pt x="400" y="396"/>
                      <a:pt x="401" y="396"/>
                      <a:pt x="402" y="396"/>
                    </a:cubicBezTo>
                    <a:cubicBezTo>
                      <a:pt x="407" y="399"/>
                      <a:pt x="409" y="404"/>
                      <a:pt x="413" y="408"/>
                    </a:cubicBezTo>
                    <a:cubicBezTo>
                      <a:pt x="414" y="409"/>
                      <a:pt x="414" y="410"/>
                      <a:pt x="415" y="411"/>
                    </a:cubicBezTo>
                    <a:cubicBezTo>
                      <a:pt x="412" y="405"/>
                      <a:pt x="409" y="399"/>
                      <a:pt x="406" y="393"/>
                    </a:cubicBezTo>
                    <a:cubicBezTo>
                      <a:pt x="406" y="391"/>
                      <a:pt x="404" y="389"/>
                      <a:pt x="406" y="388"/>
                    </a:cubicBezTo>
                    <a:cubicBezTo>
                      <a:pt x="407" y="388"/>
                      <a:pt x="408" y="388"/>
                      <a:pt x="408" y="389"/>
                    </a:cubicBezTo>
                    <a:cubicBezTo>
                      <a:pt x="407" y="389"/>
                      <a:pt x="407" y="389"/>
                      <a:pt x="407" y="389"/>
                    </a:cubicBezTo>
                    <a:cubicBezTo>
                      <a:pt x="406" y="390"/>
                      <a:pt x="406" y="391"/>
                      <a:pt x="406" y="392"/>
                    </a:cubicBezTo>
                    <a:cubicBezTo>
                      <a:pt x="410" y="397"/>
                      <a:pt x="412" y="403"/>
                      <a:pt x="416" y="408"/>
                    </a:cubicBezTo>
                    <a:cubicBezTo>
                      <a:pt x="416" y="411"/>
                      <a:pt x="418" y="413"/>
                      <a:pt x="418" y="415"/>
                    </a:cubicBezTo>
                    <a:lnTo>
                      <a:pt x="418" y="415"/>
                    </a:lnTo>
                    <a:cubicBezTo>
                      <a:pt x="416" y="415"/>
                      <a:pt x="415" y="412"/>
                      <a:pt x="413" y="411"/>
                    </a:cubicBezTo>
                    <a:cubicBezTo>
                      <a:pt x="412" y="409"/>
                      <a:pt x="410" y="407"/>
                      <a:pt x="409" y="405"/>
                    </a:cubicBezTo>
                    <a:cubicBezTo>
                      <a:pt x="406" y="403"/>
                      <a:pt x="405" y="399"/>
                      <a:pt x="401" y="398"/>
                    </a:cubicBezTo>
                    <a:cubicBezTo>
                      <a:pt x="400" y="398"/>
                      <a:pt x="399" y="399"/>
                      <a:pt x="399" y="400"/>
                    </a:cubicBezTo>
                    <a:cubicBezTo>
                      <a:pt x="400" y="400"/>
                      <a:pt x="400" y="401"/>
                      <a:pt x="401" y="402"/>
                    </a:cubicBezTo>
                    <a:cubicBezTo>
                      <a:pt x="405" y="406"/>
                      <a:pt x="412" y="408"/>
                      <a:pt x="414" y="414"/>
                    </a:cubicBezTo>
                    <a:cubicBezTo>
                      <a:pt x="418" y="418"/>
                      <a:pt x="423" y="420"/>
                      <a:pt x="426" y="424"/>
                    </a:cubicBezTo>
                    <a:cubicBezTo>
                      <a:pt x="430" y="428"/>
                      <a:pt x="435" y="430"/>
                      <a:pt x="440" y="432"/>
                    </a:cubicBezTo>
                    <a:lnTo>
                      <a:pt x="452" y="438"/>
                    </a:lnTo>
                    <a:cubicBezTo>
                      <a:pt x="456" y="439"/>
                      <a:pt x="459" y="444"/>
                      <a:pt x="462" y="446"/>
                    </a:cubicBezTo>
                    <a:cubicBezTo>
                      <a:pt x="467" y="448"/>
                      <a:pt x="471" y="452"/>
                      <a:pt x="476" y="454"/>
                    </a:cubicBezTo>
                    <a:cubicBezTo>
                      <a:pt x="477" y="454"/>
                      <a:pt x="478" y="454"/>
                      <a:pt x="479" y="454"/>
                    </a:cubicBezTo>
                    <a:lnTo>
                      <a:pt x="569" y="454"/>
                    </a:lnTo>
                    <a:cubicBezTo>
                      <a:pt x="567" y="453"/>
                      <a:pt x="565" y="452"/>
                      <a:pt x="563" y="451"/>
                    </a:cubicBezTo>
                    <a:lnTo>
                      <a:pt x="554" y="444"/>
                    </a:lnTo>
                    <a:cubicBezTo>
                      <a:pt x="553" y="443"/>
                      <a:pt x="552" y="442"/>
                      <a:pt x="552" y="440"/>
                    </a:cubicBezTo>
                    <a:cubicBezTo>
                      <a:pt x="552" y="440"/>
                      <a:pt x="552" y="440"/>
                      <a:pt x="553" y="440"/>
                    </a:cubicBezTo>
                    <a:cubicBezTo>
                      <a:pt x="553" y="440"/>
                      <a:pt x="553" y="440"/>
                      <a:pt x="553" y="441"/>
                    </a:cubicBezTo>
                    <a:cubicBezTo>
                      <a:pt x="556" y="445"/>
                      <a:pt x="560" y="447"/>
                      <a:pt x="564" y="450"/>
                    </a:cubicBezTo>
                    <a:lnTo>
                      <a:pt x="571" y="454"/>
                    </a:lnTo>
                    <a:lnTo>
                      <a:pt x="617" y="454"/>
                    </a:lnTo>
                    <a:cubicBezTo>
                      <a:pt x="616" y="454"/>
                      <a:pt x="615" y="454"/>
                      <a:pt x="614" y="453"/>
                    </a:cubicBezTo>
                    <a:cubicBezTo>
                      <a:pt x="613" y="452"/>
                      <a:pt x="611" y="452"/>
                      <a:pt x="610" y="451"/>
                    </a:cubicBezTo>
                    <a:cubicBezTo>
                      <a:pt x="608" y="449"/>
                      <a:pt x="603" y="449"/>
                      <a:pt x="605" y="445"/>
                    </a:cubicBezTo>
                    <a:cubicBezTo>
                      <a:pt x="607" y="441"/>
                      <a:pt x="611" y="444"/>
                      <a:pt x="614" y="443"/>
                    </a:cubicBezTo>
                    <a:cubicBezTo>
                      <a:pt x="615" y="443"/>
                      <a:pt x="616" y="445"/>
                      <a:pt x="618" y="445"/>
                    </a:cubicBezTo>
                    <a:cubicBezTo>
                      <a:pt x="627" y="449"/>
                      <a:pt x="639" y="448"/>
                      <a:pt x="649" y="452"/>
                    </a:cubicBezTo>
                    <a:cubicBezTo>
                      <a:pt x="650" y="453"/>
                      <a:pt x="652" y="454"/>
                      <a:pt x="654" y="454"/>
                    </a:cubicBezTo>
                    <a:lnTo>
                      <a:pt x="662" y="454"/>
                    </a:lnTo>
                    <a:lnTo>
                      <a:pt x="663" y="453"/>
                    </a:lnTo>
                    <a:cubicBezTo>
                      <a:pt x="666" y="453"/>
                      <a:pt x="668" y="454"/>
                      <a:pt x="670" y="454"/>
                    </a:cubicBezTo>
                    <a:cubicBezTo>
                      <a:pt x="670" y="454"/>
                      <a:pt x="670" y="454"/>
                      <a:pt x="670" y="454"/>
                    </a:cubicBezTo>
                    <a:lnTo>
                      <a:pt x="675" y="454"/>
                    </a:lnTo>
                    <a:lnTo>
                      <a:pt x="675" y="453"/>
                    </a:lnTo>
                    <a:lnTo>
                      <a:pt x="674" y="453"/>
                    </a:lnTo>
                    <a:cubicBezTo>
                      <a:pt x="670" y="452"/>
                      <a:pt x="666" y="452"/>
                      <a:pt x="662" y="451"/>
                    </a:cubicBezTo>
                    <a:cubicBezTo>
                      <a:pt x="657" y="451"/>
                      <a:pt x="653" y="449"/>
                      <a:pt x="648" y="448"/>
                    </a:cubicBezTo>
                    <a:cubicBezTo>
                      <a:pt x="637" y="446"/>
                      <a:pt x="627" y="442"/>
                      <a:pt x="618" y="437"/>
                    </a:cubicBezTo>
                    <a:cubicBezTo>
                      <a:pt x="612" y="433"/>
                      <a:pt x="605" y="431"/>
                      <a:pt x="599" y="426"/>
                    </a:cubicBezTo>
                    <a:cubicBezTo>
                      <a:pt x="599" y="425"/>
                      <a:pt x="600" y="425"/>
                      <a:pt x="600" y="425"/>
                    </a:cubicBezTo>
                    <a:cubicBezTo>
                      <a:pt x="602" y="427"/>
                      <a:pt x="604" y="427"/>
                      <a:pt x="606" y="429"/>
                    </a:cubicBezTo>
                    <a:lnTo>
                      <a:pt x="616" y="434"/>
                    </a:lnTo>
                    <a:cubicBezTo>
                      <a:pt x="620" y="437"/>
                      <a:pt x="624" y="438"/>
                      <a:pt x="628" y="440"/>
                    </a:cubicBezTo>
                    <a:cubicBezTo>
                      <a:pt x="639" y="444"/>
                      <a:pt x="650" y="448"/>
                      <a:pt x="661" y="450"/>
                    </a:cubicBezTo>
                    <a:lnTo>
                      <a:pt x="672" y="451"/>
                    </a:lnTo>
                    <a:cubicBezTo>
                      <a:pt x="673" y="451"/>
                      <a:pt x="674" y="452"/>
                      <a:pt x="675" y="452"/>
                    </a:cubicBezTo>
                    <a:lnTo>
                      <a:pt x="675" y="437"/>
                    </a:lnTo>
                    <a:cubicBezTo>
                      <a:pt x="671" y="436"/>
                      <a:pt x="667" y="435"/>
                      <a:pt x="663" y="434"/>
                    </a:cubicBezTo>
                    <a:cubicBezTo>
                      <a:pt x="659" y="433"/>
                      <a:pt x="655" y="433"/>
                      <a:pt x="652" y="430"/>
                    </a:cubicBezTo>
                    <a:lnTo>
                      <a:pt x="652" y="430"/>
                    </a:lnTo>
                    <a:cubicBezTo>
                      <a:pt x="656" y="431"/>
                      <a:pt x="660" y="432"/>
                      <a:pt x="664" y="433"/>
                    </a:cubicBezTo>
                    <a:cubicBezTo>
                      <a:pt x="668" y="434"/>
                      <a:pt x="671" y="435"/>
                      <a:pt x="675" y="435"/>
                    </a:cubicBezTo>
                    <a:lnTo>
                      <a:pt x="675" y="397"/>
                    </a:lnTo>
                    <a:lnTo>
                      <a:pt x="675" y="397"/>
                    </a:lnTo>
                    <a:lnTo>
                      <a:pt x="659" y="400"/>
                    </a:lnTo>
                    <a:lnTo>
                      <a:pt x="642" y="403"/>
                    </a:lnTo>
                    <a:lnTo>
                      <a:pt x="639" y="403"/>
                    </a:lnTo>
                    <a:lnTo>
                      <a:pt x="621" y="405"/>
                    </a:lnTo>
                    <a:cubicBezTo>
                      <a:pt x="613" y="406"/>
                      <a:pt x="605" y="406"/>
                      <a:pt x="597" y="407"/>
                    </a:cubicBezTo>
                    <a:lnTo>
                      <a:pt x="577" y="409"/>
                    </a:lnTo>
                    <a:lnTo>
                      <a:pt x="551" y="409"/>
                    </a:lnTo>
                    <a:lnTo>
                      <a:pt x="534" y="407"/>
                    </a:lnTo>
                    <a:cubicBezTo>
                      <a:pt x="524" y="406"/>
                      <a:pt x="515" y="404"/>
                      <a:pt x="505" y="402"/>
                    </a:cubicBezTo>
                    <a:cubicBezTo>
                      <a:pt x="491" y="399"/>
                      <a:pt x="480" y="391"/>
                      <a:pt x="467" y="386"/>
                    </a:cubicBezTo>
                    <a:cubicBezTo>
                      <a:pt x="459" y="386"/>
                      <a:pt x="451" y="383"/>
                      <a:pt x="444" y="381"/>
                    </a:cubicBezTo>
                    <a:cubicBezTo>
                      <a:pt x="441" y="379"/>
                      <a:pt x="439" y="377"/>
                      <a:pt x="437" y="375"/>
                    </a:cubicBezTo>
                    <a:cubicBezTo>
                      <a:pt x="432" y="370"/>
                      <a:pt x="425" y="369"/>
                      <a:pt x="422" y="362"/>
                    </a:cubicBezTo>
                    <a:cubicBezTo>
                      <a:pt x="416" y="359"/>
                      <a:pt x="413" y="355"/>
                      <a:pt x="409" y="349"/>
                    </a:cubicBezTo>
                    <a:cubicBezTo>
                      <a:pt x="406" y="343"/>
                      <a:pt x="398" y="347"/>
                      <a:pt x="393" y="345"/>
                    </a:cubicBezTo>
                    <a:cubicBezTo>
                      <a:pt x="386" y="342"/>
                      <a:pt x="379" y="338"/>
                      <a:pt x="372" y="334"/>
                    </a:cubicBezTo>
                    <a:lnTo>
                      <a:pt x="364" y="326"/>
                    </a:lnTo>
                    <a:cubicBezTo>
                      <a:pt x="361" y="324"/>
                      <a:pt x="358" y="322"/>
                      <a:pt x="356" y="319"/>
                    </a:cubicBezTo>
                    <a:lnTo>
                      <a:pt x="345" y="306"/>
                    </a:lnTo>
                    <a:cubicBezTo>
                      <a:pt x="345" y="306"/>
                      <a:pt x="344" y="305"/>
                      <a:pt x="344" y="305"/>
                    </a:cubicBezTo>
                    <a:cubicBezTo>
                      <a:pt x="339" y="301"/>
                      <a:pt x="339" y="295"/>
                      <a:pt x="334" y="291"/>
                    </a:cubicBezTo>
                    <a:cubicBezTo>
                      <a:pt x="332" y="288"/>
                      <a:pt x="328" y="288"/>
                      <a:pt x="324" y="287"/>
                    </a:cubicBezTo>
                    <a:cubicBezTo>
                      <a:pt x="317" y="286"/>
                      <a:pt x="311" y="284"/>
                      <a:pt x="305" y="281"/>
                    </a:cubicBezTo>
                    <a:cubicBezTo>
                      <a:pt x="301" y="279"/>
                      <a:pt x="298" y="275"/>
                      <a:pt x="294" y="273"/>
                    </a:cubicBezTo>
                    <a:cubicBezTo>
                      <a:pt x="289" y="272"/>
                      <a:pt x="285" y="275"/>
                      <a:pt x="281" y="277"/>
                    </a:cubicBezTo>
                    <a:cubicBezTo>
                      <a:pt x="280" y="279"/>
                      <a:pt x="279" y="280"/>
                      <a:pt x="278" y="281"/>
                    </a:cubicBezTo>
                    <a:cubicBezTo>
                      <a:pt x="274" y="284"/>
                      <a:pt x="274" y="289"/>
                      <a:pt x="271" y="293"/>
                    </a:cubicBezTo>
                    <a:cubicBezTo>
                      <a:pt x="269" y="298"/>
                      <a:pt x="264" y="303"/>
                      <a:pt x="258" y="307"/>
                    </a:cubicBezTo>
                    <a:cubicBezTo>
                      <a:pt x="250" y="312"/>
                      <a:pt x="245" y="320"/>
                      <a:pt x="238" y="327"/>
                    </a:cubicBezTo>
                    <a:cubicBezTo>
                      <a:pt x="233" y="333"/>
                      <a:pt x="226" y="337"/>
                      <a:pt x="220" y="340"/>
                    </a:cubicBezTo>
                    <a:cubicBezTo>
                      <a:pt x="215" y="342"/>
                      <a:pt x="210" y="341"/>
                      <a:pt x="206" y="343"/>
                    </a:cubicBezTo>
                    <a:cubicBezTo>
                      <a:pt x="196" y="346"/>
                      <a:pt x="192" y="356"/>
                      <a:pt x="183" y="361"/>
                    </a:cubicBezTo>
                    <a:cubicBezTo>
                      <a:pt x="179" y="363"/>
                      <a:pt x="175" y="365"/>
                      <a:pt x="170" y="368"/>
                    </a:cubicBezTo>
                    <a:cubicBezTo>
                      <a:pt x="162" y="367"/>
                      <a:pt x="157" y="373"/>
                      <a:pt x="150" y="373"/>
                    </a:cubicBezTo>
                    <a:cubicBezTo>
                      <a:pt x="145" y="374"/>
                      <a:pt x="140" y="373"/>
                      <a:pt x="136" y="372"/>
                    </a:cubicBezTo>
                    <a:cubicBezTo>
                      <a:pt x="128" y="370"/>
                      <a:pt x="120" y="372"/>
                      <a:pt x="113" y="373"/>
                    </a:cubicBezTo>
                    <a:lnTo>
                      <a:pt x="101" y="377"/>
                    </a:lnTo>
                    <a:lnTo>
                      <a:pt x="98" y="378"/>
                    </a:lnTo>
                    <a:cubicBezTo>
                      <a:pt x="85" y="381"/>
                      <a:pt x="71" y="382"/>
                      <a:pt x="58" y="381"/>
                    </a:cubicBezTo>
                    <a:cubicBezTo>
                      <a:pt x="45" y="378"/>
                      <a:pt x="29" y="374"/>
                      <a:pt x="24" y="360"/>
                    </a:cubicBezTo>
                    <a:lnTo>
                      <a:pt x="18" y="349"/>
                    </a:lnTo>
                    <a:cubicBezTo>
                      <a:pt x="17" y="347"/>
                      <a:pt x="17" y="343"/>
                      <a:pt x="18" y="340"/>
                    </a:cubicBezTo>
                    <a:cubicBezTo>
                      <a:pt x="18" y="339"/>
                      <a:pt x="19" y="338"/>
                      <a:pt x="19" y="337"/>
                    </a:cubicBezTo>
                    <a:lnTo>
                      <a:pt x="20" y="335"/>
                    </a:lnTo>
                    <a:cubicBezTo>
                      <a:pt x="20" y="335"/>
                      <a:pt x="21" y="335"/>
                      <a:pt x="21" y="334"/>
                    </a:cubicBezTo>
                    <a:cubicBezTo>
                      <a:pt x="23" y="332"/>
                      <a:pt x="25" y="328"/>
                      <a:pt x="23" y="325"/>
                    </a:cubicBezTo>
                    <a:cubicBezTo>
                      <a:pt x="23" y="323"/>
                      <a:pt x="24" y="319"/>
                      <a:pt x="27" y="318"/>
                    </a:cubicBezTo>
                    <a:cubicBezTo>
                      <a:pt x="27" y="319"/>
                      <a:pt x="28" y="318"/>
                      <a:pt x="29" y="319"/>
                    </a:cubicBezTo>
                    <a:cubicBezTo>
                      <a:pt x="27" y="320"/>
                      <a:pt x="24" y="321"/>
                      <a:pt x="24" y="324"/>
                    </a:cubicBezTo>
                    <a:cubicBezTo>
                      <a:pt x="26" y="324"/>
                      <a:pt x="28" y="323"/>
                      <a:pt x="30" y="323"/>
                    </a:cubicBezTo>
                    <a:cubicBezTo>
                      <a:pt x="35" y="324"/>
                      <a:pt x="33" y="331"/>
                      <a:pt x="38" y="333"/>
                    </a:cubicBezTo>
                    <a:cubicBezTo>
                      <a:pt x="38" y="332"/>
                      <a:pt x="39" y="332"/>
                      <a:pt x="39" y="332"/>
                    </a:cubicBezTo>
                    <a:cubicBezTo>
                      <a:pt x="39" y="333"/>
                      <a:pt x="40" y="334"/>
                      <a:pt x="41" y="334"/>
                    </a:cubicBezTo>
                    <a:cubicBezTo>
                      <a:pt x="43" y="333"/>
                      <a:pt x="47" y="332"/>
                      <a:pt x="48" y="329"/>
                    </a:cubicBezTo>
                    <a:cubicBezTo>
                      <a:pt x="50" y="327"/>
                      <a:pt x="53" y="328"/>
                      <a:pt x="55" y="329"/>
                    </a:cubicBezTo>
                    <a:cubicBezTo>
                      <a:pt x="57" y="329"/>
                      <a:pt x="58" y="331"/>
                      <a:pt x="58" y="333"/>
                    </a:cubicBezTo>
                    <a:cubicBezTo>
                      <a:pt x="58" y="334"/>
                      <a:pt x="59" y="337"/>
                      <a:pt x="58" y="338"/>
                    </a:cubicBezTo>
                    <a:cubicBezTo>
                      <a:pt x="57" y="339"/>
                      <a:pt x="56" y="341"/>
                      <a:pt x="55" y="341"/>
                    </a:cubicBezTo>
                    <a:cubicBezTo>
                      <a:pt x="55" y="341"/>
                      <a:pt x="54" y="342"/>
                      <a:pt x="55" y="343"/>
                    </a:cubicBezTo>
                    <a:cubicBezTo>
                      <a:pt x="56" y="342"/>
                      <a:pt x="58" y="342"/>
                      <a:pt x="59" y="341"/>
                    </a:cubicBezTo>
                    <a:cubicBezTo>
                      <a:pt x="60" y="339"/>
                      <a:pt x="60" y="336"/>
                      <a:pt x="63" y="335"/>
                    </a:cubicBezTo>
                    <a:cubicBezTo>
                      <a:pt x="63" y="333"/>
                      <a:pt x="60" y="330"/>
                      <a:pt x="62" y="328"/>
                    </a:cubicBezTo>
                    <a:cubicBezTo>
                      <a:pt x="63" y="328"/>
                      <a:pt x="63" y="327"/>
                      <a:pt x="63" y="327"/>
                    </a:cubicBezTo>
                    <a:cubicBezTo>
                      <a:pt x="63" y="328"/>
                      <a:pt x="62" y="330"/>
                      <a:pt x="63" y="332"/>
                    </a:cubicBezTo>
                    <a:cubicBezTo>
                      <a:pt x="64" y="332"/>
                      <a:pt x="64" y="330"/>
                      <a:pt x="65" y="330"/>
                    </a:cubicBezTo>
                    <a:cubicBezTo>
                      <a:pt x="66" y="329"/>
                      <a:pt x="67" y="328"/>
                      <a:pt x="68" y="329"/>
                    </a:cubicBezTo>
                    <a:cubicBezTo>
                      <a:pt x="69" y="329"/>
                      <a:pt x="70" y="332"/>
                      <a:pt x="71" y="330"/>
                    </a:cubicBezTo>
                    <a:cubicBezTo>
                      <a:pt x="71" y="329"/>
                      <a:pt x="71" y="329"/>
                      <a:pt x="71" y="328"/>
                    </a:cubicBezTo>
                    <a:cubicBezTo>
                      <a:pt x="70" y="326"/>
                      <a:pt x="68" y="327"/>
                      <a:pt x="68" y="326"/>
                    </a:cubicBezTo>
                    <a:cubicBezTo>
                      <a:pt x="69" y="325"/>
                      <a:pt x="70" y="325"/>
                      <a:pt x="70" y="324"/>
                    </a:cubicBezTo>
                    <a:cubicBezTo>
                      <a:pt x="69" y="322"/>
                      <a:pt x="66" y="323"/>
                      <a:pt x="64" y="323"/>
                    </a:cubicBezTo>
                    <a:cubicBezTo>
                      <a:pt x="63" y="323"/>
                      <a:pt x="63" y="325"/>
                      <a:pt x="62" y="325"/>
                    </a:cubicBezTo>
                    <a:cubicBezTo>
                      <a:pt x="61" y="324"/>
                      <a:pt x="63" y="323"/>
                      <a:pt x="64" y="322"/>
                    </a:cubicBezTo>
                    <a:cubicBezTo>
                      <a:pt x="66" y="321"/>
                      <a:pt x="68" y="321"/>
                      <a:pt x="70" y="322"/>
                    </a:cubicBezTo>
                    <a:cubicBezTo>
                      <a:pt x="73" y="325"/>
                      <a:pt x="77" y="326"/>
                      <a:pt x="77" y="330"/>
                    </a:cubicBezTo>
                    <a:cubicBezTo>
                      <a:pt x="76" y="331"/>
                      <a:pt x="76" y="334"/>
                      <a:pt x="74" y="334"/>
                    </a:cubicBezTo>
                    <a:cubicBezTo>
                      <a:pt x="73" y="334"/>
                      <a:pt x="73" y="335"/>
                      <a:pt x="74" y="335"/>
                    </a:cubicBezTo>
                    <a:cubicBezTo>
                      <a:pt x="74" y="336"/>
                      <a:pt x="75" y="336"/>
                      <a:pt x="75" y="336"/>
                    </a:cubicBezTo>
                    <a:cubicBezTo>
                      <a:pt x="77" y="334"/>
                      <a:pt x="80" y="333"/>
                      <a:pt x="80" y="330"/>
                    </a:cubicBezTo>
                    <a:cubicBezTo>
                      <a:pt x="80" y="329"/>
                      <a:pt x="79" y="328"/>
                      <a:pt x="80" y="327"/>
                    </a:cubicBezTo>
                    <a:cubicBezTo>
                      <a:pt x="80" y="328"/>
                      <a:pt x="81" y="328"/>
                      <a:pt x="81" y="328"/>
                    </a:cubicBezTo>
                    <a:cubicBezTo>
                      <a:pt x="82" y="327"/>
                      <a:pt x="81" y="327"/>
                      <a:pt x="81" y="326"/>
                    </a:cubicBezTo>
                    <a:cubicBezTo>
                      <a:pt x="80" y="325"/>
                      <a:pt x="79" y="324"/>
                      <a:pt x="78" y="323"/>
                    </a:cubicBezTo>
                    <a:cubicBezTo>
                      <a:pt x="78" y="321"/>
                      <a:pt x="79" y="320"/>
                      <a:pt x="80" y="319"/>
                    </a:cubicBezTo>
                    <a:cubicBezTo>
                      <a:pt x="81" y="319"/>
                      <a:pt x="81" y="318"/>
                      <a:pt x="81" y="318"/>
                    </a:cubicBezTo>
                    <a:cubicBezTo>
                      <a:pt x="85" y="317"/>
                      <a:pt x="88" y="320"/>
                      <a:pt x="90" y="322"/>
                    </a:cubicBezTo>
                    <a:cubicBezTo>
                      <a:pt x="90" y="324"/>
                      <a:pt x="89" y="325"/>
                      <a:pt x="91" y="326"/>
                    </a:cubicBezTo>
                    <a:cubicBezTo>
                      <a:pt x="91" y="326"/>
                      <a:pt x="91" y="326"/>
                      <a:pt x="92" y="326"/>
                    </a:cubicBezTo>
                    <a:cubicBezTo>
                      <a:pt x="91" y="322"/>
                      <a:pt x="91" y="319"/>
                      <a:pt x="88" y="316"/>
                    </a:cubicBezTo>
                    <a:cubicBezTo>
                      <a:pt x="86" y="316"/>
                      <a:pt x="85" y="315"/>
                      <a:pt x="83" y="315"/>
                    </a:cubicBezTo>
                    <a:cubicBezTo>
                      <a:pt x="83" y="315"/>
                      <a:pt x="82" y="314"/>
                      <a:pt x="82" y="314"/>
                    </a:cubicBezTo>
                    <a:cubicBezTo>
                      <a:pt x="81" y="316"/>
                      <a:pt x="80" y="316"/>
                      <a:pt x="79" y="315"/>
                    </a:cubicBezTo>
                    <a:cubicBezTo>
                      <a:pt x="78" y="315"/>
                      <a:pt x="78" y="315"/>
                      <a:pt x="78" y="314"/>
                    </a:cubicBezTo>
                    <a:cubicBezTo>
                      <a:pt x="76" y="314"/>
                      <a:pt x="75" y="313"/>
                      <a:pt x="74" y="311"/>
                    </a:cubicBezTo>
                    <a:lnTo>
                      <a:pt x="74" y="311"/>
                    </a:lnTo>
                    <a:cubicBezTo>
                      <a:pt x="75" y="312"/>
                      <a:pt x="76" y="312"/>
                      <a:pt x="77" y="312"/>
                    </a:cubicBezTo>
                    <a:cubicBezTo>
                      <a:pt x="77" y="311"/>
                      <a:pt x="76" y="311"/>
                      <a:pt x="76" y="310"/>
                    </a:cubicBezTo>
                    <a:cubicBezTo>
                      <a:pt x="75" y="310"/>
                      <a:pt x="73" y="311"/>
                      <a:pt x="73" y="309"/>
                    </a:cubicBezTo>
                    <a:cubicBezTo>
                      <a:pt x="73" y="308"/>
                      <a:pt x="74" y="307"/>
                      <a:pt x="75" y="307"/>
                    </a:cubicBezTo>
                    <a:lnTo>
                      <a:pt x="76" y="306"/>
                    </a:lnTo>
                    <a:cubicBezTo>
                      <a:pt x="74" y="306"/>
                      <a:pt x="73" y="305"/>
                      <a:pt x="71" y="305"/>
                    </a:cubicBezTo>
                    <a:cubicBezTo>
                      <a:pt x="72" y="304"/>
                      <a:pt x="74" y="304"/>
                      <a:pt x="76" y="304"/>
                    </a:cubicBezTo>
                    <a:cubicBezTo>
                      <a:pt x="78" y="306"/>
                      <a:pt x="82" y="308"/>
                      <a:pt x="81" y="312"/>
                    </a:cubicBezTo>
                    <a:cubicBezTo>
                      <a:pt x="81" y="312"/>
                      <a:pt x="81" y="312"/>
                      <a:pt x="80" y="313"/>
                    </a:cubicBezTo>
                    <a:cubicBezTo>
                      <a:pt x="80" y="313"/>
                      <a:pt x="79" y="313"/>
                      <a:pt x="79" y="312"/>
                    </a:cubicBezTo>
                    <a:cubicBezTo>
                      <a:pt x="80" y="312"/>
                      <a:pt x="80" y="311"/>
                      <a:pt x="80" y="310"/>
                    </a:cubicBezTo>
                    <a:cubicBezTo>
                      <a:pt x="79" y="308"/>
                      <a:pt x="77" y="306"/>
                      <a:pt x="75" y="308"/>
                    </a:cubicBezTo>
                    <a:cubicBezTo>
                      <a:pt x="74" y="308"/>
                      <a:pt x="75" y="309"/>
                      <a:pt x="75" y="309"/>
                    </a:cubicBezTo>
                    <a:cubicBezTo>
                      <a:pt x="75" y="309"/>
                      <a:pt x="75" y="310"/>
                      <a:pt x="76" y="310"/>
                    </a:cubicBezTo>
                    <a:cubicBezTo>
                      <a:pt x="77" y="309"/>
                      <a:pt x="76" y="309"/>
                      <a:pt x="77" y="309"/>
                    </a:cubicBezTo>
                    <a:cubicBezTo>
                      <a:pt x="78" y="309"/>
                      <a:pt x="78" y="309"/>
                      <a:pt x="78" y="310"/>
                    </a:cubicBezTo>
                    <a:cubicBezTo>
                      <a:pt x="78" y="310"/>
                      <a:pt x="77" y="310"/>
                      <a:pt x="77" y="310"/>
                    </a:cubicBezTo>
                    <a:cubicBezTo>
                      <a:pt x="77" y="312"/>
                      <a:pt x="79" y="313"/>
                      <a:pt x="79" y="314"/>
                    </a:cubicBezTo>
                    <a:cubicBezTo>
                      <a:pt x="81" y="314"/>
                      <a:pt x="84" y="312"/>
                      <a:pt x="84" y="310"/>
                    </a:cubicBezTo>
                    <a:cubicBezTo>
                      <a:pt x="84" y="307"/>
                      <a:pt x="82" y="304"/>
                      <a:pt x="85" y="302"/>
                    </a:cubicBezTo>
                    <a:cubicBezTo>
                      <a:pt x="84" y="301"/>
                      <a:pt x="83" y="301"/>
                      <a:pt x="82" y="301"/>
                    </a:cubicBezTo>
                    <a:cubicBezTo>
                      <a:pt x="81" y="302"/>
                      <a:pt x="81" y="303"/>
                      <a:pt x="80" y="303"/>
                    </a:cubicBezTo>
                    <a:cubicBezTo>
                      <a:pt x="80" y="302"/>
                      <a:pt x="80" y="301"/>
                      <a:pt x="80" y="301"/>
                    </a:cubicBezTo>
                    <a:cubicBezTo>
                      <a:pt x="81" y="300"/>
                      <a:pt x="82" y="299"/>
                      <a:pt x="84" y="300"/>
                    </a:cubicBezTo>
                    <a:cubicBezTo>
                      <a:pt x="85" y="301"/>
                      <a:pt x="86" y="302"/>
                      <a:pt x="88" y="302"/>
                    </a:cubicBezTo>
                    <a:cubicBezTo>
                      <a:pt x="88" y="303"/>
                      <a:pt x="90" y="303"/>
                      <a:pt x="90" y="304"/>
                    </a:cubicBezTo>
                    <a:cubicBezTo>
                      <a:pt x="90" y="305"/>
                      <a:pt x="89" y="306"/>
                      <a:pt x="88" y="307"/>
                    </a:cubicBezTo>
                    <a:lnTo>
                      <a:pt x="88" y="307"/>
                    </a:lnTo>
                    <a:lnTo>
                      <a:pt x="88" y="308"/>
                    </a:lnTo>
                    <a:cubicBezTo>
                      <a:pt x="90" y="308"/>
                      <a:pt x="91" y="306"/>
                      <a:pt x="92" y="305"/>
                    </a:cubicBezTo>
                    <a:cubicBezTo>
                      <a:pt x="92" y="304"/>
                      <a:pt x="93" y="303"/>
                      <a:pt x="92" y="302"/>
                    </a:cubicBezTo>
                    <a:cubicBezTo>
                      <a:pt x="91" y="301"/>
                      <a:pt x="91" y="300"/>
                      <a:pt x="91" y="300"/>
                    </a:cubicBezTo>
                    <a:cubicBezTo>
                      <a:pt x="93" y="297"/>
                      <a:pt x="95" y="299"/>
                      <a:pt x="97" y="299"/>
                    </a:cubicBezTo>
                    <a:cubicBezTo>
                      <a:pt x="98" y="300"/>
                      <a:pt x="101" y="301"/>
                      <a:pt x="100" y="302"/>
                    </a:cubicBezTo>
                    <a:cubicBezTo>
                      <a:pt x="99" y="303"/>
                      <a:pt x="99" y="304"/>
                      <a:pt x="100" y="304"/>
                    </a:cubicBezTo>
                    <a:cubicBezTo>
                      <a:pt x="100" y="304"/>
                      <a:pt x="100" y="305"/>
                      <a:pt x="101" y="305"/>
                    </a:cubicBezTo>
                    <a:cubicBezTo>
                      <a:pt x="102" y="304"/>
                      <a:pt x="101" y="302"/>
                      <a:pt x="101" y="300"/>
                    </a:cubicBezTo>
                    <a:cubicBezTo>
                      <a:pt x="100" y="298"/>
                      <a:pt x="98" y="297"/>
                      <a:pt x="96" y="295"/>
                    </a:cubicBezTo>
                    <a:cubicBezTo>
                      <a:pt x="95" y="294"/>
                      <a:pt x="93" y="295"/>
                      <a:pt x="91" y="294"/>
                    </a:cubicBezTo>
                    <a:cubicBezTo>
                      <a:pt x="89" y="294"/>
                      <a:pt x="87" y="293"/>
                      <a:pt x="85" y="294"/>
                    </a:cubicBezTo>
                    <a:cubicBezTo>
                      <a:pt x="83" y="295"/>
                      <a:pt x="82" y="297"/>
                      <a:pt x="80" y="297"/>
                    </a:cubicBezTo>
                    <a:cubicBezTo>
                      <a:pt x="74" y="295"/>
                      <a:pt x="67" y="297"/>
                      <a:pt x="63" y="292"/>
                    </a:cubicBezTo>
                    <a:cubicBezTo>
                      <a:pt x="62" y="288"/>
                      <a:pt x="67" y="286"/>
                      <a:pt x="67" y="283"/>
                    </a:cubicBezTo>
                    <a:cubicBezTo>
                      <a:pt x="68" y="281"/>
                      <a:pt x="70" y="280"/>
                      <a:pt x="71" y="281"/>
                    </a:cubicBezTo>
                    <a:cubicBezTo>
                      <a:pt x="73" y="281"/>
                      <a:pt x="74" y="283"/>
                      <a:pt x="75" y="284"/>
                    </a:cubicBezTo>
                    <a:cubicBezTo>
                      <a:pt x="74" y="285"/>
                      <a:pt x="75" y="286"/>
                      <a:pt x="74" y="287"/>
                    </a:cubicBezTo>
                    <a:cubicBezTo>
                      <a:pt x="74" y="287"/>
                      <a:pt x="75" y="287"/>
                      <a:pt x="75" y="287"/>
                    </a:cubicBezTo>
                    <a:cubicBezTo>
                      <a:pt x="77" y="286"/>
                      <a:pt x="76" y="284"/>
                      <a:pt x="77" y="282"/>
                    </a:cubicBezTo>
                    <a:cubicBezTo>
                      <a:pt x="75" y="279"/>
                      <a:pt x="72" y="278"/>
                      <a:pt x="69" y="276"/>
                    </a:cubicBezTo>
                    <a:lnTo>
                      <a:pt x="65" y="276"/>
                    </a:lnTo>
                    <a:cubicBezTo>
                      <a:pt x="65" y="278"/>
                      <a:pt x="64" y="280"/>
                      <a:pt x="62" y="280"/>
                    </a:cubicBezTo>
                    <a:cubicBezTo>
                      <a:pt x="61" y="280"/>
                      <a:pt x="60" y="280"/>
                      <a:pt x="59" y="279"/>
                    </a:cubicBezTo>
                    <a:cubicBezTo>
                      <a:pt x="60" y="278"/>
                      <a:pt x="60" y="277"/>
                      <a:pt x="60" y="277"/>
                    </a:cubicBezTo>
                    <a:cubicBezTo>
                      <a:pt x="59" y="276"/>
                      <a:pt x="58" y="275"/>
                      <a:pt x="57" y="275"/>
                    </a:cubicBezTo>
                    <a:cubicBezTo>
                      <a:pt x="57" y="275"/>
                      <a:pt x="56" y="275"/>
                      <a:pt x="56" y="275"/>
                    </a:cubicBezTo>
                    <a:cubicBezTo>
                      <a:pt x="56" y="275"/>
                      <a:pt x="56" y="275"/>
                      <a:pt x="56" y="275"/>
                    </a:cubicBezTo>
                    <a:cubicBezTo>
                      <a:pt x="56" y="274"/>
                      <a:pt x="58" y="274"/>
                      <a:pt x="59" y="274"/>
                    </a:cubicBezTo>
                    <a:cubicBezTo>
                      <a:pt x="59" y="275"/>
                      <a:pt x="61" y="275"/>
                      <a:pt x="61" y="276"/>
                    </a:cubicBezTo>
                    <a:lnTo>
                      <a:pt x="61" y="278"/>
                    </a:lnTo>
                    <a:cubicBezTo>
                      <a:pt x="62" y="279"/>
                      <a:pt x="63" y="278"/>
                      <a:pt x="63" y="277"/>
                    </a:cubicBezTo>
                    <a:cubicBezTo>
                      <a:pt x="64" y="275"/>
                      <a:pt x="62" y="274"/>
                      <a:pt x="61" y="272"/>
                    </a:cubicBezTo>
                    <a:cubicBezTo>
                      <a:pt x="57" y="269"/>
                      <a:pt x="53" y="271"/>
                      <a:pt x="49" y="270"/>
                    </a:cubicBezTo>
                    <a:cubicBezTo>
                      <a:pt x="46" y="270"/>
                      <a:pt x="43" y="273"/>
                      <a:pt x="41" y="275"/>
                    </a:cubicBezTo>
                    <a:cubicBezTo>
                      <a:pt x="37" y="278"/>
                      <a:pt x="32" y="279"/>
                      <a:pt x="27" y="278"/>
                    </a:cubicBezTo>
                    <a:cubicBezTo>
                      <a:pt x="24" y="277"/>
                      <a:pt x="20" y="275"/>
                      <a:pt x="19" y="271"/>
                    </a:cubicBezTo>
                    <a:cubicBezTo>
                      <a:pt x="19" y="270"/>
                      <a:pt x="19" y="268"/>
                      <a:pt x="20" y="267"/>
                    </a:cubicBezTo>
                    <a:cubicBezTo>
                      <a:pt x="20" y="266"/>
                      <a:pt x="20" y="266"/>
                      <a:pt x="19" y="265"/>
                    </a:cubicBezTo>
                    <a:cubicBezTo>
                      <a:pt x="20" y="265"/>
                      <a:pt x="21" y="266"/>
                      <a:pt x="22" y="265"/>
                    </a:cubicBezTo>
                    <a:cubicBezTo>
                      <a:pt x="22" y="265"/>
                      <a:pt x="23" y="264"/>
                      <a:pt x="23" y="264"/>
                    </a:cubicBezTo>
                    <a:lnTo>
                      <a:pt x="25" y="264"/>
                    </a:lnTo>
                    <a:cubicBezTo>
                      <a:pt x="26" y="264"/>
                      <a:pt x="28" y="265"/>
                      <a:pt x="28" y="266"/>
                    </a:cubicBezTo>
                    <a:cubicBezTo>
                      <a:pt x="28" y="268"/>
                      <a:pt x="29" y="270"/>
                      <a:pt x="27" y="271"/>
                    </a:cubicBezTo>
                    <a:cubicBezTo>
                      <a:pt x="27" y="272"/>
                      <a:pt x="28" y="272"/>
                      <a:pt x="28" y="271"/>
                    </a:cubicBezTo>
                    <a:cubicBezTo>
                      <a:pt x="29" y="270"/>
                      <a:pt x="31" y="270"/>
                      <a:pt x="31" y="268"/>
                    </a:cubicBezTo>
                    <a:cubicBezTo>
                      <a:pt x="31" y="266"/>
                      <a:pt x="32" y="262"/>
                      <a:pt x="29" y="261"/>
                    </a:cubicBezTo>
                    <a:cubicBezTo>
                      <a:pt x="29" y="260"/>
                      <a:pt x="31" y="261"/>
                      <a:pt x="30" y="260"/>
                    </a:cubicBezTo>
                    <a:cubicBezTo>
                      <a:pt x="28" y="259"/>
                      <a:pt x="28" y="257"/>
                      <a:pt x="28" y="256"/>
                    </a:cubicBezTo>
                    <a:cubicBezTo>
                      <a:pt x="29" y="255"/>
                      <a:pt x="30" y="254"/>
                      <a:pt x="32" y="253"/>
                    </a:cubicBezTo>
                    <a:lnTo>
                      <a:pt x="34" y="253"/>
                    </a:lnTo>
                    <a:cubicBezTo>
                      <a:pt x="34" y="253"/>
                      <a:pt x="34" y="254"/>
                      <a:pt x="35" y="254"/>
                    </a:cubicBezTo>
                    <a:cubicBezTo>
                      <a:pt x="35" y="252"/>
                      <a:pt x="33" y="251"/>
                      <a:pt x="33" y="250"/>
                    </a:cubicBezTo>
                    <a:lnTo>
                      <a:pt x="28" y="238"/>
                    </a:lnTo>
                    <a:cubicBezTo>
                      <a:pt x="28" y="237"/>
                      <a:pt x="27" y="235"/>
                      <a:pt x="26" y="234"/>
                    </a:cubicBezTo>
                    <a:lnTo>
                      <a:pt x="25" y="232"/>
                    </a:lnTo>
                    <a:close/>
                    <a:moveTo>
                      <a:pt x="298" y="454"/>
                    </a:moveTo>
                    <a:cubicBezTo>
                      <a:pt x="298" y="454"/>
                      <a:pt x="297" y="454"/>
                      <a:pt x="297" y="454"/>
                    </a:cubicBezTo>
                    <a:cubicBezTo>
                      <a:pt x="296" y="454"/>
                      <a:pt x="296" y="454"/>
                      <a:pt x="296" y="454"/>
                    </a:cubicBezTo>
                    <a:lnTo>
                      <a:pt x="298" y="454"/>
                    </a:lnTo>
                    <a:close/>
                    <a:moveTo>
                      <a:pt x="319" y="454"/>
                    </a:moveTo>
                    <a:cubicBezTo>
                      <a:pt x="319" y="451"/>
                      <a:pt x="316" y="450"/>
                      <a:pt x="314" y="447"/>
                    </a:cubicBezTo>
                    <a:cubicBezTo>
                      <a:pt x="312" y="447"/>
                      <a:pt x="310" y="445"/>
                      <a:pt x="308" y="445"/>
                    </a:cubicBezTo>
                    <a:cubicBezTo>
                      <a:pt x="308" y="445"/>
                      <a:pt x="308" y="446"/>
                      <a:pt x="307" y="446"/>
                    </a:cubicBezTo>
                    <a:cubicBezTo>
                      <a:pt x="306" y="449"/>
                      <a:pt x="306" y="452"/>
                      <a:pt x="308" y="454"/>
                    </a:cubicBezTo>
                    <a:lnTo>
                      <a:pt x="319" y="45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34" name="Freeform 10"/>
              <p:cNvSpPr>
                <a:spLocks/>
              </p:cNvSpPr>
              <p:nvPr/>
            </p:nvSpPr>
            <p:spPr bwMode="auto">
              <a:xfrm>
                <a:off x="565" y="2281"/>
                <a:ext cx="571" cy="114"/>
              </a:xfrm>
              <a:custGeom>
                <a:avLst/>
                <a:gdLst/>
                <a:ahLst/>
                <a:cxnLst>
                  <a:cxn ang="0">
                    <a:pos x="21" y="7"/>
                  </a:cxn>
                  <a:cxn ang="0">
                    <a:pos x="29" y="8"/>
                  </a:cxn>
                  <a:cxn ang="0">
                    <a:pos x="43" y="8"/>
                  </a:cxn>
                  <a:cxn ang="0">
                    <a:pos x="57" y="6"/>
                  </a:cxn>
                  <a:cxn ang="0">
                    <a:pos x="61" y="5"/>
                  </a:cxn>
                  <a:cxn ang="0">
                    <a:pos x="73" y="1"/>
                  </a:cxn>
                  <a:cxn ang="0">
                    <a:pos x="70" y="2"/>
                  </a:cxn>
                  <a:cxn ang="0">
                    <a:pos x="66" y="4"/>
                  </a:cxn>
                  <a:cxn ang="0">
                    <a:pos x="58" y="7"/>
                  </a:cxn>
                  <a:cxn ang="0">
                    <a:pos x="54" y="9"/>
                  </a:cxn>
                  <a:cxn ang="0">
                    <a:pos x="49" y="10"/>
                  </a:cxn>
                  <a:cxn ang="0">
                    <a:pos x="46" y="10"/>
                  </a:cxn>
                  <a:cxn ang="0">
                    <a:pos x="44" y="12"/>
                  </a:cxn>
                  <a:cxn ang="0">
                    <a:pos x="44" y="11"/>
                  </a:cxn>
                  <a:cxn ang="0">
                    <a:pos x="41" y="12"/>
                  </a:cxn>
                  <a:cxn ang="0">
                    <a:pos x="41" y="12"/>
                  </a:cxn>
                  <a:cxn ang="0">
                    <a:pos x="35" y="14"/>
                  </a:cxn>
                  <a:cxn ang="0">
                    <a:pos x="33" y="14"/>
                  </a:cxn>
                  <a:cxn ang="0">
                    <a:pos x="33" y="13"/>
                  </a:cxn>
                  <a:cxn ang="0">
                    <a:pos x="27" y="13"/>
                  </a:cxn>
                  <a:cxn ang="0">
                    <a:pos x="23" y="14"/>
                  </a:cxn>
                  <a:cxn ang="0">
                    <a:pos x="23" y="13"/>
                  </a:cxn>
                  <a:cxn ang="0">
                    <a:pos x="22" y="14"/>
                  </a:cxn>
                  <a:cxn ang="0">
                    <a:pos x="22" y="14"/>
                  </a:cxn>
                  <a:cxn ang="0">
                    <a:pos x="19" y="13"/>
                  </a:cxn>
                  <a:cxn ang="0">
                    <a:pos x="17" y="14"/>
                  </a:cxn>
                  <a:cxn ang="0">
                    <a:pos x="17" y="13"/>
                  </a:cxn>
                  <a:cxn ang="0">
                    <a:pos x="15" y="14"/>
                  </a:cxn>
                  <a:cxn ang="0">
                    <a:pos x="15" y="13"/>
                  </a:cxn>
                  <a:cxn ang="0">
                    <a:pos x="13" y="13"/>
                  </a:cxn>
                  <a:cxn ang="0">
                    <a:pos x="11" y="14"/>
                  </a:cxn>
                  <a:cxn ang="0">
                    <a:pos x="11" y="14"/>
                  </a:cxn>
                  <a:cxn ang="0">
                    <a:pos x="9" y="13"/>
                  </a:cxn>
                  <a:cxn ang="0">
                    <a:pos x="8" y="14"/>
                  </a:cxn>
                  <a:cxn ang="0">
                    <a:pos x="7" y="13"/>
                  </a:cxn>
                  <a:cxn ang="0">
                    <a:pos x="5" y="13"/>
                  </a:cxn>
                  <a:cxn ang="0">
                    <a:pos x="3" y="13"/>
                  </a:cxn>
                  <a:cxn ang="0">
                    <a:pos x="1" y="11"/>
                  </a:cxn>
                  <a:cxn ang="0">
                    <a:pos x="1" y="12"/>
                  </a:cxn>
                  <a:cxn ang="0">
                    <a:pos x="0" y="0"/>
                  </a:cxn>
                  <a:cxn ang="0">
                    <a:pos x="21" y="7"/>
                  </a:cxn>
                </a:cxnLst>
                <a:rect l="0" t="0" r="r" b="b"/>
                <a:pathLst>
                  <a:path w="73" h="15">
                    <a:moveTo>
                      <a:pt x="21" y="7"/>
                    </a:moveTo>
                    <a:lnTo>
                      <a:pt x="29" y="8"/>
                    </a:lnTo>
                    <a:lnTo>
                      <a:pt x="43" y="8"/>
                    </a:lnTo>
                    <a:cubicBezTo>
                      <a:pt x="48" y="7"/>
                      <a:pt x="53" y="8"/>
                      <a:pt x="57" y="6"/>
                    </a:cubicBezTo>
                    <a:cubicBezTo>
                      <a:pt x="58" y="6"/>
                      <a:pt x="60" y="5"/>
                      <a:pt x="61" y="5"/>
                    </a:cubicBezTo>
                    <a:cubicBezTo>
                      <a:pt x="65" y="4"/>
                      <a:pt x="69" y="1"/>
                      <a:pt x="73" y="1"/>
                    </a:cubicBezTo>
                    <a:cubicBezTo>
                      <a:pt x="73" y="2"/>
                      <a:pt x="71" y="2"/>
                      <a:pt x="70" y="2"/>
                    </a:cubicBezTo>
                    <a:cubicBezTo>
                      <a:pt x="68" y="3"/>
                      <a:pt x="67" y="5"/>
                      <a:pt x="66" y="4"/>
                    </a:cubicBezTo>
                    <a:cubicBezTo>
                      <a:pt x="64" y="6"/>
                      <a:pt x="61" y="7"/>
                      <a:pt x="58" y="7"/>
                    </a:cubicBezTo>
                    <a:cubicBezTo>
                      <a:pt x="56" y="9"/>
                      <a:pt x="55" y="6"/>
                      <a:pt x="54" y="9"/>
                    </a:cubicBezTo>
                    <a:cubicBezTo>
                      <a:pt x="52" y="9"/>
                      <a:pt x="51" y="10"/>
                      <a:pt x="49" y="10"/>
                    </a:cubicBezTo>
                    <a:cubicBezTo>
                      <a:pt x="48" y="10"/>
                      <a:pt x="47" y="11"/>
                      <a:pt x="46" y="10"/>
                    </a:cubicBezTo>
                    <a:cubicBezTo>
                      <a:pt x="45" y="10"/>
                      <a:pt x="45" y="13"/>
                      <a:pt x="44" y="12"/>
                    </a:cubicBezTo>
                    <a:lnTo>
                      <a:pt x="44" y="11"/>
                    </a:lnTo>
                    <a:cubicBezTo>
                      <a:pt x="43" y="12"/>
                      <a:pt x="42" y="12"/>
                      <a:pt x="41" y="12"/>
                    </a:cubicBezTo>
                    <a:lnTo>
                      <a:pt x="41" y="12"/>
                    </a:lnTo>
                    <a:cubicBezTo>
                      <a:pt x="38" y="11"/>
                      <a:pt x="37" y="14"/>
                      <a:pt x="35" y="14"/>
                    </a:cubicBezTo>
                    <a:cubicBezTo>
                      <a:pt x="34" y="14"/>
                      <a:pt x="34" y="14"/>
                      <a:pt x="33" y="14"/>
                    </a:cubicBezTo>
                    <a:cubicBezTo>
                      <a:pt x="33" y="14"/>
                      <a:pt x="33" y="13"/>
                      <a:pt x="33" y="13"/>
                    </a:cubicBezTo>
                    <a:cubicBezTo>
                      <a:pt x="31" y="12"/>
                      <a:pt x="29" y="15"/>
                      <a:pt x="27" y="13"/>
                    </a:cubicBezTo>
                    <a:cubicBezTo>
                      <a:pt x="26" y="14"/>
                      <a:pt x="25" y="13"/>
                      <a:pt x="23" y="14"/>
                    </a:cubicBezTo>
                    <a:cubicBezTo>
                      <a:pt x="23" y="14"/>
                      <a:pt x="23" y="13"/>
                      <a:pt x="23" y="13"/>
                    </a:cubicBezTo>
                    <a:cubicBezTo>
                      <a:pt x="22" y="13"/>
                      <a:pt x="22" y="13"/>
                      <a:pt x="22" y="14"/>
                    </a:cubicBezTo>
                    <a:lnTo>
                      <a:pt x="22" y="14"/>
                    </a:lnTo>
                    <a:cubicBezTo>
                      <a:pt x="21" y="13"/>
                      <a:pt x="20" y="15"/>
                      <a:pt x="19" y="13"/>
                    </a:cubicBezTo>
                    <a:lnTo>
                      <a:pt x="17" y="14"/>
                    </a:lnTo>
                    <a:cubicBezTo>
                      <a:pt x="17" y="14"/>
                      <a:pt x="18" y="13"/>
                      <a:pt x="17" y="13"/>
                    </a:cubicBezTo>
                    <a:lnTo>
                      <a:pt x="15" y="14"/>
                    </a:lnTo>
                    <a:cubicBezTo>
                      <a:pt x="15" y="14"/>
                      <a:pt x="15" y="14"/>
                      <a:pt x="15" y="13"/>
                    </a:cubicBezTo>
                    <a:cubicBezTo>
                      <a:pt x="14" y="14"/>
                      <a:pt x="13" y="15"/>
                      <a:pt x="13" y="13"/>
                    </a:cubicBezTo>
                    <a:lnTo>
                      <a:pt x="11" y="14"/>
                    </a:lnTo>
                    <a:cubicBezTo>
                      <a:pt x="11" y="14"/>
                      <a:pt x="11" y="14"/>
                      <a:pt x="11" y="14"/>
                    </a:cubicBezTo>
                    <a:cubicBezTo>
                      <a:pt x="11" y="13"/>
                      <a:pt x="9" y="15"/>
                      <a:pt x="9" y="13"/>
                    </a:cubicBezTo>
                    <a:lnTo>
                      <a:pt x="8" y="14"/>
                    </a:lnTo>
                    <a:cubicBezTo>
                      <a:pt x="8" y="14"/>
                      <a:pt x="7" y="13"/>
                      <a:pt x="7" y="13"/>
                    </a:cubicBezTo>
                    <a:cubicBezTo>
                      <a:pt x="6" y="13"/>
                      <a:pt x="5" y="14"/>
                      <a:pt x="5" y="13"/>
                    </a:cubicBezTo>
                    <a:cubicBezTo>
                      <a:pt x="4" y="13"/>
                      <a:pt x="4" y="12"/>
                      <a:pt x="3" y="13"/>
                    </a:cubicBezTo>
                    <a:cubicBezTo>
                      <a:pt x="3" y="11"/>
                      <a:pt x="1" y="13"/>
                      <a:pt x="1" y="11"/>
                    </a:cubicBezTo>
                    <a:lnTo>
                      <a:pt x="1" y="12"/>
                    </a:lnTo>
                    <a:lnTo>
                      <a:pt x="0" y="0"/>
                    </a:lnTo>
                    <a:cubicBezTo>
                      <a:pt x="6" y="4"/>
                      <a:pt x="15" y="4"/>
                      <a:pt x="21" y="7"/>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35" name="Rectangle 11"/>
              <p:cNvSpPr>
                <a:spLocks noChangeArrowheads="1"/>
              </p:cNvSpPr>
              <p:nvPr/>
            </p:nvSpPr>
            <p:spPr bwMode="auto">
              <a:xfrm>
                <a:off x="1097" y="2319"/>
                <a:ext cx="1" cy="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36" name="Freeform 12"/>
              <p:cNvSpPr>
                <a:spLocks/>
              </p:cNvSpPr>
              <p:nvPr/>
            </p:nvSpPr>
            <p:spPr bwMode="auto">
              <a:xfrm>
                <a:off x="1081" y="2327"/>
                <a:ext cx="1" cy="8"/>
              </a:xfrm>
              <a:custGeom>
                <a:avLst/>
                <a:gdLst/>
                <a:ahLst/>
                <a:cxnLst>
                  <a:cxn ang="0">
                    <a:pos x="0" y="0"/>
                  </a:cxn>
                  <a:cxn ang="0">
                    <a:pos x="0" y="1"/>
                  </a:cxn>
                  <a:cxn ang="0">
                    <a:pos x="0" y="0"/>
                  </a:cxn>
                </a:cxnLst>
                <a:rect l="0" t="0" r="r" b="b"/>
                <a:pathLst>
                  <a:path h="1">
                    <a:moveTo>
                      <a:pt x="0" y="0"/>
                    </a:moveTo>
                    <a:lnTo>
                      <a:pt x="0" y="1"/>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37" name="Freeform 13"/>
              <p:cNvSpPr>
                <a:spLocks/>
              </p:cNvSpPr>
              <p:nvPr/>
            </p:nvSpPr>
            <p:spPr bwMode="auto">
              <a:xfrm>
                <a:off x="862" y="2372"/>
                <a:ext cx="63" cy="46"/>
              </a:xfrm>
              <a:custGeom>
                <a:avLst/>
                <a:gdLst/>
                <a:ahLst/>
                <a:cxnLst>
                  <a:cxn ang="0">
                    <a:pos x="0" y="6"/>
                  </a:cxn>
                  <a:cxn ang="0">
                    <a:pos x="8" y="0"/>
                  </a:cxn>
                  <a:cxn ang="0">
                    <a:pos x="0" y="6"/>
                  </a:cxn>
                </a:cxnLst>
                <a:rect l="0" t="0" r="r" b="b"/>
                <a:pathLst>
                  <a:path w="8" h="6">
                    <a:moveTo>
                      <a:pt x="0" y="6"/>
                    </a:moveTo>
                    <a:cubicBezTo>
                      <a:pt x="3" y="4"/>
                      <a:pt x="6" y="3"/>
                      <a:pt x="8" y="0"/>
                    </a:cubicBezTo>
                    <a:cubicBezTo>
                      <a:pt x="6" y="3"/>
                      <a:pt x="3" y="4"/>
                      <a:pt x="0" y="6"/>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38" name="Rectangle 14"/>
              <p:cNvSpPr>
                <a:spLocks noChangeArrowheads="1"/>
              </p:cNvSpPr>
              <p:nvPr/>
            </p:nvSpPr>
            <p:spPr bwMode="auto">
              <a:xfrm>
                <a:off x="948" y="2380"/>
                <a:ext cx="1" cy="8"/>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39" name="Rectangle 15"/>
              <p:cNvSpPr>
                <a:spLocks noChangeArrowheads="1"/>
              </p:cNvSpPr>
              <p:nvPr/>
            </p:nvSpPr>
            <p:spPr bwMode="auto">
              <a:xfrm>
                <a:off x="933" y="2388"/>
                <a:ext cx="1" cy="7"/>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0" name="Rectangle 16"/>
              <p:cNvSpPr>
                <a:spLocks noChangeArrowheads="1"/>
              </p:cNvSpPr>
              <p:nvPr/>
            </p:nvSpPr>
            <p:spPr bwMode="auto">
              <a:xfrm>
                <a:off x="925" y="2395"/>
                <a:ext cx="1" cy="1"/>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1" name="Rectangle 17"/>
              <p:cNvSpPr>
                <a:spLocks noChangeArrowheads="1"/>
              </p:cNvSpPr>
              <p:nvPr/>
            </p:nvSpPr>
            <p:spPr bwMode="auto">
              <a:xfrm>
                <a:off x="940" y="2403"/>
                <a:ext cx="8" cy="1"/>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2" name="Freeform 18"/>
              <p:cNvSpPr>
                <a:spLocks/>
              </p:cNvSpPr>
              <p:nvPr/>
            </p:nvSpPr>
            <p:spPr bwMode="auto">
              <a:xfrm>
                <a:off x="878" y="2410"/>
                <a:ext cx="31" cy="23"/>
              </a:xfrm>
              <a:custGeom>
                <a:avLst/>
                <a:gdLst/>
                <a:ahLst/>
                <a:cxnLst>
                  <a:cxn ang="0">
                    <a:pos x="0" y="3"/>
                  </a:cxn>
                  <a:cxn ang="0">
                    <a:pos x="3" y="0"/>
                  </a:cxn>
                  <a:cxn ang="0">
                    <a:pos x="4" y="0"/>
                  </a:cxn>
                  <a:cxn ang="0">
                    <a:pos x="0" y="3"/>
                  </a:cxn>
                </a:cxnLst>
                <a:rect l="0" t="0" r="r" b="b"/>
                <a:pathLst>
                  <a:path w="4" h="3">
                    <a:moveTo>
                      <a:pt x="0" y="3"/>
                    </a:moveTo>
                    <a:lnTo>
                      <a:pt x="3" y="0"/>
                    </a:lnTo>
                    <a:lnTo>
                      <a:pt x="4" y="0"/>
                    </a:lnTo>
                    <a:lnTo>
                      <a:pt x="0" y="3"/>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3" name="Freeform 19"/>
              <p:cNvSpPr>
                <a:spLocks/>
              </p:cNvSpPr>
              <p:nvPr/>
            </p:nvSpPr>
            <p:spPr bwMode="auto">
              <a:xfrm>
                <a:off x="847" y="2425"/>
                <a:ext cx="7" cy="8"/>
              </a:xfrm>
              <a:custGeom>
                <a:avLst/>
                <a:gdLst/>
                <a:ahLst/>
                <a:cxnLst>
                  <a:cxn ang="0">
                    <a:pos x="1" y="0"/>
                  </a:cxn>
                  <a:cxn ang="0">
                    <a:pos x="0" y="0"/>
                  </a:cxn>
                  <a:cxn ang="0">
                    <a:pos x="1" y="0"/>
                  </a:cxn>
                </a:cxnLst>
                <a:rect l="0" t="0" r="r" b="b"/>
                <a:pathLst>
                  <a:path w="1" h="1">
                    <a:moveTo>
                      <a:pt x="1" y="0"/>
                    </a:moveTo>
                    <a:cubicBezTo>
                      <a:pt x="1" y="0"/>
                      <a:pt x="0" y="1"/>
                      <a:pt x="0" y="0"/>
                    </a:cubicBezTo>
                    <a:cubicBezTo>
                      <a:pt x="0" y="0"/>
                      <a:pt x="1" y="0"/>
                      <a:pt x="1" y="0"/>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4" name="Freeform 20"/>
              <p:cNvSpPr>
                <a:spLocks/>
              </p:cNvSpPr>
              <p:nvPr/>
            </p:nvSpPr>
            <p:spPr bwMode="auto">
              <a:xfrm>
                <a:off x="870" y="2433"/>
                <a:ext cx="8" cy="1"/>
              </a:xfrm>
              <a:custGeom>
                <a:avLst/>
                <a:gdLst/>
                <a:ahLst/>
                <a:cxnLst>
                  <a:cxn ang="0">
                    <a:pos x="1" y="0"/>
                  </a:cxn>
                  <a:cxn ang="0">
                    <a:pos x="0" y="0"/>
                  </a:cxn>
                  <a:cxn ang="0">
                    <a:pos x="1" y="0"/>
                  </a:cxn>
                </a:cxnLst>
                <a:rect l="0" t="0" r="r" b="b"/>
                <a:pathLst>
                  <a:path w="1">
                    <a:moveTo>
                      <a:pt x="1" y="0"/>
                    </a:moveTo>
                    <a:lnTo>
                      <a:pt x="0" y="0"/>
                    </a:lnTo>
                    <a:lnTo>
                      <a:pt x="1" y="0"/>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5" name="Rectangle 21"/>
              <p:cNvSpPr>
                <a:spLocks noChangeArrowheads="1"/>
              </p:cNvSpPr>
              <p:nvPr/>
            </p:nvSpPr>
            <p:spPr bwMode="auto">
              <a:xfrm>
                <a:off x="839" y="2433"/>
                <a:ext cx="1" cy="1"/>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6" name="Freeform 22"/>
              <p:cNvSpPr>
                <a:spLocks/>
              </p:cNvSpPr>
              <p:nvPr/>
            </p:nvSpPr>
            <p:spPr bwMode="auto">
              <a:xfrm>
                <a:off x="565" y="2433"/>
                <a:ext cx="16" cy="8"/>
              </a:xfrm>
              <a:custGeom>
                <a:avLst/>
                <a:gdLst/>
                <a:ahLst/>
                <a:cxnLst>
                  <a:cxn ang="0">
                    <a:pos x="0" y="1"/>
                  </a:cxn>
                  <a:cxn ang="0">
                    <a:pos x="2" y="0"/>
                  </a:cxn>
                  <a:cxn ang="0">
                    <a:pos x="0" y="1"/>
                  </a:cxn>
                </a:cxnLst>
                <a:rect l="0" t="0" r="r" b="b"/>
                <a:pathLst>
                  <a:path w="2" h="1">
                    <a:moveTo>
                      <a:pt x="0" y="1"/>
                    </a:moveTo>
                    <a:cubicBezTo>
                      <a:pt x="0" y="0"/>
                      <a:pt x="2" y="1"/>
                      <a:pt x="2" y="0"/>
                    </a:cubicBezTo>
                    <a:cubicBezTo>
                      <a:pt x="2" y="0"/>
                      <a:pt x="1" y="1"/>
                      <a:pt x="0"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7" name="Freeform 23"/>
              <p:cNvSpPr>
                <a:spLocks/>
              </p:cNvSpPr>
              <p:nvPr/>
            </p:nvSpPr>
            <p:spPr bwMode="auto">
              <a:xfrm>
                <a:off x="768" y="2433"/>
                <a:ext cx="63" cy="45"/>
              </a:xfrm>
              <a:custGeom>
                <a:avLst/>
                <a:gdLst/>
                <a:ahLst/>
                <a:cxnLst>
                  <a:cxn ang="0">
                    <a:pos x="8" y="0"/>
                  </a:cxn>
                  <a:cxn ang="0">
                    <a:pos x="0" y="6"/>
                  </a:cxn>
                  <a:cxn ang="0">
                    <a:pos x="8" y="0"/>
                  </a:cxn>
                </a:cxnLst>
                <a:rect l="0" t="0" r="r" b="b"/>
                <a:pathLst>
                  <a:path w="8" h="6">
                    <a:moveTo>
                      <a:pt x="8" y="0"/>
                    </a:moveTo>
                    <a:cubicBezTo>
                      <a:pt x="5" y="2"/>
                      <a:pt x="3" y="5"/>
                      <a:pt x="0" y="6"/>
                    </a:cubicBezTo>
                    <a:cubicBezTo>
                      <a:pt x="3" y="4"/>
                      <a:pt x="5" y="2"/>
                      <a:pt x="8" y="0"/>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8" name="Freeform 24"/>
              <p:cNvSpPr>
                <a:spLocks/>
              </p:cNvSpPr>
              <p:nvPr/>
            </p:nvSpPr>
            <p:spPr bwMode="auto">
              <a:xfrm>
                <a:off x="729" y="2441"/>
                <a:ext cx="16" cy="7"/>
              </a:xfrm>
              <a:custGeom>
                <a:avLst/>
                <a:gdLst/>
                <a:ahLst/>
                <a:cxnLst>
                  <a:cxn ang="0">
                    <a:pos x="0" y="1"/>
                  </a:cxn>
                  <a:cxn ang="0">
                    <a:pos x="2" y="0"/>
                  </a:cxn>
                  <a:cxn ang="0">
                    <a:pos x="1" y="1"/>
                  </a:cxn>
                  <a:cxn ang="0">
                    <a:pos x="0" y="1"/>
                  </a:cxn>
                </a:cxnLst>
                <a:rect l="0" t="0" r="r" b="b"/>
                <a:pathLst>
                  <a:path w="2" h="1">
                    <a:moveTo>
                      <a:pt x="0" y="1"/>
                    </a:moveTo>
                    <a:lnTo>
                      <a:pt x="2" y="0"/>
                    </a:lnTo>
                    <a:lnTo>
                      <a:pt x="1" y="1"/>
                    </a:lnTo>
                    <a:lnTo>
                      <a:pt x="0" y="1"/>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9" name="Rectangle 25"/>
              <p:cNvSpPr>
                <a:spLocks noChangeArrowheads="1"/>
              </p:cNvSpPr>
              <p:nvPr/>
            </p:nvSpPr>
            <p:spPr bwMode="auto">
              <a:xfrm>
                <a:off x="729" y="2448"/>
                <a:ext cx="1" cy="1"/>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0" name="Rectangle 26"/>
              <p:cNvSpPr>
                <a:spLocks noChangeArrowheads="1"/>
              </p:cNvSpPr>
              <p:nvPr/>
            </p:nvSpPr>
            <p:spPr bwMode="auto">
              <a:xfrm>
                <a:off x="565" y="2448"/>
                <a:ext cx="8" cy="1"/>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1" name="Freeform 27"/>
              <p:cNvSpPr>
                <a:spLocks/>
              </p:cNvSpPr>
              <p:nvPr/>
            </p:nvSpPr>
            <p:spPr bwMode="auto">
              <a:xfrm>
                <a:off x="4344" y="3857"/>
                <a:ext cx="1494" cy="386"/>
              </a:xfrm>
              <a:custGeom>
                <a:avLst/>
                <a:gdLst/>
                <a:ahLst/>
                <a:cxnLst>
                  <a:cxn ang="0">
                    <a:pos x="191" y="38"/>
                  </a:cxn>
                  <a:cxn ang="0">
                    <a:pos x="179" y="33"/>
                  </a:cxn>
                  <a:cxn ang="0">
                    <a:pos x="186" y="35"/>
                  </a:cxn>
                  <a:cxn ang="0">
                    <a:pos x="187" y="39"/>
                  </a:cxn>
                  <a:cxn ang="0">
                    <a:pos x="172" y="42"/>
                  </a:cxn>
                  <a:cxn ang="0">
                    <a:pos x="162" y="39"/>
                  </a:cxn>
                  <a:cxn ang="0">
                    <a:pos x="164" y="40"/>
                  </a:cxn>
                  <a:cxn ang="0">
                    <a:pos x="170" y="42"/>
                  </a:cxn>
                  <a:cxn ang="0">
                    <a:pos x="161" y="42"/>
                  </a:cxn>
                  <a:cxn ang="0">
                    <a:pos x="146" y="36"/>
                  </a:cxn>
                  <a:cxn ang="0">
                    <a:pos x="147" y="38"/>
                  </a:cxn>
                  <a:cxn ang="0">
                    <a:pos x="160" y="44"/>
                  </a:cxn>
                  <a:cxn ang="0">
                    <a:pos x="148" y="46"/>
                  </a:cxn>
                  <a:cxn ang="0">
                    <a:pos x="138" y="40"/>
                  </a:cxn>
                  <a:cxn ang="0">
                    <a:pos x="135" y="43"/>
                  </a:cxn>
                  <a:cxn ang="0">
                    <a:pos x="146" y="46"/>
                  </a:cxn>
                  <a:cxn ang="0">
                    <a:pos x="124" y="48"/>
                  </a:cxn>
                  <a:cxn ang="0">
                    <a:pos x="117" y="48"/>
                  </a:cxn>
                  <a:cxn ang="0">
                    <a:pos x="118" y="47"/>
                  </a:cxn>
                  <a:cxn ang="0">
                    <a:pos x="113" y="49"/>
                  </a:cxn>
                  <a:cxn ang="0">
                    <a:pos x="79" y="51"/>
                  </a:cxn>
                  <a:cxn ang="0">
                    <a:pos x="46" y="48"/>
                  </a:cxn>
                  <a:cxn ang="0">
                    <a:pos x="28" y="45"/>
                  </a:cxn>
                  <a:cxn ang="0">
                    <a:pos x="6" y="38"/>
                  </a:cxn>
                  <a:cxn ang="0">
                    <a:pos x="0" y="35"/>
                  </a:cxn>
                  <a:cxn ang="0">
                    <a:pos x="37" y="40"/>
                  </a:cxn>
                  <a:cxn ang="0">
                    <a:pos x="60" y="41"/>
                  </a:cxn>
                  <a:cxn ang="0">
                    <a:pos x="71" y="40"/>
                  </a:cxn>
                  <a:cxn ang="0">
                    <a:pos x="103" y="37"/>
                  </a:cxn>
                  <a:cxn ang="0">
                    <a:pos x="126" y="30"/>
                  </a:cxn>
                  <a:cxn ang="0">
                    <a:pos x="149" y="22"/>
                  </a:cxn>
                  <a:cxn ang="0">
                    <a:pos x="169" y="12"/>
                  </a:cxn>
                  <a:cxn ang="0">
                    <a:pos x="191" y="0"/>
                  </a:cxn>
                </a:cxnLst>
                <a:rect l="0" t="0" r="r" b="b"/>
                <a:pathLst>
                  <a:path w="191" h="51">
                    <a:moveTo>
                      <a:pt x="191" y="38"/>
                    </a:moveTo>
                    <a:lnTo>
                      <a:pt x="191" y="38"/>
                    </a:lnTo>
                    <a:cubicBezTo>
                      <a:pt x="189" y="35"/>
                      <a:pt x="186" y="34"/>
                      <a:pt x="184" y="32"/>
                    </a:cubicBezTo>
                    <a:cubicBezTo>
                      <a:pt x="182" y="31"/>
                      <a:pt x="181" y="32"/>
                      <a:pt x="179" y="33"/>
                    </a:cubicBezTo>
                    <a:cubicBezTo>
                      <a:pt x="180" y="33"/>
                      <a:pt x="180" y="34"/>
                      <a:pt x="180" y="34"/>
                    </a:cubicBezTo>
                    <a:cubicBezTo>
                      <a:pt x="182" y="34"/>
                      <a:pt x="184" y="33"/>
                      <a:pt x="186" y="35"/>
                    </a:cubicBezTo>
                    <a:cubicBezTo>
                      <a:pt x="188" y="35"/>
                      <a:pt x="188" y="38"/>
                      <a:pt x="190" y="39"/>
                    </a:cubicBezTo>
                    <a:cubicBezTo>
                      <a:pt x="189" y="39"/>
                      <a:pt x="188" y="39"/>
                      <a:pt x="187" y="39"/>
                    </a:cubicBezTo>
                    <a:lnTo>
                      <a:pt x="173" y="42"/>
                    </a:lnTo>
                    <a:lnTo>
                      <a:pt x="172" y="42"/>
                    </a:lnTo>
                    <a:cubicBezTo>
                      <a:pt x="170" y="40"/>
                      <a:pt x="168" y="37"/>
                      <a:pt x="164" y="38"/>
                    </a:cubicBezTo>
                    <a:cubicBezTo>
                      <a:pt x="163" y="38"/>
                      <a:pt x="162" y="38"/>
                      <a:pt x="162" y="39"/>
                    </a:cubicBezTo>
                    <a:lnTo>
                      <a:pt x="162" y="41"/>
                    </a:lnTo>
                    <a:cubicBezTo>
                      <a:pt x="163" y="41"/>
                      <a:pt x="163" y="41"/>
                      <a:pt x="164" y="40"/>
                    </a:cubicBezTo>
                    <a:cubicBezTo>
                      <a:pt x="164" y="40"/>
                      <a:pt x="164" y="39"/>
                      <a:pt x="164" y="39"/>
                    </a:cubicBezTo>
                    <a:cubicBezTo>
                      <a:pt x="166" y="40"/>
                      <a:pt x="169" y="40"/>
                      <a:pt x="170" y="42"/>
                    </a:cubicBezTo>
                    <a:cubicBezTo>
                      <a:pt x="168" y="43"/>
                      <a:pt x="164" y="43"/>
                      <a:pt x="162" y="44"/>
                    </a:cubicBezTo>
                    <a:cubicBezTo>
                      <a:pt x="161" y="43"/>
                      <a:pt x="161" y="42"/>
                      <a:pt x="161" y="42"/>
                    </a:cubicBezTo>
                    <a:cubicBezTo>
                      <a:pt x="158" y="39"/>
                      <a:pt x="155" y="37"/>
                      <a:pt x="151" y="36"/>
                    </a:cubicBezTo>
                    <a:cubicBezTo>
                      <a:pt x="149" y="35"/>
                      <a:pt x="147" y="36"/>
                      <a:pt x="146" y="36"/>
                    </a:cubicBezTo>
                    <a:lnTo>
                      <a:pt x="144" y="38"/>
                    </a:lnTo>
                    <a:cubicBezTo>
                      <a:pt x="145" y="39"/>
                      <a:pt x="146" y="38"/>
                      <a:pt x="147" y="38"/>
                    </a:cubicBezTo>
                    <a:cubicBezTo>
                      <a:pt x="150" y="39"/>
                      <a:pt x="154" y="37"/>
                      <a:pt x="157" y="40"/>
                    </a:cubicBezTo>
                    <a:cubicBezTo>
                      <a:pt x="158" y="41"/>
                      <a:pt x="160" y="42"/>
                      <a:pt x="160" y="44"/>
                    </a:cubicBezTo>
                    <a:lnTo>
                      <a:pt x="160" y="44"/>
                    </a:lnTo>
                    <a:cubicBezTo>
                      <a:pt x="156" y="45"/>
                      <a:pt x="152" y="45"/>
                      <a:pt x="148" y="46"/>
                    </a:cubicBezTo>
                    <a:cubicBezTo>
                      <a:pt x="146" y="44"/>
                      <a:pt x="144" y="42"/>
                      <a:pt x="141" y="42"/>
                    </a:cubicBezTo>
                    <a:cubicBezTo>
                      <a:pt x="140" y="41"/>
                      <a:pt x="139" y="40"/>
                      <a:pt x="138" y="40"/>
                    </a:cubicBezTo>
                    <a:cubicBezTo>
                      <a:pt x="137" y="40"/>
                      <a:pt x="135" y="40"/>
                      <a:pt x="135" y="42"/>
                    </a:cubicBezTo>
                    <a:cubicBezTo>
                      <a:pt x="135" y="42"/>
                      <a:pt x="134" y="43"/>
                      <a:pt x="135" y="43"/>
                    </a:cubicBezTo>
                    <a:cubicBezTo>
                      <a:pt x="136" y="43"/>
                      <a:pt x="136" y="41"/>
                      <a:pt x="138" y="42"/>
                    </a:cubicBezTo>
                    <a:cubicBezTo>
                      <a:pt x="140" y="44"/>
                      <a:pt x="144" y="43"/>
                      <a:pt x="146" y="46"/>
                    </a:cubicBezTo>
                    <a:lnTo>
                      <a:pt x="140" y="47"/>
                    </a:lnTo>
                    <a:lnTo>
                      <a:pt x="124" y="48"/>
                    </a:lnTo>
                    <a:cubicBezTo>
                      <a:pt x="125" y="47"/>
                      <a:pt x="124" y="46"/>
                      <a:pt x="123" y="46"/>
                    </a:cubicBezTo>
                    <a:cubicBezTo>
                      <a:pt x="121" y="46"/>
                      <a:pt x="119" y="47"/>
                      <a:pt x="117" y="48"/>
                    </a:cubicBezTo>
                    <a:lnTo>
                      <a:pt x="115" y="49"/>
                    </a:lnTo>
                    <a:cubicBezTo>
                      <a:pt x="115" y="47"/>
                      <a:pt x="118" y="48"/>
                      <a:pt x="118" y="47"/>
                    </a:cubicBezTo>
                    <a:cubicBezTo>
                      <a:pt x="117" y="46"/>
                      <a:pt x="116" y="46"/>
                      <a:pt x="115" y="46"/>
                    </a:cubicBezTo>
                    <a:cubicBezTo>
                      <a:pt x="114" y="47"/>
                      <a:pt x="114" y="49"/>
                      <a:pt x="113" y="49"/>
                    </a:cubicBezTo>
                    <a:cubicBezTo>
                      <a:pt x="108" y="49"/>
                      <a:pt x="104" y="50"/>
                      <a:pt x="99" y="50"/>
                    </a:cubicBezTo>
                    <a:lnTo>
                      <a:pt x="79" y="51"/>
                    </a:lnTo>
                    <a:cubicBezTo>
                      <a:pt x="73" y="50"/>
                      <a:pt x="65" y="50"/>
                      <a:pt x="57" y="49"/>
                    </a:cubicBezTo>
                    <a:lnTo>
                      <a:pt x="46" y="48"/>
                    </a:lnTo>
                    <a:lnTo>
                      <a:pt x="41" y="47"/>
                    </a:lnTo>
                    <a:lnTo>
                      <a:pt x="28" y="45"/>
                    </a:lnTo>
                    <a:lnTo>
                      <a:pt x="16" y="42"/>
                    </a:lnTo>
                    <a:cubicBezTo>
                      <a:pt x="12" y="41"/>
                      <a:pt x="9" y="39"/>
                      <a:pt x="6" y="38"/>
                    </a:cubicBezTo>
                    <a:cubicBezTo>
                      <a:pt x="6" y="37"/>
                      <a:pt x="4" y="37"/>
                      <a:pt x="3" y="36"/>
                    </a:cubicBezTo>
                    <a:cubicBezTo>
                      <a:pt x="2" y="36"/>
                      <a:pt x="1" y="35"/>
                      <a:pt x="0" y="35"/>
                    </a:cubicBezTo>
                    <a:cubicBezTo>
                      <a:pt x="7" y="37"/>
                      <a:pt x="16" y="37"/>
                      <a:pt x="23" y="39"/>
                    </a:cubicBezTo>
                    <a:lnTo>
                      <a:pt x="37" y="40"/>
                    </a:lnTo>
                    <a:lnTo>
                      <a:pt x="43" y="41"/>
                    </a:lnTo>
                    <a:lnTo>
                      <a:pt x="60" y="41"/>
                    </a:lnTo>
                    <a:cubicBezTo>
                      <a:pt x="63" y="40"/>
                      <a:pt x="67" y="40"/>
                      <a:pt x="71" y="40"/>
                    </a:cubicBezTo>
                    <a:lnTo>
                      <a:pt x="71" y="40"/>
                    </a:lnTo>
                    <a:cubicBezTo>
                      <a:pt x="77" y="40"/>
                      <a:pt x="82" y="40"/>
                      <a:pt x="87" y="39"/>
                    </a:cubicBezTo>
                    <a:lnTo>
                      <a:pt x="103" y="37"/>
                    </a:lnTo>
                    <a:lnTo>
                      <a:pt x="115" y="33"/>
                    </a:lnTo>
                    <a:cubicBezTo>
                      <a:pt x="119" y="33"/>
                      <a:pt x="122" y="31"/>
                      <a:pt x="126" y="30"/>
                    </a:cubicBezTo>
                    <a:lnTo>
                      <a:pt x="138" y="26"/>
                    </a:lnTo>
                    <a:cubicBezTo>
                      <a:pt x="142" y="24"/>
                      <a:pt x="146" y="23"/>
                      <a:pt x="149" y="22"/>
                    </a:cubicBezTo>
                    <a:lnTo>
                      <a:pt x="161" y="16"/>
                    </a:lnTo>
                    <a:lnTo>
                      <a:pt x="169" y="12"/>
                    </a:lnTo>
                    <a:lnTo>
                      <a:pt x="179" y="7"/>
                    </a:lnTo>
                    <a:cubicBezTo>
                      <a:pt x="183" y="5"/>
                      <a:pt x="187" y="2"/>
                      <a:pt x="191" y="0"/>
                    </a:cubicBezTo>
                    <a:lnTo>
                      <a:pt x="191" y="3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2" name="Freeform 28"/>
              <p:cNvSpPr>
                <a:spLocks/>
              </p:cNvSpPr>
              <p:nvPr/>
            </p:nvSpPr>
            <p:spPr bwMode="auto">
              <a:xfrm>
                <a:off x="682" y="2456"/>
                <a:ext cx="24" cy="15"/>
              </a:xfrm>
              <a:custGeom>
                <a:avLst/>
                <a:gdLst/>
                <a:ahLst/>
                <a:cxnLst>
                  <a:cxn ang="0">
                    <a:pos x="3" y="0"/>
                  </a:cxn>
                  <a:cxn ang="0">
                    <a:pos x="0" y="2"/>
                  </a:cxn>
                  <a:cxn ang="0">
                    <a:pos x="3" y="0"/>
                  </a:cxn>
                </a:cxnLst>
                <a:rect l="0" t="0" r="r" b="b"/>
                <a:pathLst>
                  <a:path w="3" h="2">
                    <a:moveTo>
                      <a:pt x="3" y="0"/>
                    </a:moveTo>
                    <a:cubicBezTo>
                      <a:pt x="2" y="0"/>
                      <a:pt x="1" y="1"/>
                      <a:pt x="0" y="2"/>
                    </a:cubicBezTo>
                    <a:cubicBezTo>
                      <a:pt x="1" y="1"/>
                      <a:pt x="2" y="0"/>
                      <a:pt x="3" y="0"/>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3" name="Rectangle 29"/>
              <p:cNvSpPr>
                <a:spLocks noChangeArrowheads="1"/>
              </p:cNvSpPr>
              <p:nvPr/>
            </p:nvSpPr>
            <p:spPr bwMode="auto">
              <a:xfrm>
                <a:off x="721" y="2456"/>
                <a:ext cx="1" cy="1"/>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4" name="Rectangle 30"/>
              <p:cNvSpPr>
                <a:spLocks noChangeArrowheads="1"/>
              </p:cNvSpPr>
              <p:nvPr/>
            </p:nvSpPr>
            <p:spPr bwMode="auto">
              <a:xfrm>
                <a:off x="588" y="2456"/>
                <a:ext cx="1" cy="1"/>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5" name="Freeform 31"/>
              <p:cNvSpPr>
                <a:spLocks/>
              </p:cNvSpPr>
              <p:nvPr/>
            </p:nvSpPr>
            <p:spPr bwMode="auto">
              <a:xfrm>
                <a:off x="581" y="2456"/>
                <a:ext cx="1" cy="7"/>
              </a:xfrm>
              <a:custGeom>
                <a:avLst/>
                <a:gdLst/>
                <a:ahLst/>
                <a:cxnLst>
                  <a:cxn ang="0">
                    <a:pos x="0" y="0"/>
                  </a:cxn>
                  <a:cxn ang="0">
                    <a:pos x="0" y="1"/>
                  </a:cxn>
                  <a:cxn ang="0">
                    <a:pos x="0" y="0"/>
                  </a:cxn>
                </a:cxnLst>
                <a:rect l="0" t="0" r="r" b="b"/>
                <a:pathLst>
                  <a:path h="1">
                    <a:moveTo>
                      <a:pt x="0" y="0"/>
                    </a:moveTo>
                    <a:lnTo>
                      <a:pt x="0" y="1"/>
                    </a:lnTo>
                    <a:lnTo>
                      <a:pt x="0" y="0"/>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6" name="Freeform 32"/>
              <p:cNvSpPr>
                <a:spLocks/>
              </p:cNvSpPr>
              <p:nvPr/>
            </p:nvSpPr>
            <p:spPr bwMode="auto">
              <a:xfrm>
                <a:off x="706" y="2463"/>
                <a:ext cx="8" cy="1"/>
              </a:xfrm>
              <a:custGeom>
                <a:avLst/>
                <a:gdLst/>
                <a:ahLst/>
                <a:cxnLst>
                  <a:cxn ang="0">
                    <a:pos x="1" y="0"/>
                  </a:cxn>
                  <a:cxn ang="0">
                    <a:pos x="0" y="0"/>
                  </a:cxn>
                  <a:cxn ang="0">
                    <a:pos x="1" y="0"/>
                  </a:cxn>
                </a:cxnLst>
                <a:rect l="0" t="0" r="r" b="b"/>
                <a:pathLst>
                  <a:path w="1">
                    <a:moveTo>
                      <a:pt x="1" y="0"/>
                    </a:moveTo>
                    <a:lnTo>
                      <a:pt x="0" y="0"/>
                    </a:lnTo>
                    <a:lnTo>
                      <a:pt x="1" y="0"/>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7" name="Freeform 33"/>
              <p:cNvSpPr>
                <a:spLocks/>
              </p:cNvSpPr>
              <p:nvPr/>
            </p:nvSpPr>
            <p:spPr bwMode="auto">
              <a:xfrm>
                <a:off x="2685" y="2486"/>
                <a:ext cx="47" cy="23"/>
              </a:xfrm>
              <a:custGeom>
                <a:avLst/>
                <a:gdLst/>
                <a:ahLst/>
                <a:cxnLst>
                  <a:cxn ang="0">
                    <a:pos x="6" y="2"/>
                  </a:cxn>
                  <a:cxn ang="0">
                    <a:pos x="1" y="2"/>
                  </a:cxn>
                  <a:cxn ang="0">
                    <a:pos x="0" y="1"/>
                  </a:cxn>
                  <a:cxn ang="0">
                    <a:pos x="2" y="0"/>
                  </a:cxn>
                  <a:cxn ang="0">
                    <a:pos x="6" y="2"/>
                  </a:cxn>
                </a:cxnLst>
                <a:rect l="0" t="0" r="r" b="b"/>
                <a:pathLst>
                  <a:path w="6" h="3">
                    <a:moveTo>
                      <a:pt x="6" y="2"/>
                    </a:moveTo>
                    <a:cubicBezTo>
                      <a:pt x="5" y="3"/>
                      <a:pt x="3" y="3"/>
                      <a:pt x="1" y="2"/>
                    </a:cubicBezTo>
                    <a:cubicBezTo>
                      <a:pt x="1" y="2"/>
                      <a:pt x="0" y="2"/>
                      <a:pt x="0" y="1"/>
                    </a:cubicBezTo>
                    <a:lnTo>
                      <a:pt x="2" y="0"/>
                    </a:lnTo>
                    <a:cubicBezTo>
                      <a:pt x="3" y="1"/>
                      <a:pt x="4" y="1"/>
                      <a:pt x="6"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8" name="Rectangle 34"/>
              <p:cNvSpPr>
                <a:spLocks noChangeArrowheads="1"/>
              </p:cNvSpPr>
              <p:nvPr/>
            </p:nvSpPr>
            <p:spPr bwMode="auto">
              <a:xfrm>
                <a:off x="573" y="2463"/>
                <a:ext cx="1" cy="1"/>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9" name="Freeform 35"/>
              <p:cNvSpPr>
                <a:spLocks/>
              </p:cNvSpPr>
              <p:nvPr/>
            </p:nvSpPr>
            <p:spPr bwMode="auto">
              <a:xfrm>
                <a:off x="565" y="2463"/>
                <a:ext cx="8" cy="8"/>
              </a:xfrm>
              <a:custGeom>
                <a:avLst/>
                <a:gdLst/>
                <a:ahLst/>
                <a:cxnLst>
                  <a:cxn ang="0">
                    <a:pos x="0" y="1"/>
                  </a:cxn>
                  <a:cxn ang="0">
                    <a:pos x="1" y="0"/>
                  </a:cxn>
                  <a:cxn ang="0">
                    <a:pos x="1" y="0"/>
                  </a:cxn>
                  <a:cxn ang="0">
                    <a:pos x="0" y="1"/>
                  </a:cxn>
                </a:cxnLst>
                <a:rect l="0" t="0" r="r" b="b"/>
                <a:pathLst>
                  <a:path w="1" h="1">
                    <a:moveTo>
                      <a:pt x="0" y="1"/>
                    </a:moveTo>
                    <a:lnTo>
                      <a:pt x="1" y="0"/>
                    </a:lnTo>
                    <a:lnTo>
                      <a:pt x="1" y="0"/>
                    </a:lnTo>
                    <a:lnTo>
                      <a:pt x="0" y="1"/>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0" name="Freeform 36"/>
              <p:cNvSpPr>
                <a:spLocks/>
              </p:cNvSpPr>
              <p:nvPr/>
            </p:nvSpPr>
            <p:spPr bwMode="auto">
              <a:xfrm>
                <a:off x="690" y="2471"/>
                <a:ext cx="1" cy="7"/>
              </a:xfrm>
              <a:custGeom>
                <a:avLst/>
                <a:gdLst/>
                <a:ahLst/>
                <a:cxnLst>
                  <a:cxn ang="0">
                    <a:pos x="0" y="0"/>
                  </a:cxn>
                  <a:cxn ang="0">
                    <a:pos x="0" y="1"/>
                  </a:cxn>
                  <a:cxn ang="0">
                    <a:pos x="0" y="0"/>
                  </a:cxn>
                </a:cxnLst>
                <a:rect l="0" t="0" r="r" b="b"/>
                <a:pathLst>
                  <a:path h="1">
                    <a:moveTo>
                      <a:pt x="0" y="0"/>
                    </a:moveTo>
                    <a:lnTo>
                      <a:pt x="0" y="1"/>
                    </a:lnTo>
                    <a:lnTo>
                      <a:pt x="0" y="0"/>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1" name="Freeform 37"/>
              <p:cNvSpPr>
                <a:spLocks/>
              </p:cNvSpPr>
              <p:nvPr/>
            </p:nvSpPr>
            <p:spPr bwMode="auto">
              <a:xfrm>
                <a:off x="565" y="2471"/>
                <a:ext cx="242" cy="45"/>
              </a:xfrm>
              <a:custGeom>
                <a:avLst/>
                <a:gdLst/>
                <a:ahLst/>
                <a:cxnLst>
                  <a:cxn ang="0">
                    <a:pos x="2" y="1"/>
                  </a:cxn>
                  <a:cxn ang="0">
                    <a:pos x="4" y="1"/>
                  </a:cxn>
                  <a:cxn ang="0">
                    <a:pos x="4" y="2"/>
                  </a:cxn>
                  <a:cxn ang="0">
                    <a:pos x="11" y="2"/>
                  </a:cxn>
                  <a:cxn ang="0">
                    <a:pos x="14" y="2"/>
                  </a:cxn>
                  <a:cxn ang="0">
                    <a:pos x="16" y="2"/>
                  </a:cxn>
                  <a:cxn ang="0">
                    <a:pos x="25" y="1"/>
                  </a:cxn>
                  <a:cxn ang="0">
                    <a:pos x="28" y="2"/>
                  </a:cxn>
                  <a:cxn ang="0">
                    <a:pos x="31" y="2"/>
                  </a:cxn>
                  <a:cxn ang="0">
                    <a:pos x="23" y="3"/>
                  </a:cxn>
                  <a:cxn ang="0">
                    <a:pos x="21" y="3"/>
                  </a:cxn>
                  <a:cxn ang="0">
                    <a:pos x="15" y="3"/>
                  </a:cxn>
                  <a:cxn ang="0">
                    <a:pos x="10" y="4"/>
                  </a:cxn>
                  <a:cxn ang="0">
                    <a:pos x="9" y="4"/>
                  </a:cxn>
                  <a:cxn ang="0">
                    <a:pos x="6" y="4"/>
                  </a:cxn>
                  <a:cxn ang="0">
                    <a:pos x="2" y="4"/>
                  </a:cxn>
                  <a:cxn ang="0">
                    <a:pos x="1" y="5"/>
                  </a:cxn>
                  <a:cxn ang="0">
                    <a:pos x="0" y="4"/>
                  </a:cxn>
                  <a:cxn ang="0">
                    <a:pos x="1" y="0"/>
                  </a:cxn>
                  <a:cxn ang="0">
                    <a:pos x="2" y="1"/>
                  </a:cxn>
                </a:cxnLst>
                <a:rect l="0" t="0" r="r" b="b"/>
                <a:pathLst>
                  <a:path w="31" h="6">
                    <a:moveTo>
                      <a:pt x="2" y="1"/>
                    </a:moveTo>
                    <a:lnTo>
                      <a:pt x="4" y="1"/>
                    </a:lnTo>
                    <a:cubicBezTo>
                      <a:pt x="4" y="1"/>
                      <a:pt x="4" y="1"/>
                      <a:pt x="4" y="2"/>
                    </a:cubicBezTo>
                    <a:cubicBezTo>
                      <a:pt x="6" y="3"/>
                      <a:pt x="9" y="2"/>
                      <a:pt x="11" y="2"/>
                    </a:cubicBezTo>
                    <a:cubicBezTo>
                      <a:pt x="12" y="1"/>
                      <a:pt x="13" y="3"/>
                      <a:pt x="14" y="2"/>
                    </a:cubicBezTo>
                    <a:cubicBezTo>
                      <a:pt x="15" y="1"/>
                      <a:pt x="16" y="2"/>
                      <a:pt x="16" y="2"/>
                    </a:cubicBezTo>
                    <a:cubicBezTo>
                      <a:pt x="19" y="0"/>
                      <a:pt x="22" y="3"/>
                      <a:pt x="25" y="1"/>
                    </a:cubicBezTo>
                    <a:cubicBezTo>
                      <a:pt x="25" y="3"/>
                      <a:pt x="27" y="1"/>
                      <a:pt x="28" y="2"/>
                    </a:cubicBezTo>
                    <a:cubicBezTo>
                      <a:pt x="29" y="3"/>
                      <a:pt x="30" y="0"/>
                      <a:pt x="31" y="2"/>
                    </a:cubicBezTo>
                    <a:cubicBezTo>
                      <a:pt x="29" y="3"/>
                      <a:pt x="26" y="3"/>
                      <a:pt x="23" y="3"/>
                    </a:cubicBezTo>
                    <a:cubicBezTo>
                      <a:pt x="23" y="2"/>
                      <a:pt x="22" y="3"/>
                      <a:pt x="21" y="3"/>
                    </a:cubicBezTo>
                    <a:lnTo>
                      <a:pt x="15" y="3"/>
                    </a:lnTo>
                    <a:cubicBezTo>
                      <a:pt x="13" y="4"/>
                      <a:pt x="11" y="4"/>
                      <a:pt x="10" y="4"/>
                    </a:cubicBezTo>
                    <a:cubicBezTo>
                      <a:pt x="10" y="4"/>
                      <a:pt x="9" y="4"/>
                      <a:pt x="9" y="4"/>
                    </a:cubicBezTo>
                    <a:cubicBezTo>
                      <a:pt x="9" y="3"/>
                      <a:pt x="7" y="6"/>
                      <a:pt x="6" y="4"/>
                    </a:cubicBezTo>
                    <a:cubicBezTo>
                      <a:pt x="5" y="3"/>
                      <a:pt x="4" y="5"/>
                      <a:pt x="2" y="4"/>
                    </a:cubicBezTo>
                    <a:lnTo>
                      <a:pt x="1" y="5"/>
                    </a:lnTo>
                    <a:cubicBezTo>
                      <a:pt x="1" y="5"/>
                      <a:pt x="1" y="4"/>
                      <a:pt x="0" y="4"/>
                    </a:cubicBezTo>
                    <a:cubicBezTo>
                      <a:pt x="1" y="3"/>
                      <a:pt x="0" y="1"/>
                      <a:pt x="1" y="0"/>
                    </a:cubicBezTo>
                    <a:cubicBezTo>
                      <a:pt x="1" y="1"/>
                      <a:pt x="2" y="1"/>
                      <a:pt x="2"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2" name="Rectangle 38"/>
              <p:cNvSpPr>
                <a:spLocks noChangeArrowheads="1"/>
              </p:cNvSpPr>
              <p:nvPr/>
            </p:nvSpPr>
            <p:spPr bwMode="auto">
              <a:xfrm>
                <a:off x="674" y="2478"/>
                <a:ext cx="1" cy="1"/>
              </a:xfrm>
              <a:prstGeom prst="rect">
                <a:avLst/>
              </a:prstGeom>
              <a:solidFill>
                <a:srgbClr val="B1DDFA"/>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3" name="Freeform 39"/>
              <p:cNvSpPr>
                <a:spLocks/>
              </p:cNvSpPr>
              <p:nvPr/>
            </p:nvSpPr>
            <p:spPr bwMode="auto">
              <a:xfrm>
                <a:off x="2677" y="2569"/>
                <a:ext cx="39" cy="53"/>
              </a:xfrm>
              <a:custGeom>
                <a:avLst/>
                <a:gdLst/>
                <a:ahLst/>
                <a:cxnLst>
                  <a:cxn ang="0">
                    <a:pos x="5" y="5"/>
                  </a:cxn>
                  <a:cxn ang="0">
                    <a:pos x="2" y="7"/>
                  </a:cxn>
                  <a:cxn ang="0">
                    <a:pos x="0" y="3"/>
                  </a:cxn>
                  <a:cxn ang="0">
                    <a:pos x="0" y="0"/>
                  </a:cxn>
                  <a:cxn ang="0">
                    <a:pos x="5" y="5"/>
                  </a:cxn>
                </a:cxnLst>
                <a:rect l="0" t="0" r="r" b="b"/>
                <a:pathLst>
                  <a:path w="5" h="7">
                    <a:moveTo>
                      <a:pt x="5" y="5"/>
                    </a:moveTo>
                    <a:cubicBezTo>
                      <a:pt x="4" y="5"/>
                      <a:pt x="3" y="7"/>
                      <a:pt x="2" y="7"/>
                    </a:cubicBezTo>
                    <a:cubicBezTo>
                      <a:pt x="1" y="6"/>
                      <a:pt x="0" y="5"/>
                      <a:pt x="0" y="3"/>
                    </a:cubicBezTo>
                    <a:cubicBezTo>
                      <a:pt x="0" y="2"/>
                      <a:pt x="0" y="1"/>
                      <a:pt x="0" y="0"/>
                    </a:cubicBezTo>
                    <a:cubicBezTo>
                      <a:pt x="2" y="1"/>
                      <a:pt x="5" y="2"/>
                      <a:pt x="5" y="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4" name="Rectangle 40"/>
              <p:cNvSpPr>
                <a:spLocks noChangeArrowheads="1"/>
              </p:cNvSpPr>
              <p:nvPr/>
            </p:nvSpPr>
            <p:spPr bwMode="auto">
              <a:xfrm>
                <a:off x="2568" y="2812"/>
                <a:ext cx="1" cy="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5" name="Freeform 41"/>
              <p:cNvSpPr>
                <a:spLocks/>
              </p:cNvSpPr>
              <p:nvPr/>
            </p:nvSpPr>
            <p:spPr bwMode="auto">
              <a:xfrm>
                <a:off x="776" y="2857"/>
                <a:ext cx="258" cy="333"/>
              </a:xfrm>
              <a:custGeom>
                <a:avLst/>
                <a:gdLst/>
                <a:ahLst/>
                <a:cxnLst>
                  <a:cxn ang="0">
                    <a:pos x="10" y="14"/>
                  </a:cxn>
                  <a:cxn ang="0">
                    <a:pos x="19" y="26"/>
                  </a:cxn>
                  <a:cxn ang="0">
                    <a:pos x="29" y="40"/>
                  </a:cxn>
                  <a:cxn ang="0">
                    <a:pos x="33" y="44"/>
                  </a:cxn>
                  <a:cxn ang="0">
                    <a:pos x="32" y="44"/>
                  </a:cxn>
                  <a:cxn ang="0">
                    <a:pos x="15" y="22"/>
                  </a:cxn>
                  <a:cxn ang="0">
                    <a:pos x="4" y="7"/>
                  </a:cxn>
                  <a:cxn ang="0">
                    <a:pos x="0" y="0"/>
                  </a:cxn>
                  <a:cxn ang="0">
                    <a:pos x="1" y="0"/>
                  </a:cxn>
                  <a:cxn ang="0">
                    <a:pos x="10" y="14"/>
                  </a:cxn>
                </a:cxnLst>
                <a:rect l="0" t="0" r="r" b="b"/>
                <a:pathLst>
                  <a:path w="33" h="44">
                    <a:moveTo>
                      <a:pt x="10" y="14"/>
                    </a:moveTo>
                    <a:lnTo>
                      <a:pt x="19" y="26"/>
                    </a:lnTo>
                    <a:lnTo>
                      <a:pt x="29" y="40"/>
                    </a:lnTo>
                    <a:cubicBezTo>
                      <a:pt x="30" y="41"/>
                      <a:pt x="31" y="43"/>
                      <a:pt x="33" y="44"/>
                    </a:cubicBezTo>
                    <a:lnTo>
                      <a:pt x="32" y="44"/>
                    </a:lnTo>
                    <a:cubicBezTo>
                      <a:pt x="26" y="37"/>
                      <a:pt x="19" y="29"/>
                      <a:pt x="15" y="22"/>
                    </a:cubicBezTo>
                    <a:lnTo>
                      <a:pt x="4" y="7"/>
                    </a:lnTo>
                    <a:cubicBezTo>
                      <a:pt x="2" y="5"/>
                      <a:pt x="2" y="2"/>
                      <a:pt x="0" y="0"/>
                    </a:cubicBezTo>
                    <a:lnTo>
                      <a:pt x="1" y="0"/>
                    </a:lnTo>
                    <a:cubicBezTo>
                      <a:pt x="4" y="5"/>
                      <a:pt x="7" y="9"/>
                      <a:pt x="10" y="14"/>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6" name="Freeform 42"/>
              <p:cNvSpPr>
                <a:spLocks/>
              </p:cNvSpPr>
              <p:nvPr/>
            </p:nvSpPr>
            <p:spPr bwMode="auto">
              <a:xfrm>
                <a:off x="760" y="2865"/>
                <a:ext cx="251" cy="333"/>
              </a:xfrm>
              <a:custGeom>
                <a:avLst/>
                <a:gdLst/>
                <a:ahLst/>
                <a:cxnLst>
                  <a:cxn ang="0">
                    <a:pos x="4" y="4"/>
                  </a:cxn>
                  <a:cxn ang="0">
                    <a:pos x="16" y="21"/>
                  </a:cxn>
                  <a:cxn ang="0">
                    <a:pos x="32" y="43"/>
                  </a:cxn>
                  <a:cxn ang="0">
                    <a:pos x="21" y="42"/>
                  </a:cxn>
                  <a:cxn ang="0">
                    <a:pos x="18" y="44"/>
                  </a:cxn>
                  <a:cxn ang="0">
                    <a:pos x="13" y="34"/>
                  </a:cxn>
                  <a:cxn ang="0">
                    <a:pos x="2" y="8"/>
                  </a:cxn>
                  <a:cxn ang="0">
                    <a:pos x="1" y="1"/>
                  </a:cxn>
                  <a:cxn ang="0">
                    <a:pos x="1" y="0"/>
                  </a:cxn>
                  <a:cxn ang="0">
                    <a:pos x="4" y="4"/>
                  </a:cxn>
                </a:cxnLst>
                <a:rect l="0" t="0" r="r" b="b"/>
                <a:pathLst>
                  <a:path w="32" h="44">
                    <a:moveTo>
                      <a:pt x="4" y="4"/>
                    </a:moveTo>
                    <a:lnTo>
                      <a:pt x="16" y="21"/>
                    </a:lnTo>
                    <a:cubicBezTo>
                      <a:pt x="21" y="28"/>
                      <a:pt x="26" y="36"/>
                      <a:pt x="32" y="43"/>
                    </a:cubicBezTo>
                    <a:cubicBezTo>
                      <a:pt x="28" y="42"/>
                      <a:pt x="25" y="42"/>
                      <a:pt x="21" y="42"/>
                    </a:cubicBezTo>
                    <a:lnTo>
                      <a:pt x="18" y="44"/>
                    </a:lnTo>
                    <a:lnTo>
                      <a:pt x="13" y="34"/>
                    </a:lnTo>
                    <a:cubicBezTo>
                      <a:pt x="9" y="26"/>
                      <a:pt x="5" y="17"/>
                      <a:pt x="2" y="8"/>
                    </a:cubicBezTo>
                    <a:cubicBezTo>
                      <a:pt x="0" y="6"/>
                      <a:pt x="1" y="3"/>
                      <a:pt x="1" y="1"/>
                    </a:cubicBezTo>
                    <a:cubicBezTo>
                      <a:pt x="1" y="1"/>
                      <a:pt x="1" y="0"/>
                      <a:pt x="1" y="0"/>
                    </a:cubicBezTo>
                    <a:cubicBezTo>
                      <a:pt x="2" y="1"/>
                      <a:pt x="3" y="2"/>
                      <a:pt x="4" y="4"/>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7" name="Freeform 43"/>
              <p:cNvSpPr>
                <a:spLocks/>
              </p:cNvSpPr>
              <p:nvPr/>
            </p:nvSpPr>
            <p:spPr bwMode="auto">
              <a:xfrm>
                <a:off x="847" y="2940"/>
                <a:ext cx="7" cy="8"/>
              </a:xfrm>
              <a:custGeom>
                <a:avLst/>
                <a:gdLst/>
                <a:ahLst/>
                <a:cxnLst>
                  <a:cxn ang="0">
                    <a:pos x="1" y="0"/>
                  </a:cxn>
                  <a:cxn ang="0">
                    <a:pos x="0" y="0"/>
                  </a:cxn>
                  <a:cxn ang="0">
                    <a:pos x="1" y="0"/>
                  </a:cxn>
                </a:cxnLst>
                <a:rect l="0" t="0" r="r" b="b"/>
                <a:pathLst>
                  <a:path w="1" h="1">
                    <a:moveTo>
                      <a:pt x="1" y="0"/>
                    </a:moveTo>
                    <a:cubicBezTo>
                      <a:pt x="0" y="1"/>
                      <a:pt x="0" y="0"/>
                      <a:pt x="0" y="0"/>
                    </a:cubicBezTo>
                    <a:cubicBezTo>
                      <a:pt x="1" y="0"/>
                      <a:pt x="1" y="0"/>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8" name="Freeform 44"/>
              <p:cNvSpPr>
                <a:spLocks/>
              </p:cNvSpPr>
              <p:nvPr/>
            </p:nvSpPr>
            <p:spPr bwMode="auto">
              <a:xfrm>
                <a:off x="2364" y="3016"/>
                <a:ext cx="173" cy="136"/>
              </a:xfrm>
              <a:custGeom>
                <a:avLst/>
                <a:gdLst/>
                <a:ahLst/>
                <a:cxnLst>
                  <a:cxn ang="0">
                    <a:pos x="18" y="5"/>
                  </a:cxn>
                  <a:cxn ang="0">
                    <a:pos x="22" y="12"/>
                  </a:cxn>
                  <a:cxn ang="0">
                    <a:pos x="20" y="18"/>
                  </a:cxn>
                  <a:cxn ang="0">
                    <a:pos x="20" y="17"/>
                  </a:cxn>
                  <a:cxn ang="0">
                    <a:pos x="21" y="16"/>
                  </a:cxn>
                  <a:cxn ang="0">
                    <a:pos x="19" y="11"/>
                  </a:cxn>
                  <a:cxn ang="0">
                    <a:pos x="18" y="7"/>
                  </a:cxn>
                  <a:cxn ang="0">
                    <a:pos x="11" y="6"/>
                  </a:cxn>
                  <a:cxn ang="0">
                    <a:pos x="6" y="8"/>
                  </a:cxn>
                  <a:cxn ang="0">
                    <a:pos x="6" y="17"/>
                  </a:cxn>
                  <a:cxn ang="0">
                    <a:pos x="4" y="18"/>
                  </a:cxn>
                  <a:cxn ang="0">
                    <a:pos x="3" y="18"/>
                  </a:cxn>
                  <a:cxn ang="0">
                    <a:pos x="5" y="17"/>
                  </a:cxn>
                  <a:cxn ang="0">
                    <a:pos x="4" y="13"/>
                  </a:cxn>
                  <a:cxn ang="0">
                    <a:pos x="2" y="9"/>
                  </a:cxn>
                  <a:cxn ang="0">
                    <a:pos x="0" y="8"/>
                  </a:cxn>
                  <a:cxn ang="0">
                    <a:pos x="4" y="4"/>
                  </a:cxn>
                  <a:cxn ang="0">
                    <a:pos x="16" y="5"/>
                  </a:cxn>
                  <a:cxn ang="0">
                    <a:pos x="18" y="5"/>
                  </a:cxn>
                </a:cxnLst>
                <a:rect l="0" t="0" r="r" b="b"/>
                <a:pathLst>
                  <a:path w="22" h="18">
                    <a:moveTo>
                      <a:pt x="18" y="5"/>
                    </a:moveTo>
                    <a:cubicBezTo>
                      <a:pt x="21" y="7"/>
                      <a:pt x="20" y="10"/>
                      <a:pt x="22" y="12"/>
                    </a:cubicBezTo>
                    <a:cubicBezTo>
                      <a:pt x="22" y="14"/>
                      <a:pt x="20" y="16"/>
                      <a:pt x="20" y="18"/>
                    </a:cubicBezTo>
                    <a:cubicBezTo>
                      <a:pt x="20" y="18"/>
                      <a:pt x="20" y="18"/>
                      <a:pt x="20" y="17"/>
                    </a:cubicBezTo>
                    <a:cubicBezTo>
                      <a:pt x="20" y="17"/>
                      <a:pt x="20" y="17"/>
                      <a:pt x="21" y="16"/>
                    </a:cubicBezTo>
                    <a:cubicBezTo>
                      <a:pt x="19" y="15"/>
                      <a:pt x="21" y="12"/>
                      <a:pt x="19" y="11"/>
                    </a:cubicBezTo>
                    <a:cubicBezTo>
                      <a:pt x="18" y="9"/>
                      <a:pt x="19" y="8"/>
                      <a:pt x="18" y="7"/>
                    </a:cubicBezTo>
                    <a:cubicBezTo>
                      <a:pt x="15" y="7"/>
                      <a:pt x="13" y="5"/>
                      <a:pt x="11" y="6"/>
                    </a:cubicBezTo>
                    <a:lnTo>
                      <a:pt x="6" y="8"/>
                    </a:lnTo>
                    <a:cubicBezTo>
                      <a:pt x="7" y="11"/>
                      <a:pt x="6" y="14"/>
                      <a:pt x="6" y="17"/>
                    </a:cubicBezTo>
                    <a:cubicBezTo>
                      <a:pt x="6" y="18"/>
                      <a:pt x="5" y="18"/>
                      <a:pt x="4" y="18"/>
                    </a:cubicBezTo>
                    <a:lnTo>
                      <a:pt x="3" y="18"/>
                    </a:lnTo>
                    <a:cubicBezTo>
                      <a:pt x="3" y="17"/>
                      <a:pt x="4" y="17"/>
                      <a:pt x="5" y="17"/>
                    </a:cubicBezTo>
                    <a:cubicBezTo>
                      <a:pt x="4" y="15"/>
                      <a:pt x="5" y="14"/>
                      <a:pt x="4" y="13"/>
                    </a:cubicBezTo>
                    <a:cubicBezTo>
                      <a:pt x="5" y="11"/>
                      <a:pt x="2" y="10"/>
                      <a:pt x="2" y="9"/>
                    </a:cubicBezTo>
                    <a:cubicBezTo>
                      <a:pt x="1" y="9"/>
                      <a:pt x="1" y="9"/>
                      <a:pt x="0" y="8"/>
                    </a:cubicBezTo>
                    <a:cubicBezTo>
                      <a:pt x="2" y="8"/>
                      <a:pt x="3" y="5"/>
                      <a:pt x="4" y="4"/>
                    </a:cubicBezTo>
                    <a:cubicBezTo>
                      <a:pt x="9" y="5"/>
                      <a:pt x="13" y="0"/>
                      <a:pt x="16" y="5"/>
                    </a:cubicBezTo>
                    <a:lnTo>
                      <a:pt x="18" y="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69" name="Freeform 45"/>
              <p:cNvSpPr>
                <a:spLocks/>
              </p:cNvSpPr>
              <p:nvPr/>
            </p:nvSpPr>
            <p:spPr bwMode="auto">
              <a:xfrm>
                <a:off x="714" y="3077"/>
                <a:ext cx="187" cy="174"/>
              </a:xfrm>
              <a:custGeom>
                <a:avLst/>
                <a:gdLst/>
                <a:ahLst/>
                <a:cxnLst>
                  <a:cxn ang="0">
                    <a:pos x="15" y="4"/>
                  </a:cxn>
                  <a:cxn ang="0">
                    <a:pos x="14" y="10"/>
                  </a:cxn>
                  <a:cxn ang="0">
                    <a:pos x="16" y="11"/>
                  </a:cxn>
                  <a:cxn ang="0">
                    <a:pos x="18" y="8"/>
                  </a:cxn>
                  <a:cxn ang="0">
                    <a:pos x="24" y="17"/>
                  </a:cxn>
                  <a:cxn ang="0">
                    <a:pos x="11" y="23"/>
                  </a:cxn>
                  <a:cxn ang="0">
                    <a:pos x="1" y="18"/>
                  </a:cxn>
                  <a:cxn ang="0">
                    <a:pos x="1" y="13"/>
                  </a:cxn>
                  <a:cxn ang="0">
                    <a:pos x="1" y="13"/>
                  </a:cxn>
                  <a:cxn ang="0">
                    <a:pos x="6" y="12"/>
                  </a:cxn>
                  <a:cxn ang="0">
                    <a:pos x="7" y="15"/>
                  </a:cxn>
                  <a:cxn ang="0">
                    <a:pos x="6" y="18"/>
                  </a:cxn>
                  <a:cxn ang="0">
                    <a:pos x="9" y="19"/>
                  </a:cxn>
                  <a:cxn ang="0">
                    <a:pos x="12" y="15"/>
                  </a:cxn>
                  <a:cxn ang="0">
                    <a:pos x="12" y="8"/>
                  </a:cxn>
                  <a:cxn ang="0">
                    <a:pos x="11" y="7"/>
                  </a:cxn>
                  <a:cxn ang="0">
                    <a:pos x="11" y="0"/>
                  </a:cxn>
                  <a:cxn ang="0">
                    <a:pos x="13" y="0"/>
                  </a:cxn>
                  <a:cxn ang="0">
                    <a:pos x="15" y="4"/>
                  </a:cxn>
                </a:cxnLst>
                <a:rect l="0" t="0" r="r" b="b"/>
                <a:pathLst>
                  <a:path w="24" h="23">
                    <a:moveTo>
                      <a:pt x="15" y="4"/>
                    </a:moveTo>
                    <a:cubicBezTo>
                      <a:pt x="16" y="7"/>
                      <a:pt x="15" y="8"/>
                      <a:pt x="14" y="10"/>
                    </a:cubicBezTo>
                    <a:cubicBezTo>
                      <a:pt x="14" y="12"/>
                      <a:pt x="16" y="11"/>
                      <a:pt x="16" y="11"/>
                    </a:cubicBezTo>
                    <a:cubicBezTo>
                      <a:pt x="18" y="11"/>
                      <a:pt x="18" y="9"/>
                      <a:pt x="18" y="8"/>
                    </a:cubicBezTo>
                    <a:cubicBezTo>
                      <a:pt x="20" y="11"/>
                      <a:pt x="22" y="14"/>
                      <a:pt x="24" y="17"/>
                    </a:cubicBezTo>
                    <a:cubicBezTo>
                      <a:pt x="20" y="20"/>
                      <a:pt x="16" y="23"/>
                      <a:pt x="11" y="23"/>
                    </a:cubicBezTo>
                    <a:cubicBezTo>
                      <a:pt x="7" y="23"/>
                      <a:pt x="3" y="22"/>
                      <a:pt x="1" y="18"/>
                    </a:cubicBezTo>
                    <a:cubicBezTo>
                      <a:pt x="1" y="17"/>
                      <a:pt x="0" y="15"/>
                      <a:pt x="1" y="13"/>
                    </a:cubicBezTo>
                    <a:lnTo>
                      <a:pt x="1" y="13"/>
                    </a:lnTo>
                    <a:cubicBezTo>
                      <a:pt x="3" y="13"/>
                      <a:pt x="3" y="9"/>
                      <a:pt x="6" y="12"/>
                    </a:cubicBezTo>
                    <a:cubicBezTo>
                      <a:pt x="7" y="12"/>
                      <a:pt x="7" y="14"/>
                      <a:pt x="7" y="15"/>
                    </a:cubicBezTo>
                    <a:cubicBezTo>
                      <a:pt x="6" y="16"/>
                      <a:pt x="6" y="17"/>
                      <a:pt x="6" y="18"/>
                    </a:cubicBezTo>
                    <a:cubicBezTo>
                      <a:pt x="7" y="19"/>
                      <a:pt x="8" y="19"/>
                      <a:pt x="9" y="19"/>
                    </a:cubicBezTo>
                    <a:cubicBezTo>
                      <a:pt x="9" y="17"/>
                      <a:pt x="12" y="17"/>
                      <a:pt x="12" y="15"/>
                    </a:cubicBezTo>
                    <a:cubicBezTo>
                      <a:pt x="13" y="12"/>
                      <a:pt x="13" y="10"/>
                      <a:pt x="12" y="8"/>
                    </a:cubicBezTo>
                    <a:lnTo>
                      <a:pt x="11" y="7"/>
                    </a:lnTo>
                    <a:cubicBezTo>
                      <a:pt x="13" y="5"/>
                      <a:pt x="7" y="2"/>
                      <a:pt x="11" y="0"/>
                    </a:cubicBezTo>
                    <a:cubicBezTo>
                      <a:pt x="12" y="0"/>
                      <a:pt x="12" y="0"/>
                      <a:pt x="13" y="0"/>
                    </a:cubicBezTo>
                    <a:cubicBezTo>
                      <a:pt x="14" y="1"/>
                      <a:pt x="15" y="3"/>
                      <a:pt x="15"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0" name="Freeform 46"/>
              <p:cNvSpPr>
                <a:spLocks/>
              </p:cNvSpPr>
              <p:nvPr/>
            </p:nvSpPr>
            <p:spPr bwMode="auto">
              <a:xfrm>
                <a:off x="2357" y="3092"/>
                <a:ext cx="31" cy="60"/>
              </a:xfrm>
              <a:custGeom>
                <a:avLst/>
                <a:gdLst/>
                <a:ahLst/>
                <a:cxnLst>
                  <a:cxn ang="0">
                    <a:pos x="4" y="6"/>
                  </a:cxn>
                  <a:cxn ang="0">
                    <a:pos x="3" y="7"/>
                  </a:cxn>
                  <a:cxn ang="0">
                    <a:pos x="3" y="8"/>
                  </a:cxn>
                  <a:cxn ang="0">
                    <a:pos x="0" y="4"/>
                  </a:cxn>
                  <a:cxn ang="0">
                    <a:pos x="2" y="0"/>
                  </a:cxn>
                  <a:cxn ang="0">
                    <a:pos x="4" y="6"/>
                  </a:cxn>
                </a:cxnLst>
                <a:rect l="0" t="0" r="r" b="b"/>
                <a:pathLst>
                  <a:path w="4" h="8">
                    <a:moveTo>
                      <a:pt x="4" y="6"/>
                    </a:moveTo>
                    <a:cubicBezTo>
                      <a:pt x="4" y="6"/>
                      <a:pt x="3" y="6"/>
                      <a:pt x="3" y="7"/>
                    </a:cubicBezTo>
                    <a:lnTo>
                      <a:pt x="3" y="8"/>
                    </a:lnTo>
                    <a:cubicBezTo>
                      <a:pt x="1" y="7"/>
                      <a:pt x="1" y="6"/>
                      <a:pt x="0" y="4"/>
                    </a:cubicBezTo>
                    <a:cubicBezTo>
                      <a:pt x="0" y="2"/>
                      <a:pt x="2" y="1"/>
                      <a:pt x="2" y="0"/>
                    </a:cubicBezTo>
                    <a:cubicBezTo>
                      <a:pt x="4" y="1"/>
                      <a:pt x="4" y="5"/>
                      <a:pt x="4" y="6"/>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1" name="Freeform 47"/>
              <p:cNvSpPr>
                <a:spLocks/>
              </p:cNvSpPr>
              <p:nvPr/>
            </p:nvSpPr>
            <p:spPr bwMode="auto">
              <a:xfrm>
                <a:off x="839" y="3092"/>
                <a:ext cx="23" cy="60"/>
              </a:xfrm>
              <a:custGeom>
                <a:avLst/>
                <a:gdLst/>
                <a:ahLst/>
                <a:cxnLst>
                  <a:cxn ang="0">
                    <a:pos x="1" y="6"/>
                  </a:cxn>
                  <a:cxn ang="0">
                    <a:pos x="0" y="8"/>
                  </a:cxn>
                  <a:cxn ang="0">
                    <a:pos x="0" y="7"/>
                  </a:cxn>
                  <a:cxn ang="0">
                    <a:pos x="0" y="0"/>
                  </a:cxn>
                  <a:cxn ang="0">
                    <a:pos x="1" y="6"/>
                  </a:cxn>
                </a:cxnLst>
                <a:rect l="0" t="0" r="r" b="b"/>
                <a:pathLst>
                  <a:path w="3" h="8">
                    <a:moveTo>
                      <a:pt x="1" y="6"/>
                    </a:moveTo>
                    <a:cubicBezTo>
                      <a:pt x="1" y="7"/>
                      <a:pt x="1" y="7"/>
                      <a:pt x="0" y="8"/>
                    </a:cubicBezTo>
                    <a:cubicBezTo>
                      <a:pt x="0" y="8"/>
                      <a:pt x="0" y="8"/>
                      <a:pt x="0" y="7"/>
                    </a:cubicBezTo>
                    <a:cubicBezTo>
                      <a:pt x="2" y="5"/>
                      <a:pt x="0" y="3"/>
                      <a:pt x="0" y="0"/>
                    </a:cubicBezTo>
                    <a:cubicBezTo>
                      <a:pt x="1" y="2"/>
                      <a:pt x="3" y="4"/>
                      <a:pt x="1" y="6"/>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2" name="Freeform 48"/>
              <p:cNvSpPr>
                <a:spLocks/>
              </p:cNvSpPr>
              <p:nvPr/>
            </p:nvSpPr>
            <p:spPr bwMode="auto">
              <a:xfrm>
                <a:off x="1113" y="3296"/>
                <a:ext cx="23" cy="15"/>
              </a:xfrm>
              <a:custGeom>
                <a:avLst/>
                <a:gdLst/>
                <a:ahLst/>
                <a:cxnLst>
                  <a:cxn ang="0">
                    <a:pos x="3" y="1"/>
                  </a:cxn>
                  <a:cxn ang="0">
                    <a:pos x="3" y="2"/>
                  </a:cxn>
                  <a:cxn ang="0">
                    <a:pos x="0" y="0"/>
                  </a:cxn>
                  <a:cxn ang="0">
                    <a:pos x="3" y="1"/>
                  </a:cxn>
                </a:cxnLst>
                <a:rect l="0" t="0" r="r" b="b"/>
                <a:pathLst>
                  <a:path w="3" h="2">
                    <a:moveTo>
                      <a:pt x="3" y="1"/>
                    </a:moveTo>
                    <a:lnTo>
                      <a:pt x="3" y="2"/>
                    </a:lnTo>
                    <a:cubicBezTo>
                      <a:pt x="1" y="2"/>
                      <a:pt x="1" y="0"/>
                      <a:pt x="0" y="0"/>
                    </a:cubicBezTo>
                    <a:cubicBezTo>
                      <a:pt x="1" y="0"/>
                      <a:pt x="2" y="1"/>
                      <a:pt x="3" y="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3" name="Freeform 49"/>
              <p:cNvSpPr>
                <a:spLocks/>
              </p:cNvSpPr>
              <p:nvPr/>
            </p:nvSpPr>
            <p:spPr bwMode="auto">
              <a:xfrm>
                <a:off x="1097" y="3296"/>
                <a:ext cx="31" cy="31"/>
              </a:xfrm>
              <a:custGeom>
                <a:avLst/>
                <a:gdLst/>
                <a:ahLst/>
                <a:cxnLst>
                  <a:cxn ang="0">
                    <a:pos x="3" y="3"/>
                  </a:cxn>
                  <a:cxn ang="0">
                    <a:pos x="4" y="4"/>
                  </a:cxn>
                  <a:cxn ang="0">
                    <a:pos x="0" y="0"/>
                  </a:cxn>
                  <a:cxn ang="0">
                    <a:pos x="3" y="3"/>
                  </a:cxn>
                </a:cxnLst>
                <a:rect l="0" t="0" r="r" b="b"/>
                <a:pathLst>
                  <a:path w="4" h="4">
                    <a:moveTo>
                      <a:pt x="3" y="3"/>
                    </a:moveTo>
                    <a:cubicBezTo>
                      <a:pt x="4" y="3"/>
                      <a:pt x="4" y="3"/>
                      <a:pt x="4" y="4"/>
                    </a:cubicBezTo>
                    <a:lnTo>
                      <a:pt x="0" y="0"/>
                    </a:lnTo>
                    <a:cubicBezTo>
                      <a:pt x="2" y="0"/>
                      <a:pt x="2" y="2"/>
                      <a:pt x="3" y="3"/>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4" name="Freeform 50"/>
              <p:cNvSpPr>
                <a:spLocks/>
              </p:cNvSpPr>
              <p:nvPr/>
            </p:nvSpPr>
            <p:spPr bwMode="auto">
              <a:xfrm>
                <a:off x="1159" y="3304"/>
                <a:ext cx="32" cy="23"/>
              </a:xfrm>
              <a:custGeom>
                <a:avLst/>
                <a:gdLst/>
                <a:ahLst/>
                <a:cxnLst>
                  <a:cxn ang="0">
                    <a:pos x="4" y="2"/>
                  </a:cxn>
                  <a:cxn ang="0">
                    <a:pos x="3" y="3"/>
                  </a:cxn>
                  <a:cxn ang="0">
                    <a:pos x="2" y="1"/>
                  </a:cxn>
                  <a:cxn ang="0">
                    <a:pos x="2" y="2"/>
                  </a:cxn>
                  <a:cxn ang="0">
                    <a:pos x="1" y="0"/>
                  </a:cxn>
                  <a:cxn ang="0">
                    <a:pos x="4" y="2"/>
                  </a:cxn>
                </a:cxnLst>
                <a:rect l="0" t="0" r="r" b="b"/>
                <a:pathLst>
                  <a:path w="4" h="3">
                    <a:moveTo>
                      <a:pt x="4" y="2"/>
                    </a:moveTo>
                    <a:lnTo>
                      <a:pt x="3" y="3"/>
                    </a:lnTo>
                    <a:cubicBezTo>
                      <a:pt x="2" y="3"/>
                      <a:pt x="4" y="1"/>
                      <a:pt x="2" y="1"/>
                    </a:cubicBezTo>
                    <a:cubicBezTo>
                      <a:pt x="2" y="1"/>
                      <a:pt x="2" y="2"/>
                      <a:pt x="2" y="2"/>
                    </a:cubicBezTo>
                    <a:cubicBezTo>
                      <a:pt x="0" y="2"/>
                      <a:pt x="1" y="0"/>
                      <a:pt x="1" y="0"/>
                    </a:cubicBezTo>
                    <a:cubicBezTo>
                      <a:pt x="2" y="0"/>
                      <a:pt x="3" y="1"/>
                      <a:pt x="4" y="2"/>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5" name="Freeform 51"/>
              <p:cNvSpPr>
                <a:spLocks/>
              </p:cNvSpPr>
              <p:nvPr/>
            </p:nvSpPr>
            <p:spPr bwMode="auto">
              <a:xfrm>
                <a:off x="1081" y="3304"/>
                <a:ext cx="78" cy="83"/>
              </a:xfrm>
              <a:custGeom>
                <a:avLst/>
                <a:gdLst/>
                <a:ahLst/>
                <a:cxnLst>
                  <a:cxn ang="0">
                    <a:pos x="10" y="9"/>
                  </a:cxn>
                  <a:cxn ang="0">
                    <a:pos x="6" y="10"/>
                  </a:cxn>
                  <a:cxn ang="0">
                    <a:pos x="4" y="7"/>
                  </a:cxn>
                  <a:cxn ang="0">
                    <a:pos x="0" y="3"/>
                  </a:cxn>
                  <a:cxn ang="0">
                    <a:pos x="1" y="0"/>
                  </a:cxn>
                  <a:cxn ang="0">
                    <a:pos x="10" y="9"/>
                  </a:cxn>
                </a:cxnLst>
                <a:rect l="0" t="0" r="r" b="b"/>
                <a:pathLst>
                  <a:path w="10" h="11">
                    <a:moveTo>
                      <a:pt x="10" y="9"/>
                    </a:moveTo>
                    <a:cubicBezTo>
                      <a:pt x="9" y="9"/>
                      <a:pt x="8" y="11"/>
                      <a:pt x="6" y="10"/>
                    </a:cubicBezTo>
                    <a:cubicBezTo>
                      <a:pt x="5" y="9"/>
                      <a:pt x="6" y="7"/>
                      <a:pt x="4" y="7"/>
                    </a:cubicBezTo>
                    <a:cubicBezTo>
                      <a:pt x="2" y="7"/>
                      <a:pt x="2" y="4"/>
                      <a:pt x="0" y="3"/>
                    </a:cubicBezTo>
                    <a:cubicBezTo>
                      <a:pt x="1" y="2"/>
                      <a:pt x="1" y="1"/>
                      <a:pt x="1" y="0"/>
                    </a:cubicBezTo>
                    <a:cubicBezTo>
                      <a:pt x="4" y="3"/>
                      <a:pt x="8" y="5"/>
                      <a:pt x="10" y="9"/>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6" name="Freeform 52"/>
              <p:cNvSpPr>
                <a:spLocks/>
              </p:cNvSpPr>
              <p:nvPr/>
            </p:nvSpPr>
            <p:spPr bwMode="auto">
              <a:xfrm>
                <a:off x="565" y="3311"/>
                <a:ext cx="16" cy="38"/>
              </a:xfrm>
              <a:custGeom>
                <a:avLst/>
                <a:gdLst/>
                <a:ahLst/>
                <a:cxnLst>
                  <a:cxn ang="0">
                    <a:pos x="0" y="5"/>
                  </a:cxn>
                  <a:cxn ang="0">
                    <a:pos x="0" y="0"/>
                  </a:cxn>
                  <a:cxn ang="0">
                    <a:pos x="0" y="5"/>
                  </a:cxn>
                </a:cxnLst>
                <a:rect l="0" t="0" r="r" b="b"/>
                <a:pathLst>
                  <a:path w="2" h="5">
                    <a:moveTo>
                      <a:pt x="0" y="5"/>
                    </a:moveTo>
                    <a:lnTo>
                      <a:pt x="0" y="0"/>
                    </a:lnTo>
                    <a:cubicBezTo>
                      <a:pt x="0" y="2"/>
                      <a:pt x="2" y="4"/>
                      <a:pt x="0" y="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7" name="Freeform 53"/>
              <p:cNvSpPr>
                <a:spLocks/>
              </p:cNvSpPr>
              <p:nvPr/>
            </p:nvSpPr>
            <p:spPr bwMode="auto">
              <a:xfrm>
                <a:off x="1199" y="3327"/>
                <a:ext cx="7" cy="7"/>
              </a:xfrm>
              <a:custGeom>
                <a:avLst/>
                <a:gdLst/>
                <a:ahLst/>
                <a:cxnLst>
                  <a:cxn ang="0">
                    <a:pos x="1" y="0"/>
                  </a:cxn>
                  <a:cxn ang="0">
                    <a:pos x="0" y="1"/>
                  </a:cxn>
                  <a:cxn ang="0">
                    <a:pos x="0" y="0"/>
                  </a:cxn>
                  <a:cxn ang="0">
                    <a:pos x="1" y="0"/>
                  </a:cxn>
                </a:cxnLst>
                <a:rect l="0" t="0" r="r" b="b"/>
                <a:pathLst>
                  <a:path w="1" h="1">
                    <a:moveTo>
                      <a:pt x="1" y="0"/>
                    </a:moveTo>
                    <a:lnTo>
                      <a:pt x="0" y="1"/>
                    </a:lnTo>
                    <a:cubicBezTo>
                      <a:pt x="0" y="1"/>
                      <a:pt x="0" y="0"/>
                      <a:pt x="0" y="0"/>
                    </a:cubicBezTo>
                    <a:cubicBezTo>
                      <a:pt x="0" y="0"/>
                      <a:pt x="0" y="0"/>
                      <a:pt x="1" y="0"/>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8" name="Rectangle 54"/>
              <p:cNvSpPr>
                <a:spLocks noChangeArrowheads="1"/>
              </p:cNvSpPr>
              <p:nvPr/>
            </p:nvSpPr>
            <p:spPr bwMode="auto">
              <a:xfrm>
                <a:off x="1167" y="3327"/>
                <a:ext cx="8" cy="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79" name="Freeform 55"/>
              <p:cNvSpPr>
                <a:spLocks/>
              </p:cNvSpPr>
              <p:nvPr/>
            </p:nvSpPr>
            <p:spPr bwMode="auto">
              <a:xfrm>
                <a:off x="1152" y="3327"/>
                <a:ext cx="7" cy="7"/>
              </a:xfrm>
              <a:custGeom>
                <a:avLst/>
                <a:gdLst/>
                <a:ahLst/>
                <a:cxnLst>
                  <a:cxn ang="0">
                    <a:pos x="0" y="1"/>
                  </a:cxn>
                  <a:cxn ang="0">
                    <a:pos x="1" y="1"/>
                  </a:cxn>
                  <a:cxn ang="0">
                    <a:pos x="0" y="1"/>
                  </a:cxn>
                </a:cxnLst>
                <a:rect l="0" t="0" r="r" b="b"/>
                <a:pathLst>
                  <a:path w="1" h="1">
                    <a:moveTo>
                      <a:pt x="0" y="1"/>
                    </a:moveTo>
                    <a:cubicBezTo>
                      <a:pt x="0" y="0"/>
                      <a:pt x="0" y="1"/>
                      <a:pt x="1" y="1"/>
                    </a:cubicBezTo>
                    <a:cubicBezTo>
                      <a:pt x="1" y="0"/>
                      <a:pt x="1" y="1"/>
                      <a:pt x="0" y="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0" name="Freeform 56"/>
              <p:cNvSpPr>
                <a:spLocks/>
              </p:cNvSpPr>
              <p:nvPr/>
            </p:nvSpPr>
            <p:spPr bwMode="auto">
              <a:xfrm>
                <a:off x="1175" y="3334"/>
                <a:ext cx="16" cy="1"/>
              </a:xfrm>
              <a:custGeom>
                <a:avLst/>
                <a:gdLst/>
                <a:ahLst/>
                <a:cxnLst>
                  <a:cxn ang="0">
                    <a:pos x="1" y="0"/>
                  </a:cxn>
                  <a:cxn ang="0">
                    <a:pos x="0" y="0"/>
                  </a:cxn>
                  <a:cxn ang="0">
                    <a:pos x="1" y="0"/>
                  </a:cxn>
                </a:cxnLst>
                <a:rect l="0" t="0" r="r" b="b"/>
                <a:pathLst>
                  <a:path w="2">
                    <a:moveTo>
                      <a:pt x="1" y="0"/>
                    </a:moveTo>
                    <a:cubicBezTo>
                      <a:pt x="2" y="0"/>
                      <a:pt x="0" y="0"/>
                      <a:pt x="0" y="0"/>
                    </a:cubicBez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1" name="Freeform 57"/>
              <p:cNvSpPr>
                <a:spLocks/>
              </p:cNvSpPr>
              <p:nvPr/>
            </p:nvSpPr>
            <p:spPr bwMode="auto">
              <a:xfrm>
                <a:off x="1206" y="3334"/>
                <a:ext cx="16" cy="15"/>
              </a:xfrm>
              <a:custGeom>
                <a:avLst/>
                <a:gdLst/>
                <a:ahLst/>
                <a:cxnLst>
                  <a:cxn ang="0">
                    <a:pos x="2" y="0"/>
                  </a:cxn>
                  <a:cxn ang="0">
                    <a:pos x="1" y="1"/>
                  </a:cxn>
                  <a:cxn ang="0">
                    <a:pos x="1" y="2"/>
                  </a:cxn>
                  <a:cxn ang="0">
                    <a:pos x="0" y="0"/>
                  </a:cxn>
                  <a:cxn ang="0">
                    <a:pos x="2" y="0"/>
                  </a:cxn>
                </a:cxnLst>
                <a:rect l="0" t="0" r="r" b="b"/>
                <a:pathLst>
                  <a:path w="2" h="2">
                    <a:moveTo>
                      <a:pt x="2" y="0"/>
                    </a:moveTo>
                    <a:cubicBezTo>
                      <a:pt x="1" y="0"/>
                      <a:pt x="1" y="1"/>
                      <a:pt x="1" y="1"/>
                    </a:cubicBezTo>
                    <a:lnTo>
                      <a:pt x="1" y="2"/>
                    </a:lnTo>
                    <a:cubicBezTo>
                      <a:pt x="0" y="2"/>
                      <a:pt x="1" y="0"/>
                      <a:pt x="0" y="0"/>
                    </a:cubicBezTo>
                    <a:lnTo>
                      <a:pt x="2" y="0"/>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2" name="Freeform 58"/>
              <p:cNvSpPr>
                <a:spLocks/>
              </p:cNvSpPr>
              <p:nvPr/>
            </p:nvSpPr>
            <p:spPr bwMode="auto">
              <a:xfrm>
                <a:off x="1159" y="3334"/>
                <a:ext cx="8" cy="8"/>
              </a:xfrm>
              <a:custGeom>
                <a:avLst/>
                <a:gdLst/>
                <a:ahLst/>
                <a:cxnLst>
                  <a:cxn ang="0">
                    <a:pos x="1" y="0"/>
                  </a:cxn>
                  <a:cxn ang="0">
                    <a:pos x="1" y="1"/>
                  </a:cxn>
                  <a:cxn ang="0">
                    <a:pos x="1" y="0"/>
                  </a:cxn>
                </a:cxnLst>
                <a:rect l="0" t="0" r="r" b="b"/>
                <a:pathLst>
                  <a:path w="1" h="1">
                    <a:moveTo>
                      <a:pt x="1" y="0"/>
                    </a:moveTo>
                    <a:cubicBezTo>
                      <a:pt x="1" y="1"/>
                      <a:pt x="1" y="1"/>
                      <a:pt x="1" y="1"/>
                    </a:cubicBezTo>
                    <a:cubicBezTo>
                      <a:pt x="0" y="1"/>
                      <a:pt x="0" y="1"/>
                      <a:pt x="1" y="0"/>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3" name="Freeform 59"/>
              <p:cNvSpPr>
                <a:spLocks/>
              </p:cNvSpPr>
              <p:nvPr/>
            </p:nvSpPr>
            <p:spPr bwMode="auto">
              <a:xfrm>
                <a:off x="1058" y="3334"/>
                <a:ext cx="39" cy="38"/>
              </a:xfrm>
              <a:custGeom>
                <a:avLst/>
                <a:gdLst/>
                <a:ahLst/>
                <a:cxnLst>
                  <a:cxn ang="0">
                    <a:pos x="5" y="4"/>
                  </a:cxn>
                  <a:cxn ang="0">
                    <a:pos x="5" y="5"/>
                  </a:cxn>
                  <a:cxn ang="0">
                    <a:pos x="3" y="3"/>
                  </a:cxn>
                  <a:cxn ang="0">
                    <a:pos x="2" y="2"/>
                  </a:cxn>
                  <a:cxn ang="0">
                    <a:pos x="1" y="2"/>
                  </a:cxn>
                  <a:cxn ang="0">
                    <a:pos x="1" y="3"/>
                  </a:cxn>
                  <a:cxn ang="0">
                    <a:pos x="2" y="0"/>
                  </a:cxn>
                  <a:cxn ang="0">
                    <a:pos x="5" y="4"/>
                  </a:cxn>
                </a:cxnLst>
                <a:rect l="0" t="0" r="r" b="b"/>
                <a:pathLst>
                  <a:path w="5" h="5">
                    <a:moveTo>
                      <a:pt x="5" y="4"/>
                    </a:moveTo>
                    <a:cubicBezTo>
                      <a:pt x="4" y="4"/>
                      <a:pt x="5" y="5"/>
                      <a:pt x="5" y="5"/>
                    </a:cubicBezTo>
                    <a:cubicBezTo>
                      <a:pt x="4" y="5"/>
                      <a:pt x="4" y="3"/>
                      <a:pt x="3" y="3"/>
                    </a:cubicBezTo>
                    <a:cubicBezTo>
                      <a:pt x="3" y="2"/>
                      <a:pt x="2" y="2"/>
                      <a:pt x="2" y="2"/>
                    </a:cubicBezTo>
                    <a:cubicBezTo>
                      <a:pt x="1" y="2"/>
                      <a:pt x="1" y="2"/>
                      <a:pt x="1" y="2"/>
                    </a:cubicBezTo>
                    <a:lnTo>
                      <a:pt x="1" y="3"/>
                    </a:lnTo>
                    <a:cubicBezTo>
                      <a:pt x="0" y="2"/>
                      <a:pt x="1" y="1"/>
                      <a:pt x="2" y="0"/>
                    </a:cubicBezTo>
                    <a:cubicBezTo>
                      <a:pt x="3" y="1"/>
                      <a:pt x="5" y="2"/>
                      <a:pt x="5" y="4"/>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4" name="Freeform 60"/>
              <p:cNvSpPr>
                <a:spLocks/>
              </p:cNvSpPr>
              <p:nvPr/>
            </p:nvSpPr>
            <p:spPr bwMode="auto">
              <a:xfrm>
                <a:off x="1136" y="3334"/>
                <a:ext cx="31" cy="31"/>
              </a:xfrm>
              <a:custGeom>
                <a:avLst/>
                <a:gdLst/>
                <a:ahLst/>
                <a:cxnLst>
                  <a:cxn ang="0">
                    <a:pos x="4" y="3"/>
                  </a:cxn>
                  <a:cxn ang="0">
                    <a:pos x="4" y="4"/>
                  </a:cxn>
                  <a:cxn ang="0">
                    <a:pos x="0" y="0"/>
                  </a:cxn>
                  <a:cxn ang="0">
                    <a:pos x="4" y="3"/>
                  </a:cxn>
                </a:cxnLst>
                <a:rect l="0" t="0" r="r" b="b"/>
                <a:pathLst>
                  <a:path w="4" h="4">
                    <a:moveTo>
                      <a:pt x="4" y="3"/>
                    </a:moveTo>
                    <a:lnTo>
                      <a:pt x="4" y="4"/>
                    </a:lnTo>
                    <a:cubicBezTo>
                      <a:pt x="3" y="3"/>
                      <a:pt x="2" y="2"/>
                      <a:pt x="0" y="0"/>
                    </a:cubicBezTo>
                    <a:cubicBezTo>
                      <a:pt x="3" y="0"/>
                      <a:pt x="3" y="3"/>
                      <a:pt x="4" y="3"/>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5" name="Line 61"/>
              <p:cNvSpPr>
                <a:spLocks noChangeShapeType="1"/>
              </p:cNvSpPr>
              <p:nvPr/>
            </p:nvSpPr>
            <p:spPr bwMode="auto">
              <a:xfrm>
                <a:off x="1191" y="3342"/>
                <a:ext cx="1" cy="1"/>
              </a:xfrm>
              <a:prstGeom prst="lin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6" name="Freeform 62"/>
              <p:cNvSpPr>
                <a:spLocks/>
              </p:cNvSpPr>
              <p:nvPr/>
            </p:nvSpPr>
            <p:spPr bwMode="auto">
              <a:xfrm>
                <a:off x="1214" y="3342"/>
                <a:ext cx="39" cy="23"/>
              </a:xfrm>
              <a:custGeom>
                <a:avLst/>
                <a:gdLst/>
                <a:ahLst/>
                <a:cxnLst>
                  <a:cxn ang="0">
                    <a:pos x="5" y="2"/>
                  </a:cxn>
                  <a:cxn ang="0">
                    <a:pos x="4" y="3"/>
                  </a:cxn>
                  <a:cxn ang="0">
                    <a:pos x="2" y="1"/>
                  </a:cxn>
                  <a:cxn ang="0">
                    <a:pos x="1" y="2"/>
                  </a:cxn>
                  <a:cxn ang="0">
                    <a:pos x="1" y="0"/>
                  </a:cxn>
                  <a:cxn ang="0">
                    <a:pos x="5" y="2"/>
                  </a:cxn>
                </a:cxnLst>
                <a:rect l="0" t="0" r="r" b="b"/>
                <a:pathLst>
                  <a:path w="5" h="3">
                    <a:moveTo>
                      <a:pt x="5" y="2"/>
                    </a:moveTo>
                    <a:cubicBezTo>
                      <a:pt x="4" y="2"/>
                      <a:pt x="4" y="2"/>
                      <a:pt x="4" y="3"/>
                    </a:cubicBezTo>
                    <a:cubicBezTo>
                      <a:pt x="2" y="3"/>
                      <a:pt x="4" y="1"/>
                      <a:pt x="2" y="1"/>
                    </a:cubicBezTo>
                    <a:cubicBezTo>
                      <a:pt x="2" y="1"/>
                      <a:pt x="2" y="2"/>
                      <a:pt x="1" y="2"/>
                    </a:cubicBezTo>
                    <a:cubicBezTo>
                      <a:pt x="0" y="1"/>
                      <a:pt x="1" y="1"/>
                      <a:pt x="1" y="0"/>
                    </a:cubicBezTo>
                    <a:cubicBezTo>
                      <a:pt x="2" y="0"/>
                      <a:pt x="4" y="1"/>
                      <a:pt x="5" y="2"/>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7" name="Freeform 63"/>
              <p:cNvSpPr>
                <a:spLocks/>
              </p:cNvSpPr>
              <p:nvPr/>
            </p:nvSpPr>
            <p:spPr bwMode="auto">
              <a:xfrm>
                <a:off x="1175" y="3342"/>
                <a:ext cx="8" cy="15"/>
              </a:xfrm>
              <a:custGeom>
                <a:avLst/>
                <a:gdLst/>
                <a:ahLst/>
                <a:cxnLst>
                  <a:cxn ang="0">
                    <a:pos x="0" y="0"/>
                  </a:cxn>
                  <a:cxn ang="0">
                    <a:pos x="1" y="2"/>
                  </a:cxn>
                  <a:cxn ang="0">
                    <a:pos x="0" y="2"/>
                  </a:cxn>
                  <a:cxn ang="0">
                    <a:pos x="0" y="0"/>
                  </a:cxn>
                </a:cxnLst>
                <a:rect l="0" t="0" r="r" b="b"/>
                <a:pathLst>
                  <a:path w="1" h="2">
                    <a:moveTo>
                      <a:pt x="0" y="0"/>
                    </a:moveTo>
                    <a:cubicBezTo>
                      <a:pt x="0" y="1"/>
                      <a:pt x="0" y="1"/>
                      <a:pt x="1" y="2"/>
                    </a:cubicBezTo>
                    <a:lnTo>
                      <a:pt x="0" y="2"/>
                    </a:lnTo>
                    <a:lnTo>
                      <a:pt x="0" y="0"/>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8" name="Freeform 64"/>
              <p:cNvSpPr>
                <a:spLocks/>
              </p:cNvSpPr>
              <p:nvPr/>
            </p:nvSpPr>
            <p:spPr bwMode="auto">
              <a:xfrm>
                <a:off x="1199" y="3349"/>
                <a:ext cx="7" cy="1"/>
              </a:xfrm>
              <a:custGeom>
                <a:avLst/>
                <a:gdLst/>
                <a:ahLst/>
                <a:cxnLst>
                  <a:cxn ang="0">
                    <a:pos x="0" y="0"/>
                  </a:cxn>
                  <a:cxn ang="0">
                    <a:pos x="1" y="0"/>
                  </a:cxn>
                  <a:cxn ang="0">
                    <a:pos x="0" y="0"/>
                  </a:cxn>
                </a:cxnLst>
                <a:rect l="0" t="0" r="r" b="b"/>
                <a:pathLst>
                  <a:path w="1">
                    <a:moveTo>
                      <a:pt x="0" y="0"/>
                    </a:moveTo>
                    <a:lnTo>
                      <a:pt x="1"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89" name="Line 65"/>
              <p:cNvSpPr>
                <a:spLocks noChangeShapeType="1"/>
              </p:cNvSpPr>
              <p:nvPr/>
            </p:nvSpPr>
            <p:spPr bwMode="auto">
              <a:xfrm>
                <a:off x="1206" y="3349"/>
                <a:ext cx="1" cy="1"/>
              </a:xfrm>
              <a:prstGeom prst="lin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0" name="Rectangle 66"/>
              <p:cNvSpPr>
                <a:spLocks noChangeArrowheads="1"/>
              </p:cNvSpPr>
              <p:nvPr/>
            </p:nvSpPr>
            <p:spPr bwMode="auto">
              <a:xfrm>
                <a:off x="1214" y="3357"/>
                <a:ext cx="1" cy="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1" name="Freeform 67"/>
              <p:cNvSpPr>
                <a:spLocks/>
              </p:cNvSpPr>
              <p:nvPr/>
            </p:nvSpPr>
            <p:spPr bwMode="auto">
              <a:xfrm>
                <a:off x="1175" y="3357"/>
                <a:ext cx="24" cy="15"/>
              </a:xfrm>
              <a:custGeom>
                <a:avLst/>
                <a:gdLst/>
                <a:ahLst/>
                <a:cxnLst>
                  <a:cxn ang="0">
                    <a:pos x="0" y="2"/>
                  </a:cxn>
                  <a:cxn ang="0">
                    <a:pos x="3" y="0"/>
                  </a:cxn>
                  <a:cxn ang="0">
                    <a:pos x="0" y="2"/>
                  </a:cxn>
                </a:cxnLst>
                <a:rect l="0" t="0" r="r" b="b"/>
                <a:pathLst>
                  <a:path w="3" h="2">
                    <a:moveTo>
                      <a:pt x="0" y="2"/>
                    </a:moveTo>
                    <a:cubicBezTo>
                      <a:pt x="1" y="1"/>
                      <a:pt x="2" y="0"/>
                      <a:pt x="3" y="0"/>
                    </a:cubicBezTo>
                    <a:lnTo>
                      <a:pt x="0" y="2"/>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2" name="Freeform 68"/>
              <p:cNvSpPr>
                <a:spLocks/>
              </p:cNvSpPr>
              <p:nvPr/>
            </p:nvSpPr>
            <p:spPr bwMode="auto">
              <a:xfrm>
                <a:off x="1253" y="3365"/>
                <a:ext cx="16" cy="7"/>
              </a:xfrm>
              <a:custGeom>
                <a:avLst/>
                <a:gdLst/>
                <a:ahLst/>
                <a:cxnLst>
                  <a:cxn ang="0">
                    <a:pos x="2" y="1"/>
                  </a:cxn>
                  <a:cxn ang="0">
                    <a:pos x="0" y="0"/>
                  </a:cxn>
                  <a:cxn ang="0">
                    <a:pos x="0" y="0"/>
                  </a:cxn>
                  <a:cxn ang="0">
                    <a:pos x="2" y="1"/>
                  </a:cxn>
                </a:cxnLst>
                <a:rect l="0" t="0" r="r" b="b"/>
                <a:pathLst>
                  <a:path w="2" h="1">
                    <a:moveTo>
                      <a:pt x="2" y="1"/>
                    </a:moveTo>
                    <a:cubicBezTo>
                      <a:pt x="1" y="0"/>
                      <a:pt x="0" y="1"/>
                      <a:pt x="0" y="0"/>
                    </a:cubicBezTo>
                    <a:lnTo>
                      <a:pt x="0" y="0"/>
                    </a:lnTo>
                    <a:cubicBezTo>
                      <a:pt x="1" y="0"/>
                      <a:pt x="2" y="0"/>
                      <a:pt x="2" y="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3" name="Freeform 69"/>
              <p:cNvSpPr>
                <a:spLocks/>
              </p:cNvSpPr>
              <p:nvPr/>
            </p:nvSpPr>
            <p:spPr bwMode="auto">
              <a:xfrm>
                <a:off x="1167" y="3365"/>
                <a:ext cx="47" cy="22"/>
              </a:xfrm>
              <a:custGeom>
                <a:avLst/>
                <a:gdLst/>
                <a:ahLst/>
                <a:cxnLst>
                  <a:cxn ang="0">
                    <a:pos x="6" y="0"/>
                  </a:cxn>
                  <a:cxn ang="0">
                    <a:pos x="0" y="3"/>
                  </a:cxn>
                  <a:cxn ang="0">
                    <a:pos x="5" y="0"/>
                  </a:cxn>
                  <a:cxn ang="0">
                    <a:pos x="6" y="0"/>
                  </a:cxn>
                </a:cxnLst>
                <a:rect l="0" t="0" r="r" b="b"/>
                <a:pathLst>
                  <a:path w="6" h="3">
                    <a:moveTo>
                      <a:pt x="6" y="0"/>
                    </a:moveTo>
                    <a:cubicBezTo>
                      <a:pt x="4" y="1"/>
                      <a:pt x="2" y="3"/>
                      <a:pt x="0" y="3"/>
                    </a:cubicBezTo>
                    <a:lnTo>
                      <a:pt x="5" y="0"/>
                    </a:lnTo>
                    <a:cubicBezTo>
                      <a:pt x="6" y="0"/>
                      <a:pt x="6" y="0"/>
                      <a:pt x="6" y="0"/>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4" name="Freeform 70"/>
              <p:cNvSpPr>
                <a:spLocks/>
              </p:cNvSpPr>
              <p:nvPr/>
            </p:nvSpPr>
            <p:spPr bwMode="auto">
              <a:xfrm>
                <a:off x="1105" y="3365"/>
                <a:ext cx="15" cy="15"/>
              </a:xfrm>
              <a:custGeom>
                <a:avLst/>
                <a:gdLst/>
                <a:ahLst/>
                <a:cxnLst>
                  <a:cxn ang="0">
                    <a:pos x="2" y="1"/>
                  </a:cxn>
                  <a:cxn ang="0">
                    <a:pos x="2" y="2"/>
                  </a:cxn>
                  <a:cxn ang="0">
                    <a:pos x="1" y="2"/>
                  </a:cxn>
                  <a:cxn ang="0">
                    <a:pos x="1" y="1"/>
                  </a:cxn>
                  <a:cxn ang="0">
                    <a:pos x="0" y="0"/>
                  </a:cxn>
                  <a:cxn ang="0">
                    <a:pos x="2" y="1"/>
                  </a:cxn>
                </a:cxnLst>
                <a:rect l="0" t="0" r="r" b="b"/>
                <a:pathLst>
                  <a:path w="2" h="2">
                    <a:moveTo>
                      <a:pt x="2" y="1"/>
                    </a:moveTo>
                    <a:lnTo>
                      <a:pt x="2" y="2"/>
                    </a:lnTo>
                    <a:lnTo>
                      <a:pt x="1" y="2"/>
                    </a:lnTo>
                    <a:cubicBezTo>
                      <a:pt x="1" y="1"/>
                      <a:pt x="1" y="1"/>
                      <a:pt x="1" y="1"/>
                    </a:cubicBezTo>
                    <a:cubicBezTo>
                      <a:pt x="0" y="1"/>
                      <a:pt x="0" y="1"/>
                      <a:pt x="0" y="0"/>
                    </a:cubicBezTo>
                    <a:cubicBezTo>
                      <a:pt x="1" y="0"/>
                      <a:pt x="2" y="1"/>
                      <a:pt x="2" y="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5" name="Rectangle 71"/>
              <p:cNvSpPr>
                <a:spLocks noChangeArrowheads="1"/>
              </p:cNvSpPr>
              <p:nvPr/>
            </p:nvSpPr>
            <p:spPr bwMode="auto">
              <a:xfrm>
                <a:off x="1081" y="3365"/>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6" name="Rectangle 72"/>
              <p:cNvSpPr>
                <a:spLocks noChangeArrowheads="1"/>
              </p:cNvSpPr>
              <p:nvPr/>
            </p:nvSpPr>
            <p:spPr bwMode="auto">
              <a:xfrm>
                <a:off x="1175" y="3372"/>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7" name="Rectangle 73"/>
              <p:cNvSpPr>
                <a:spLocks noChangeArrowheads="1"/>
              </p:cNvSpPr>
              <p:nvPr/>
            </p:nvSpPr>
            <p:spPr bwMode="auto">
              <a:xfrm>
                <a:off x="1159" y="3380"/>
                <a:ext cx="8"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8" name="Freeform 74"/>
              <p:cNvSpPr>
                <a:spLocks/>
              </p:cNvSpPr>
              <p:nvPr/>
            </p:nvSpPr>
            <p:spPr bwMode="auto">
              <a:xfrm>
                <a:off x="1363" y="3425"/>
                <a:ext cx="227" cy="121"/>
              </a:xfrm>
              <a:custGeom>
                <a:avLst/>
                <a:gdLst/>
                <a:ahLst/>
                <a:cxnLst>
                  <a:cxn ang="0">
                    <a:pos x="3" y="2"/>
                  </a:cxn>
                  <a:cxn ang="0">
                    <a:pos x="9" y="5"/>
                  </a:cxn>
                  <a:cxn ang="0">
                    <a:pos x="14" y="7"/>
                  </a:cxn>
                  <a:cxn ang="0">
                    <a:pos x="21" y="11"/>
                  </a:cxn>
                  <a:cxn ang="0">
                    <a:pos x="27" y="13"/>
                  </a:cxn>
                  <a:cxn ang="0">
                    <a:pos x="29" y="15"/>
                  </a:cxn>
                  <a:cxn ang="0">
                    <a:pos x="29" y="16"/>
                  </a:cxn>
                  <a:cxn ang="0">
                    <a:pos x="26" y="14"/>
                  </a:cxn>
                  <a:cxn ang="0">
                    <a:pos x="24" y="14"/>
                  </a:cxn>
                  <a:cxn ang="0">
                    <a:pos x="24" y="12"/>
                  </a:cxn>
                  <a:cxn ang="0">
                    <a:pos x="21" y="13"/>
                  </a:cxn>
                  <a:cxn ang="0">
                    <a:pos x="21" y="11"/>
                  </a:cxn>
                  <a:cxn ang="0">
                    <a:pos x="20" y="11"/>
                  </a:cxn>
                  <a:cxn ang="0">
                    <a:pos x="20" y="12"/>
                  </a:cxn>
                  <a:cxn ang="0">
                    <a:pos x="18" y="10"/>
                  </a:cxn>
                  <a:cxn ang="0">
                    <a:pos x="17" y="10"/>
                  </a:cxn>
                  <a:cxn ang="0">
                    <a:pos x="17" y="11"/>
                  </a:cxn>
                  <a:cxn ang="0">
                    <a:pos x="10" y="10"/>
                  </a:cxn>
                  <a:cxn ang="0">
                    <a:pos x="9" y="6"/>
                  </a:cxn>
                  <a:cxn ang="0">
                    <a:pos x="9" y="8"/>
                  </a:cxn>
                  <a:cxn ang="0">
                    <a:pos x="3" y="3"/>
                  </a:cxn>
                  <a:cxn ang="0">
                    <a:pos x="0" y="1"/>
                  </a:cxn>
                  <a:cxn ang="0">
                    <a:pos x="0" y="0"/>
                  </a:cxn>
                  <a:cxn ang="0">
                    <a:pos x="3" y="2"/>
                  </a:cxn>
                </a:cxnLst>
                <a:rect l="0" t="0" r="r" b="b"/>
                <a:pathLst>
                  <a:path w="29" h="16">
                    <a:moveTo>
                      <a:pt x="3" y="2"/>
                    </a:moveTo>
                    <a:cubicBezTo>
                      <a:pt x="5" y="3"/>
                      <a:pt x="7" y="4"/>
                      <a:pt x="9" y="5"/>
                    </a:cubicBezTo>
                    <a:cubicBezTo>
                      <a:pt x="11" y="4"/>
                      <a:pt x="11" y="9"/>
                      <a:pt x="14" y="7"/>
                    </a:cubicBezTo>
                    <a:cubicBezTo>
                      <a:pt x="16" y="9"/>
                      <a:pt x="19" y="9"/>
                      <a:pt x="21" y="11"/>
                    </a:cubicBezTo>
                    <a:cubicBezTo>
                      <a:pt x="24" y="10"/>
                      <a:pt x="24" y="14"/>
                      <a:pt x="27" y="13"/>
                    </a:cubicBezTo>
                    <a:cubicBezTo>
                      <a:pt x="28" y="14"/>
                      <a:pt x="29" y="14"/>
                      <a:pt x="29" y="15"/>
                    </a:cubicBezTo>
                    <a:cubicBezTo>
                      <a:pt x="29" y="15"/>
                      <a:pt x="29" y="15"/>
                      <a:pt x="29" y="16"/>
                    </a:cubicBezTo>
                    <a:cubicBezTo>
                      <a:pt x="28" y="15"/>
                      <a:pt x="26" y="15"/>
                      <a:pt x="26" y="14"/>
                    </a:cubicBezTo>
                    <a:cubicBezTo>
                      <a:pt x="25" y="14"/>
                      <a:pt x="25" y="14"/>
                      <a:pt x="24" y="14"/>
                    </a:cubicBezTo>
                    <a:cubicBezTo>
                      <a:pt x="24" y="13"/>
                      <a:pt x="24" y="13"/>
                      <a:pt x="24" y="12"/>
                    </a:cubicBezTo>
                    <a:cubicBezTo>
                      <a:pt x="23" y="13"/>
                      <a:pt x="22" y="13"/>
                      <a:pt x="21" y="13"/>
                    </a:cubicBezTo>
                    <a:cubicBezTo>
                      <a:pt x="21" y="12"/>
                      <a:pt x="21" y="11"/>
                      <a:pt x="21" y="11"/>
                    </a:cubicBezTo>
                    <a:cubicBezTo>
                      <a:pt x="20" y="11"/>
                      <a:pt x="20" y="11"/>
                      <a:pt x="20" y="11"/>
                    </a:cubicBezTo>
                    <a:lnTo>
                      <a:pt x="20" y="12"/>
                    </a:lnTo>
                    <a:cubicBezTo>
                      <a:pt x="19" y="12"/>
                      <a:pt x="19" y="10"/>
                      <a:pt x="18" y="10"/>
                    </a:cubicBezTo>
                    <a:cubicBezTo>
                      <a:pt x="18" y="10"/>
                      <a:pt x="17" y="10"/>
                      <a:pt x="17" y="10"/>
                    </a:cubicBezTo>
                    <a:cubicBezTo>
                      <a:pt x="17" y="10"/>
                      <a:pt x="17" y="11"/>
                      <a:pt x="17" y="11"/>
                    </a:cubicBezTo>
                    <a:cubicBezTo>
                      <a:pt x="15" y="11"/>
                      <a:pt x="13" y="8"/>
                      <a:pt x="10" y="10"/>
                    </a:cubicBezTo>
                    <a:cubicBezTo>
                      <a:pt x="10" y="9"/>
                      <a:pt x="10" y="7"/>
                      <a:pt x="9" y="6"/>
                    </a:cubicBezTo>
                    <a:cubicBezTo>
                      <a:pt x="8" y="6"/>
                      <a:pt x="9" y="7"/>
                      <a:pt x="9" y="8"/>
                    </a:cubicBezTo>
                    <a:cubicBezTo>
                      <a:pt x="7" y="6"/>
                      <a:pt x="3" y="6"/>
                      <a:pt x="3" y="3"/>
                    </a:cubicBezTo>
                    <a:cubicBezTo>
                      <a:pt x="1" y="4"/>
                      <a:pt x="2" y="0"/>
                      <a:pt x="0" y="1"/>
                    </a:cubicBezTo>
                    <a:lnTo>
                      <a:pt x="0" y="0"/>
                    </a:lnTo>
                    <a:cubicBezTo>
                      <a:pt x="1" y="0"/>
                      <a:pt x="2" y="1"/>
                      <a:pt x="3"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99" name="Freeform 75"/>
              <p:cNvSpPr>
                <a:spLocks/>
              </p:cNvSpPr>
              <p:nvPr/>
            </p:nvSpPr>
            <p:spPr bwMode="auto">
              <a:xfrm>
                <a:off x="1277" y="3425"/>
                <a:ext cx="15" cy="15"/>
              </a:xfrm>
              <a:custGeom>
                <a:avLst/>
                <a:gdLst/>
                <a:ahLst/>
                <a:cxnLst>
                  <a:cxn ang="0">
                    <a:pos x="1" y="0"/>
                  </a:cxn>
                  <a:cxn ang="0">
                    <a:pos x="1" y="2"/>
                  </a:cxn>
                  <a:cxn ang="0">
                    <a:pos x="0" y="0"/>
                  </a:cxn>
                  <a:cxn ang="0">
                    <a:pos x="1" y="0"/>
                  </a:cxn>
                </a:cxnLst>
                <a:rect l="0" t="0" r="r" b="b"/>
                <a:pathLst>
                  <a:path w="2" h="2">
                    <a:moveTo>
                      <a:pt x="1" y="0"/>
                    </a:moveTo>
                    <a:cubicBezTo>
                      <a:pt x="2" y="1"/>
                      <a:pt x="1" y="1"/>
                      <a:pt x="1" y="2"/>
                    </a:cubicBezTo>
                    <a:cubicBezTo>
                      <a:pt x="0" y="1"/>
                      <a:pt x="0" y="1"/>
                      <a:pt x="0" y="0"/>
                    </a:cubicBezTo>
                    <a:cubicBezTo>
                      <a:pt x="1" y="0"/>
                      <a:pt x="1" y="0"/>
                      <a:pt x="1"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0" name="Freeform 76"/>
              <p:cNvSpPr>
                <a:spLocks/>
              </p:cNvSpPr>
              <p:nvPr/>
            </p:nvSpPr>
            <p:spPr bwMode="auto">
              <a:xfrm>
                <a:off x="1285" y="3433"/>
                <a:ext cx="7" cy="15"/>
              </a:xfrm>
              <a:custGeom>
                <a:avLst/>
                <a:gdLst/>
                <a:ahLst/>
                <a:cxnLst>
                  <a:cxn ang="0">
                    <a:pos x="1" y="2"/>
                  </a:cxn>
                  <a:cxn ang="0">
                    <a:pos x="0" y="2"/>
                  </a:cxn>
                  <a:cxn ang="0">
                    <a:pos x="0" y="1"/>
                  </a:cxn>
                  <a:cxn ang="0">
                    <a:pos x="1" y="0"/>
                  </a:cxn>
                  <a:cxn ang="0">
                    <a:pos x="1" y="2"/>
                  </a:cxn>
                </a:cxnLst>
                <a:rect l="0" t="0" r="r" b="b"/>
                <a:pathLst>
                  <a:path w="1" h="2">
                    <a:moveTo>
                      <a:pt x="1" y="2"/>
                    </a:moveTo>
                    <a:lnTo>
                      <a:pt x="0" y="2"/>
                    </a:lnTo>
                    <a:cubicBezTo>
                      <a:pt x="0" y="2"/>
                      <a:pt x="0" y="1"/>
                      <a:pt x="0" y="1"/>
                    </a:cubicBezTo>
                    <a:cubicBezTo>
                      <a:pt x="1" y="1"/>
                      <a:pt x="0" y="0"/>
                      <a:pt x="1" y="0"/>
                    </a:cubicBezTo>
                    <a:cubicBezTo>
                      <a:pt x="1" y="0"/>
                      <a:pt x="1" y="1"/>
                      <a:pt x="1"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1" name="Freeform 77"/>
              <p:cNvSpPr>
                <a:spLocks/>
              </p:cNvSpPr>
              <p:nvPr/>
            </p:nvSpPr>
            <p:spPr bwMode="auto">
              <a:xfrm>
                <a:off x="1285" y="3433"/>
                <a:ext cx="109" cy="68"/>
              </a:xfrm>
              <a:custGeom>
                <a:avLst/>
                <a:gdLst/>
                <a:ahLst/>
                <a:cxnLst>
                  <a:cxn ang="0">
                    <a:pos x="3" y="3"/>
                  </a:cxn>
                  <a:cxn ang="0">
                    <a:pos x="4" y="0"/>
                  </a:cxn>
                  <a:cxn ang="0">
                    <a:pos x="4" y="4"/>
                  </a:cxn>
                  <a:cxn ang="0">
                    <a:pos x="5" y="4"/>
                  </a:cxn>
                  <a:cxn ang="0">
                    <a:pos x="4" y="1"/>
                  </a:cxn>
                  <a:cxn ang="0">
                    <a:pos x="6" y="5"/>
                  </a:cxn>
                  <a:cxn ang="0">
                    <a:pos x="9" y="5"/>
                  </a:cxn>
                  <a:cxn ang="0">
                    <a:pos x="10" y="6"/>
                  </a:cxn>
                  <a:cxn ang="0">
                    <a:pos x="10" y="6"/>
                  </a:cxn>
                  <a:cxn ang="0">
                    <a:pos x="10" y="5"/>
                  </a:cxn>
                  <a:cxn ang="0">
                    <a:pos x="11" y="5"/>
                  </a:cxn>
                  <a:cxn ang="0">
                    <a:pos x="11" y="7"/>
                  </a:cxn>
                  <a:cxn ang="0">
                    <a:pos x="12" y="6"/>
                  </a:cxn>
                  <a:cxn ang="0">
                    <a:pos x="13" y="9"/>
                  </a:cxn>
                  <a:cxn ang="0">
                    <a:pos x="14" y="7"/>
                  </a:cxn>
                  <a:cxn ang="0">
                    <a:pos x="13" y="9"/>
                  </a:cxn>
                  <a:cxn ang="0">
                    <a:pos x="1" y="4"/>
                  </a:cxn>
                  <a:cxn ang="0">
                    <a:pos x="0" y="3"/>
                  </a:cxn>
                  <a:cxn ang="0">
                    <a:pos x="2" y="1"/>
                  </a:cxn>
                  <a:cxn ang="0">
                    <a:pos x="2" y="1"/>
                  </a:cxn>
                  <a:cxn ang="0">
                    <a:pos x="2" y="0"/>
                  </a:cxn>
                  <a:cxn ang="0">
                    <a:pos x="2" y="0"/>
                  </a:cxn>
                  <a:cxn ang="0">
                    <a:pos x="3" y="3"/>
                  </a:cxn>
                </a:cxnLst>
                <a:rect l="0" t="0" r="r" b="b"/>
                <a:pathLst>
                  <a:path w="14" h="9">
                    <a:moveTo>
                      <a:pt x="3" y="3"/>
                    </a:moveTo>
                    <a:cubicBezTo>
                      <a:pt x="4" y="3"/>
                      <a:pt x="4" y="1"/>
                      <a:pt x="4" y="0"/>
                    </a:cubicBezTo>
                    <a:lnTo>
                      <a:pt x="4" y="4"/>
                    </a:lnTo>
                    <a:lnTo>
                      <a:pt x="5" y="4"/>
                    </a:lnTo>
                    <a:cubicBezTo>
                      <a:pt x="5" y="3"/>
                      <a:pt x="4" y="2"/>
                      <a:pt x="4" y="1"/>
                    </a:cubicBezTo>
                    <a:cubicBezTo>
                      <a:pt x="6" y="2"/>
                      <a:pt x="5" y="4"/>
                      <a:pt x="6" y="5"/>
                    </a:cubicBezTo>
                    <a:cubicBezTo>
                      <a:pt x="7" y="6"/>
                      <a:pt x="8" y="5"/>
                      <a:pt x="9" y="5"/>
                    </a:cubicBezTo>
                    <a:cubicBezTo>
                      <a:pt x="9" y="6"/>
                      <a:pt x="9" y="6"/>
                      <a:pt x="10" y="6"/>
                    </a:cubicBezTo>
                    <a:lnTo>
                      <a:pt x="10" y="6"/>
                    </a:lnTo>
                    <a:cubicBezTo>
                      <a:pt x="10" y="6"/>
                      <a:pt x="10" y="5"/>
                      <a:pt x="10" y="5"/>
                    </a:cubicBezTo>
                    <a:lnTo>
                      <a:pt x="11" y="5"/>
                    </a:lnTo>
                    <a:cubicBezTo>
                      <a:pt x="12" y="6"/>
                      <a:pt x="9" y="7"/>
                      <a:pt x="11" y="7"/>
                    </a:cubicBezTo>
                    <a:cubicBezTo>
                      <a:pt x="12" y="7"/>
                      <a:pt x="12" y="6"/>
                      <a:pt x="12" y="6"/>
                    </a:cubicBezTo>
                    <a:cubicBezTo>
                      <a:pt x="13" y="7"/>
                      <a:pt x="11" y="8"/>
                      <a:pt x="13" y="9"/>
                    </a:cubicBezTo>
                    <a:cubicBezTo>
                      <a:pt x="14" y="8"/>
                      <a:pt x="13" y="7"/>
                      <a:pt x="14" y="7"/>
                    </a:cubicBezTo>
                    <a:cubicBezTo>
                      <a:pt x="14" y="8"/>
                      <a:pt x="14" y="9"/>
                      <a:pt x="13" y="9"/>
                    </a:cubicBezTo>
                    <a:cubicBezTo>
                      <a:pt x="9" y="8"/>
                      <a:pt x="5" y="6"/>
                      <a:pt x="1" y="4"/>
                    </a:cubicBezTo>
                    <a:cubicBezTo>
                      <a:pt x="1" y="3"/>
                      <a:pt x="0" y="3"/>
                      <a:pt x="0" y="3"/>
                    </a:cubicBezTo>
                    <a:cubicBezTo>
                      <a:pt x="2" y="3"/>
                      <a:pt x="2" y="1"/>
                      <a:pt x="2" y="1"/>
                    </a:cubicBezTo>
                    <a:lnTo>
                      <a:pt x="2" y="1"/>
                    </a:lnTo>
                    <a:lnTo>
                      <a:pt x="2" y="0"/>
                    </a:lnTo>
                    <a:lnTo>
                      <a:pt x="2" y="0"/>
                    </a:lnTo>
                    <a:cubicBezTo>
                      <a:pt x="3" y="1"/>
                      <a:pt x="2" y="2"/>
                      <a:pt x="3" y="3"/>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2" name="Freeform 78"/>
              <p:cNvSpPr>
                <a:spLocks/>
              </p:cNvSpPr>
              <p:nvPr/>
            </p:nvSpPr>
            <p:spPr bwMode="auto">
              <a:xfrm>
                <a:off x="1363" y="3440"/>
                <a:ext cx="8" cy="8"/>
              </a:xfrm>
              <a:custGeom>
                <a:avLst/>
                <a:gdLst/>
                <a:ahLst/>
                <a:cxnLst>
                  <a:cxn ang="0">
                    <a:pos x="1" y="1"/>
                  </a:cxn>
                  <a:cxn ang="0">
                    <a:pos x="1" y="1"/>
                  </a:cxn>
                  <a:cxn ang="0">
                    <a:pos x="0" y="0"/>
                  </a:cxn>
                  <a:cxn ang="0">
                    <a:pos x="1" y="1"/>
                  </a:cxn>
                </a:cxnLst>
                <a:rect l="0" t="0" r="r" b="b"/>
                <a:pathLst>
                  <a:path w="1" h="1">
                    <a:moveTo>
                      <a:pt x="1" y="1"/>
                    </a:moveTo>
                    <a:lnTo>
                      <a:pt x="1" y="1"/>
                    </a:lnTo>
                    <a:cubicBezTo>
                      <a:pt x="0" y="1"/>
                      <a:pt x="0" y="1"/>
                      <a:pt x="0" y="0"/>
                    </a:cubicBezTo>
                    <a:cubicBezTo>
                      <a:pt x="0" y="0"/>
                      <a:pt x="0" y="1"/>
                      <a:pt x="1"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3" name="Freeform 79"/>
              <p:cNvSpPr>
                <a:spLocks/>
              </p:cNvSpPr>
              <p:nvPr/>
            </p:nvSpPr>
            <p:spPr bwMode="auto">
              <a:xfrm>
                <a:off x="1214" y="3448"/>
                <a:ext cx="32" cy="23"/>
              </a:xfrm>
              <a:custGeom>
                <a:avLst/>
                <a:gdLst/>
                <a:ahLst/>
                <a:cxnLst>
                  <a:cxn ang="0">
                    <a:pos x="4" y="1"/>
                  </a:cxn>
                  <a:cxn ang="0">
                    <a:pos x="4" y="2"/>
                  </a:cxn>
                  <a:cxn ang="0">
                    <a:pos x="1" y="3"/>
                  </a:cxn>
                  <a:cxn ang="0">
                    <a:pos x="2" y="0"/>
                  </a:cxn>
                  <a:cxn ang="0">
                    <a:pos x="4" y="1"/>
                  </a:cxn>
                </a:cxnLst>
                <a:rect l="0" t="0" r="r" b="b"/>
                <a:pathLst>
                  <a:path w="4" h="3">
                    <a:moveTo>
                      <a:pt x="4" y="1"/>
                    </a:moveTo>
                    <a:lnTo>
                      <a:pt x="4" y="2"/>
                    </a:lnTo>
                    <a:cubicBezTo>
                      <a:pt x="3" y="1"/>
                      <a:pt x="2" y="3"/>
                      <a:pt x="1" y="3"/>
                    </a:cubicBezTo>
                    <a:cubicBezTo>
                      <a:pt x="0" y="2"/>
                      <a:pt x="1" y="0"/>
                      <a:pt x="2" y="0"/>
                    </a:cubicBezTo>
                    <a:cubicBezTo>
                      <a:pt x="3" y="0"/>
                      <a:pt x="4" y="1"/>
                      <a:pt x="4" y="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4" name="Rectangle 80"/>
              <p:cNvSpPr>
                <a:spLocks noChangeArrowheads="1"/>
              </p:cNvSpPr>
              <p:nvPr/>
            </p:nvSpPr>
            <p:spPr bwMode="auto">
              <a:xfrm>
                <a:off x="1379" y="3448"/>
                <a:ext cx="1" cy="7"/>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5" name="Freeform 81"/>
              <p:cNvSpPr>
                <a:spLocks/>
              </p:cNvSpPr>
              <p:nvPr/>
            </p:nvSpPr>
            <p:spPr bwMode="auto">
              <a:xfrm>
                <a:off x="1363" y="3455"/>
                <a:ext cx="70" cy="38"/>
              </a:xfrm>
              <a:custGeom>
                <a:avLst/>
                <a:gdLst/>
                <a:ahLst/>
                <a:cxnLst>
                  <a:cxn ang="0">
                    <a:pos x="9" y="5"/>
                  </a:cxn>
                  <a:cxn ang="0">
                    <a:pos x="0" y="0"/>
                  </a:cxn>
                  <a:cxn ang="0">
                    <a:pos x="9" y="5"/>
                  </a:cxn>
                </a:cxnLst>
                <a:rect l="0" t="0" r="r" b="b"/>
                <a:pathLst>
                  <a:path w="9" h="5">
                    <a:moveTo>
                      <a:pt x="9" y="5"/>
                    </a:moveTo>
                    <a:cubicBezTo>
                      <a:pt x="6" y="5"/>
                      <a:pt x="3" y="2"/>
                      <a:pt x="0" y="0"/>
                    </a:cubicBezTo>
                    <a:cubicBezTo>
                      <a:pt x="3" y="1"/>
                      <a:pt x="6" y="4"/>
                      <a:pt x="9" y="5"/>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6" name="Freeform 82"/>
              <p:cNvSpPr>
                <a:spLocks/>
              </p:cNvSpPr>
              <p:nvPr/>
            </p:nvSpPr>
            <p:spPr bwMode="auto">
              <a:xfrm>
                <a:off x="1199" y="3471"/>
                <a:ext cx="258" cy="143"/>
              </a:xfrm>
              <a:custGeom>
                <a:avLst/>
                <a:gdLst/>
                <a:ahLst/>
                <a:cxnLst>
                  <a:cxn ang="0">
                    <a:pos x="22" y="5"/>
                  </a:cxn>
                  <a:cxn ang="0">
                    <a:pos x="33" y="9"/>
                  </a:cxn>
                  <a:cxn ang="0">
                    <a:pos x="33" y="9"/>
                  </a:cxn>
                  <a:cxn ang="0">
                    <a:pos x="21" y="15"/>
                  </a:cxn>
                  <a:cxn ang="0">
                    <a:pos x="15" y="18"/>
                  </a:cxn>
                  <a:cxn ang="0">
                    <a:pos x="13" y="15"/>
                  </a:cxn>
                  <a:cxn ang="0">
                    <a:pos x="25" y="8"/>
                  </a:cxn>
                  <a:cxn ang="0">
                    <a:pos x="25" y="7"/>
                  </a:cxn>
                  <a:cxn ang="0">
                    <a:pos x="13" y="13"/>
                  </a:cxn>
                  <a:cxn ang="0">
                    <a:pos x="10" y="13"/>
                  </a:cxn>
                  <a:cxn ang="0">
                    <a:pos x="8" y="11"/>
                  </a:cxn>
                  <a:cxn ang="0">
                    <a:pos x="18" y="5"/>
                  </a:cxn>
                  <a:cxn ang="0">
                    <a:pos x="19" y="4"/>
                  </a:cxn>
                  <a:cxn ang="0">
                    <a:pos x="16" y="5"/>
                  </a:cxn>
                  <a:cxn ang="0">
                    <a:pos x="7" y="9"/>
                  </a:cxn>
                  <a:cxn ang="0">
                    <a:pos x="7" y="8"/>
                  </a:cxn>
                  <a:cxn ang="0">
                    <a:pos x="4" y="8"/>
                  </a:cxn>
                  <a:cxn ang="0">
                    <a:pos x="4" y="7"/>
                  </a:cxn>
                  <a:cxn ang="0">
                    <a:pos x="13" y="2"/>
                  </a:cxn>
                  <a:cxn ang="0">
                    <a:pos x="12" y="2"/>
                  </a:cxn>
                  <a:cxn ang="0">
                    <a:pos x="3" y="6"/>
                  </a:cxn>
                  <a:cxn ang="0">
                    <a:pos x="3" y="5"/>
                  </a:cxn>
                  <a:cxn ang="0">
                    <a:pos x="5" y="0"/>
                  </a:cxn>
                  <a:cxn ang="0">
                    <a:pos x="6" y="3"/>
                  </a:cxn>
                  <a:cxn ang="0">
                    <a:pos x="10" y="1"/>
                  </a:cxn>
                  <a:cxn ang="0">
                    <a:pos x="11" y="0"/>
                  </a:cxn>
                  <a:cxn ang="0">
                    <a:pos x="22" y="5"/>
                  </a:cxn>
                </a:cxnLst>
                <a:rect l="0" t="0" r="r" b="b"/>
                <a:pathLst>
                  <a:path w="33" h="19">
                    <a:moveTo>
                      <a:pt x="22" y="5"/>
                    </a:moveTo>
                    <a:cubicBezTo>
                      <a:pt x="26" y="6"/>
                      <a:pt x="29" y="8"/>
                      <a:pt x="33" y="9"/>
                    </a:cubicBezTo>
                    <a:lnTo>
                      <a:pt x="33" y="9"/>
                    </a:lnTo>
                    <a:lnTo>
                      <a:pt x="21" y="15"/>
                    </a:lnTo>
                    <a:cubicBezTo>
                      <a:pt x="19" y="16"/>
                      <a:pt x="17" y="19"/>
                      <a:pt x="15" y="18"/>
                    </a:cubicBezTo>
                    <a:cubicBezTo>
                      <a:pt x="15" y="17"/>
                      <a:pt x="13" y="16"/>
                      <a:pt x="13" y="15"/>
                    </a:cubicBezTo>
                    <a:cubicBezTo>
                      <a:pt x="16" y="12"/>
                      <a:pt x="22" y="11"/>
                      <a:pt x="25" y="8"/>
                    </a:cubicBezTo>
                    <a:lnTo>
                      <a:pt x="25" y="7"/>
                    </a:lnTo>
                    <a:cubicBezTo>
                      <a:pt x="21" y="9"/>
                      <a:pt x="17" y="11"/>
                      <a:pt x="13" y="13"/>
                    </a:cubicBezTo>
                    <a:cubicBezTo>
                      <a:pt x="12" y="13"/>
                      <a:pt x="11" y="13"/>
                      <a:pt x="10" y="13"/>
                    </a:cubicBezTo>
                    <a:cubicBezTo>
                      <a:pt x="9" y="12"/>
                      <a:pt x="9" y="11"/>
                      <a:pt x="8" y="11"/>
                    </a:cubicBezTo>
                    <a:cubicBezTo>
                      <a:pt x="11" y="8"/>
                      <a:pt x="15" y="7"/>
                      <a:pt x="18" y="5"/>
                    </a:cubicBezTo>
                    <a:cubicBezTo>
                      <a:pt x="18" y="5"/>
                      <a:pt x="19" y="5"/>
                      <a:pt x="19" y="4"/>
                    </a:cubicBezTo>
                    <a:cubicBezTo>
                      <a:pt x="18" y="3"/>
                      <a:pt x="17" y="5"/>
                      <a:pt x="16" y="5"/>
                    </a:cubicBezTo>
                    <a:cubicBezTo>
                      <a:pt x="13" y="6"/>
                      <a:pt x="10" y="8"/>
                      <a:pt x="7" y="9"/>
                    </a:cubicBezTo>
                    <a:cubicBezTo>
                      <a:pt x="7" y="9"/>
                      <a:pt x="7" y="9"/>
                      <a:pt x="7" y="8"/>
                    </a:cubicBezTo>
                    <a:cubicBezTo>
                      <a:pt x="6" y="9"/>
                      <a:pt x="5" y="9"/>
                      <a:pt x="4" y="8"/>
                    </a:cubicBezTo>
                    <a:lnTo>
                      <a:pt x="4" y="7"/>
                    </a:lnTo>
                    <a:cubicBezTo>
                      <a:pt x="7" y="5"/>
                      <a:pt x="10" y="4"/>
                      <a:pt x="13" y="2"/>
                    </a:cubicBezTo>
                    <a:cubicBezTo>
                      <a:pt x="13" y="2"/>
                      <a:pt x="12" y="2"/>
                      <a:pt x="12" y="2"/>
                    </a:cubicBezTo>
                    <a:cubicBezTo>
                      <a:pt x="9" y="3"/>
                      <a:pt x="6" y="5"/>
                      <a:pt x="3" y="6"/>
                    </a:cubicBezTo>
                    <a:cubicBezTo>
                      <a:pt x="3" y="6"/>
                      <a:pt x="2" y="6"/>
                      <a:pt x="3" y="5"/>
                    </a:cubicBezTo>
                    <a:cubicBezTo>
                      <a:pt x="5" y="4"/>
                      <a:pt x="0" y="0"/>
                      <a:pt x="5" y="0"/>
                    </a:cubicBezTo>
                    <a:cubicBezTo>
                      <a:pt x="5" y="1"/>
                      <a:pt x="5" y="2"/>
                      <a:pt x="6" y="3"/>
                    </a:cubicBezTo>
                    <a:cubicBezTo>
                      <a:pt x="8" y="4"/>
                      <a:pt x="9" y="2"/>
                      <a:pt x="10" y="1"/>
                    </a:cubicBezTo>
                    <a:lnTo>
                      <a:pt x="11" y="0"/>
                    </a:lnTo>
                    <a:cubicBezTo>
                      <a:pt x="14" y="2"/>
                      <a:pt x="19" y="3"/>
                      <a:pt x="22" y="5"/>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7" name="Freeform 83"/>
              <p:cNvSpPr>
                <a:spLocks/>
              </p:cNvSpPr>
              <p:nvPr/>
            </p:nvSpPr>
            <p:spPr bwMode="auto">
              <a:xfrm>
                <a:off x="1543" y="3486"/>
                <a:ext cx="39" cy="15"/>
              </a:xfrm>
              <a:custGeom>
                <a:avLst/>
                <a:gdLst/>
                <a:ahLst/>
                <a:cxnLst>
                  <a:cxn ang="0">
                    <a:pos x="5" y="0"/>
                  </a:cxn>
                  <a:cxn ang="0">
                    <a:pos x="0" y="2"/>
                  </a:cxn>
                  <a:cxn ang="0">
                    <a:pos x="5" y="0"/>
                  </a:cxn>
                </a:cxnLst>
                <a:rect l="0" t="0" r="r" b="b"/>
                <a:pathLst>
                  <a:path w="5" h="2">
                    <a:moveTo>
                      <a:pt x="5" y="0"/>
                    </a:moveTo>
                    <a:cubicBezTo>
                      <a:pt x="4" y="0"/>
                      <a:pt x="2" y="2"/>
                      <a:pt x="0" y="2"/>
                    </a:cubicBezTo>
                    <a:cubicBezTo>
                      <a:pt x="2" y="1"/>
                      <a:pt x="4" y="0"/>
                      <a:pt x="5" y="0"/>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8" name="Freeform 84"/>
              <p:cNvSpPr>
                <a:spLocks/>
              </p:cNvSpPr>
              <p:nvPr/>
            </p:nvSpPr>
            <p:spPr bwMode="auto">
              <a:xfrm>
                <a:off x="1559" y="3493"/>
                <a:ext cx="31" cy="15"/>
              </a:xfrm>
              <a:custGeom>
                <a:avLst/>
                <a:gdLst/>
                <a:ahLst/>
                <a:cxnLst>
                  <a:cxn ang="0">
                    <a:pos x="4" y="0"/>
                  </a:cxn>
                  <a:cxn ang="0">
                    <a:pos x="0" y="2"/>
                  </a:cxn>
                  <a:cxn ang="0">
                    <a:pos x="4" y="0"/>
                  </a:cxn>
                </a:cxnLst>
                <a:rect l="0" t="0" r="r" b="b"/>
                <a:pathLst>
                  <a:path w="4" h="2">
                    <a:moveTo>
                      <a:pt x="4" y="0"/>
                    </a:moveTo>
                    <a:cubicBezTo>
                      <a:pt x="3" y="1"/>
                      <a:pt x="1" y="2"/>
                      <a:pt x="0" y="2"/>
                    </a:cubicBezTo>
                    <a:cubicBezTo>
                      <a:pt x="1" y="1"/>
                      <a:pt x="3" y="1"/>
                      <a:pt x="4" y="0"/>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09" name="Freeform 85"/>
              <p:cNvSpPr>
                <a:spLocks/>
              </p:cNvSpPr>
              <p:nvPr/>
            </p:nvSpPr>
            <p:spPr bwMode="auto">
              <a:xfrm>
                <a:off x="1394" y="3493"/>
                <a:ext cx="8" cy="15"/>
              </a:xfrm>
              <a:custGeom>
                <a:avLst/>
                <a:gdLst/>
                <a:ahLst/>
                <a:cxnLst>
                  <a:cxn ang="0">
                    <a:pos x="1" y="0"/>
                  </a:cxn>
                  <a:cxn ang="0">
                    <a:pos x="0" y="2"/>
                  </a:cxn>
                  <a:cxn ang="0">
                    <a:pos x="1" y="0"/>
                  </a:cxn>
                </a:cxnLst>
                <a:rect l="0" t="0" r="r" b="b"/>
                <a:pathLst>
                  <a:path w="1" h="2">
                    <a:moveTo>
                      <a:pt x="1" y="0"/>
                    </a:moveTo>
                    <a:cubicBezTo>
                      <a:pt x="1" y="1"/>
                      <a:pt x="1" y="2"/>
                      <a:pt x="0" y="2"/>
                    </a:cubicBezTo>
                    <a:cubicBezTo>
                      <a:pt x="1" y="1"/>
                      <a:pt x="0" y="0"/>
                      <a:pt x="1"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0" name="Freeform 86"/>
              <p:cNvSpPr>
                <a:spLocks/>
              </p:cNvSpPr>
              <p:nvPr/>
            </p:nvSpPr>
            <p:spPr bwMode="auto">
              <a:xfrm>
                <a:off x="565" y="3486"/>
                <a:ext cx="16" cy="53"/>
              </a:xfrm>
              <a:custGeom>
                <a:avLst/>
                <a:gdLst/>
                <a:ahLst/>
                <a:cxnLst>
                  <a:cxn ang="0">
                    <a:pos x="1" y="5"/>
                  </a:cxn>
                  <a:cxn ang="0">
                    <a:pos x="0" y="7"/>
                  </a:cxn>
                  <a:cxn ang="0">
                    <a:pos x="0" y="0"/>
                  </a:cxn>
                  <a:cxn ang="0">
                    <a:pos x="1" y="5"/>
                  </a:cxn>
                </a:cxnLst>
                <a:rect l="0" t="0" r="r" b="b"/>
                <a:pathLst>
                  <a:path w="2" h="7">
                    <a:moveTo>
                      <a:pt x="1" y="5"/>
                    </a:moveTo>
                    <a:cubicBezTo>
                      <a:pt x="1" y="6"/>
                      <a:pt x="2" y="7"/>
                      <a:pt x="0" y="7"/>
                    </a:cubicBezTo>
                    <a:lnTo>
                      <a:pt x="0" y="0"/>
                    </a:lnTo>
                    <a:cubicBezTo>
                      <a:pt x="2" y="2"/>
                      <a:pt x="0" y="3"/>
                      <a:pt x="1" y="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1" name="Freeform 87"/>
              <p:cNvSpPr>
                <a:spLocks/>
              </p:cNvSpPr>
              <p:nvPr/>
            </p:nvSpPr>
            <p:spPr bwMode="auto">
              <a:xfrm>
                <a:off x="1402" y="3493"/>
                <a:ext cx="16" cy="23"/>
              </a:xfrm>
              <a:custGeom>
                <a:avLst/>
                <a:gdLst/>
                <a:ahLst/>
                <a:cxnLst>
                  <a:cxn ang="0">
                    <a:pos x="2" y="0"/>
                  </a:cxn>
                  <a:cxn ang="0">
                    <a:pos x="1" y="3"/>
                  </a:cxn>
                  <a:cxn ang="0">
                    <a:pos x="0" y="2"/>
                  </a:cxn>
                  <a:cxn ang="0">
                    <a:pos x="1" y="1"/>
                  </a:cxn>
                  <a:cxn ang="0">
                    <a:pos x="1" y="0"/>
                  </a:cxn>
                  <a:cxn ang="0">
                    <a:pos x="2" y="0"/>
                  </a:cxn>
                </a:cxnLst>
                <a:rect l="0" t="0" r="r" b="b"/>
                <a:pathLst>
                  <a:path w="2" h="3">
                    <a:moveTo>
                      <a:pt x="2" y="0"/>
                    </a:moveTo>
                    <a:cubicBezTo>
                      <a:pt x="1" y="1"/>
                      <a:pt x="1" y="2"/>
                      <a:pt x="1" y="3"/>
                    </a:cubicBezTo>
                    <a:lnTo>
                      <a:pt x="0" y="2"/>
                    </a:lnTo>
                    <a:cubicBezTo>
                      <a:pt x="1" y="2"/>
                      <a:pt x="1" y="2"/>
                      <a:pt x="1" y="1"/>
                    </a:cubicBezTo>
                    <a:lnTo>
                      <a:pt x="1" y="0"/>
                    </a:lnTo>
                    <a:lnTo>
                      <a:pt x="2" y="0"/>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2" name="Freeform 88"/>
              <p:cNvSpPr>
                <a:spLocks/>
              </p:cNvSpPr>
              <p:nvPr/>
            </p:nvSpPr>
            <p:spPr bwMode="auto">
              <a:xfrm>
                <a:off x="1418" y="3501"/>
                <a:ext cx="62" cy="30"/>
              </a:xfrm>
              <a:custGeom>
                <a:avLst/>
                <a:gdLst/>
                <a:ahLst/>
                <a:cxnLst>
                  <a:cxn ang="0">
                    <a:pos x="1" y="0"/>
                  </a:cxn>
                  <a:cxn ang="0">
                    <a:pos x="2" y="2"/>
                  </a:cxn>
                  <a:cxn ang="0">
                    <a:pos x="2" y="1"/>
                  </a:cxn>
                  <a:cxn ang="0">
                    <a:pos x="3" y="1"/>
                  </a:cxn>
                  <a:cxn ang="0">
                    <a:pos x="2" y="3"/>
                  </a:cxn>
                  <a:cxn ang="0">
                    <a:pos x="3" y="3"/>
                  </a:cxn>
                  <a:cxn ang="0">
                    <a:pos x="4" y="1"/>
                  </a:cxn>
                  <a:cxn ang="0">
                    <a:pos x="5" y="3"/>
                  </a:cxn>
                  <a:cxn ang="0">
                    <a:pos x="6" y="2"/>
                  </a:cxn>
                  <a:cxn ang="0">
                    <a:pos x="6" y="4"/>
                  </a:cxn>
                  <a:cxn ang="0">
                    <a:pos x="7" y="2"/>
                  </a:cxn>
                  <a:cxn ang="0">
                    <a:pos x="7" y="3"/>
                  </a:cxn>
                  <a:cxn ang="0">
                    <a:pos x="6" y="4"/>
                  </a:cxn>
                  <a:cxn ang="0">
                    <a:pos x="0" y="2"/>
                  </a:cxn>
                  <a:cxn ang="0">
                    <a:pos x="1" y="0"/>
                  </a:cxn>
                </a:cxnLst>
                <a:rect l="0" t="0" r="r" b="b"/>
                <a:pathLst>
                  <a:path w="8" h="4">
                    <a:moveTo>
                      <a:pt x="1" y="0"/>
                    </a:moveTo>
                    <a:cubicBezTo>
                      <a:pt x="1" y="1"/>
                      <a:pt x="0" y="2"/>
                      <a:pt x="2" y="2"/>
                    </a:cubicBezTo>
                    <a:cubicBezTo>
                      <a:pt x="2" y="2"/>
                      <a:pt x="2" y="1"/>
                      <a:pt x="2" y="1"/>
                    </a:cubicBezTo>
                    <a:lnTo>
                      <a:pt x="3" y="1"/>
                    </a:lnTo>
                    <a:cubicBezTo>
                      <a:pt x="2" y="1"/>
                      <a:pt x="3" y="2"/>
                      <a:pt x="2" y="3"/>
                    </a:cubicBezTo>
                    <a:cubicBezTo>
                      <a:pt x="3" y="3"/>
                      <a:pt x="3" y="3"/>
                      <a:pt x="3" y="3"/>
                    </a:cubicBezTo>
                    <a:cubicBezTo>
                      <a:pt x="4" y="2"/>
                      <a:pt x="4" y="2"/>
                      <a:pt x="4" y="1"/>
                    </a:cubicBezTo>
                    <a:cubicBezTo>
                      <a:pt x="5" y="1"/>
                      <a:pt x="4" y="3"/>
                      <a:pt x="5" y="3"/>
                    </a:cubicBezTo>
                    <a:cubicBezTo>
                      <a:pt x="5" y="3"/>
                      <a:pt x="5" y="1"/>
                      <a:pt x="6" y="2"/>
                    </a:cubicBezTo>
                    <a:cubicBezTo>
                      <a:pt x="6" y="3"/>
                      <a:pt x="4" y="4"/>
                      <a:pt x="6" y="4"/>
                    </a:cubicBezTo>
                    <a:cubicBezTo>
                      <a:pt x="7" y="4"/>
                      <a:pt x="6" y="3"/>
                      <a:pt x="7" y="2"/>
                    </a:cubicBezTo>
                    <a:cubicBezTo>
                      <a:pt x="7" y="2"/>
                      <a:pt x="7" y="2"/>
                      <a:pt x="7" y="3"/>
                    </a:cubicBezTo>
                    <a:cubicBezTo>
                      <a:pt x="8" y="4"/>
                      <a:pt x="7" y="4"/>
                      <a:pt x="6" y="4"/>
                    </a:cubicBezTo>
                    <a:lnTo>
                      <a:pt x="0" y="2"/>
                    </a:lnTo>
                    <a:cubicBezTo>
                      <a:pt x="1" y="2"/>
                      <a:pt x="0" y="0"/>
                      <a:pt x="1"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3" name="Freeform 89"/>
              <p:cNvSpPr>
                <a:spLocks/>
              </p:cNvSpPr>
              <p:nvPr/>
            </p:nvSpPr>
            <p:spPr bwMode="auto">
              <a:xfrm>
                <a:off x="1457" y="3501"/>
                <a:ext cx="211" cy="83"/>
              </a:xfrm>
              <a:custGeom>
                <a:avLst/>
                <a:gdLst/>
                <a:ahLst/>
                <a:cxnLst>
                  <a:cxn ang="0">
                    <a:pos x="27" y="11"/>
                  </a:cxn>
                  <a:cxn ang="0">
                    <a:pos x="27" y="11"/>
                  </a:cxn>
                  <a:cxn ang="0">
                    <a:pos x="0" y="0"/>
                  </a:cxn>
                  <a:cxn ang="0">
                    <a:pos x="27" y="11"/>
                  </a:cxn>
                </a:cxnLst>
                <a:rect l="0" t="0" r="r" b="b"/>
                <a:pathLst>
                  <a:path w="27" h="11">
                    <a:moveTo>
                      <a:pt x="27" y="11"/>
                    </a:moveTo>
                    <a:lnTo>
                      <a:pt x="27" y="11"/>
                    </a:lnTo>
                    <a:cubicBezTo>
                      <a:pt x="18" y="8"/>
                      <a:pt x="9" y="5"/>
                      <a:pt x="0" y="0"/>
                    </a:cubicBezTo>
                    <a:cubicBezTo>
                      <a:pt x="9" y="3"/>
                      <a:pt x="18" y="8"/>
                      <a:pt x="27" y="1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4" name="Freeform 90"/>
              <p:cNvSpPr>
                <a:spLocks/>
              </p:cNvSpPr>
              <p:nvPr/>
            </p:nvSpPr>
            <p:spPr bwMode="auto">
              <a:xfrm>
                <a:off x="1206" y="3524"/>
                <a:ext cx="16" cy="7"/>
              </a:xfrm>
              <a:custGeom>
                <a:avLst/>
                <a:gdLst/>
                <a:ahLst/>
                <a:cxnLst>
                  <a:cxn ang="0">
                    <a:pos x="2" y="0"/>
                  </a:cxn>
                  <a:cxn ang="0">
                    <a:pos x="2" y="1"/>
                  </a:cxn>
                  <a:cxn ang="0">
                    <a:pos x="0" y="0"/>
                  </a:cxn>
                  <a:cxn ang="0">
                    <a:pos x="2" y="0"/>
                  </a:cxn>
                </a:cxnLst>
                <a:rect l="0" t="0" r="r" b="b"/>
                <a:pathLst>
                  <a:path w="2" h="1">
                    <a:moveTo>
                      <a:pt x="2" y="0"/>
                    </a:moveTo>
                    <a:lnTo>
                      <a:pt x="2" y="1"/>
                    </a:lnTo>
                    <a:cubicBezTo>
                      <a:pt x="1" y="1"/>
                      <a:pt x="1" y="1"/>
                      <a:pt x="0" y="0"/>
                    </a:cubicBezTo>
                    <a:cubicBezTo>
                      <a:pt x="1" y="0"/>
                      <a:pt x="1" y="0"/>
                      <a:pt x="2" y="0"/>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5" name="Freeform 91"/>
              <p:cNvSpPr>
                <a:spLocks/>
              </p:cNvSpPr>
              <p:nvPr/>
            </p:nvSpPr>
            <p:spPr bwMode="auto">
              <a:xfrm>
                <a:off x="1332" y="3531"/>
                <a:ext cx="164" cy="83"/>
              </a:xfrm>
              <a:custGeom>
                <a:avLst/>
                <a:gdLst/>
                <a:ahLst/>
                <a:cxnLst>
                  <a:cxn ang="0">
                    <a:pos x="11" y="5"/>
                  </a:cxn>
                  <a:cxn ang="0">
                    <a:pos x="0" y="11"/>
                  </a:cxn>
                  <a:cxn ang="0">
                    <a:pos x="5" y="8"/>
                  </a:cxn>
                  <a:cxn ang="0">
                    <a:pos x="16" y="3"/>
                  </a:cxn>
                  <a:cxn ang="0">
                    <a:pos x="21" y="0"/>
                  </a:cxn>
                  <a:cxn ang="0">
                    <a:pos x="11" y="5"/>
                  </a:cxn>
                </a:cxnLst>
                <a:rect l="0" t="0" r="r" b="b"/>
                <a:pathLst>
                  <a:path w="21" h="11">
                    <a:moveTo>
                      <a:pt x="11" y="5"/>
                    </a:moveTo>
                    <a:cubicBezTo>
                      <a:pt x="7" y="7"/>
                      <a:pt x="4" y="10"/>
                      <a:pt x="0" y="11"/>
                    </a:cubicBezTo>
                    <a:lnTo>
                      <a:pt x="5" y="8"/>
                    </a:lnTo>
                    <a:lnTo>
                      <a:pt x="16" y="3"/>
                    </a:lnTo>
                    <a:cubicBezTo>
                      <a:pt x="17" y="2"/>
                      <a:pt x="19" y="1"/>
                      <a:pt x="21" y="0"/>
                    </a:cubicBezTo>
                    <a:lnTo>
                      <a:pt x="11" y="5"/>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6" name="Freeform 92"/>
              <p:cNvSpPr>
                <a:spLocks/>
              </p:cNvSpPr>
              <p:nvPr/>
            </p:nvSpPr>
            <p:spPr bwMode="auto">
              <a:xfrm>
                <a:off x="1504" y="3539"/>
                <a:ext cx="23" cy="15"/>
              </a:xfrm>
              <a:custGeom>
                <a:avLst/>
                <a:gdLst/>
                <a:ahLst/>
                <a:cxnLst>
                  <a:cxn ang="0">
                    <a:pos x="3" y="1"/>
                  </a:cxn>
                  <a:cxn ang="0">
                    <a:pos x="2" y="2"/>
                  </a:cxn>
                  <a:cxn ang="0">
                    <a:pos x="0" y="1"/>
                  </a:cxn>
                  <a:cxn ang="0">
                    <a:pos x="2" y="0"/>
                  </a:cxn>
                  <a:cxn ang="0">
                    <a:pos x="3" y="1"/>
                  </a:cxn>
                </a:cxnLst>
                <a:rect l="0" t="0" r="r" b="b"/>
                <a:pathLst>
                  <a:path w="3" h="2">
                    <a:moveTo>
                      <a:pt x="3" y="1"/>
                    </a:moveTo>
                    <a:cubicBezTo>
                      <a:pt x="3" y="1"/>
                      <a:pt x="3" y="2"/>
                      <a:pt x="2" y="2"/>
                    </a:cubicBezTo>
                    <a:cubicBezTo>
                      <a:pt x="1" y="1"/>
                      <a:pt x="0" y="1"/>
                      <a:pt x="0" y="1"/>
                    </a:cubicBezTo>
                    <a:cubicBezTo>
                      <a:pt x="0" y="1"/>
                      <a:pt x="1" y="0"/>
                      <a:pt x="2" y="0"/>
                    </a:cubicBezTo>
                    <a:cubicBezTo>
                      <a:pt x="2" y="0"/>
                      <a:pt x="3" y="0"/>
                      <a:pt x="3"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7" name="Freeform 93"/>
              <p:cNvSpPr>
                <a:spLocks/>
              </p:cNvSpPr>
              <p:nvPr/>
            </p:nvSpPr>
            <p:spPr bwMode="auto">
              <a:xfrm>
                <a:off x="1598" y="3539"/>
                <a:ext cx="15" cy="15"/>
              </a:xfrm>
              <a:custGeom>
                <a:avLst/>
                <a:gdLst/>
                <a:ahLst/>
                <a:cxnLst>
                  <a:cxn ang="0">
                    <a:pos x="2" y="2"/>
                  </a:cxn>
                  <a:cxn ang="0">
                    <a:pos x="0" y="0"/>
                  </a:cxn>
                  <a:cxn ang="0">
                    <a:pos x="2" y="2"/>
                  </a:cxn>
                </a:cxnLst>
                <a:rect l="0" t="0" r="r" b="b"/>
                <a:pathLst>
                  <a:path w="2" h="2">
                    <a:moveTo>
                      <a:pt x="2" y="2"/>
                    </a:moveTo>
                    <a:cubicBezTo>
                      <a:pt x="0" y="2"/>
                      <a:pt x="1" y="1"/>
                      <a:pt x="0" y="0"/>
                    </a:cubicBezTo>
                    <a:cubicBezTo>
                      <a:pt x="1" y="1"/>
                      <a:pt x="2" y="1"/>
                      <a:pt x="2"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8" name="Rectangle 94"/>
              <p:cNvSpPr>
                <a:spLocks noChangeArrowheads="1"/>
              </p:cNvSpPr>
              <p:nvPr/>
            </p:nvSpPr>
            <p:spPr bwMode="auto">
              <a:xfrm>
                <a:off x="1496" y="3539"/>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19" name="Freeform 95"/>
              <p:cNvSpPr>
                <a:spLocks/>
              </p:cNvSpPr>
              <p:nvPr/>
            </p:nvSpPr>
            <p:spPr bwMode="auto">
              <a:xfrm>
                <a:off x="1347" y="3546"/>
                <a:ext cx="149" cy="68"/>
              </a:xfrm>
              <a:custGeom>
                <a:avLst/>
                <a:gdLst/>
                <a:ahLst/>
                <a:cxnLst>
                  <a:cxn ang="0">
                    <a:pos x="3" y="8"/>
                  </a:cxn>
                  <a:cxn ang="0">
                    <a:pos x="0" y="9"/>
                  </a:cxn>
                  <a:cxn ang="0">
                    <a:pos x="19" y="0"/>
                  </a:cxn>
                  <a:cxn ang="0">
                    <a:pos x="3" y="8"/>
                  </a:cxn>
                </a:cxnLst>
                <a:rect l="0" t="0" r="r" b="b"/>
                <a:pathLst>
                  <a:path w="19" h="9">
                    <a:moveTo>
                      <a:pt x="3" y="8"/>
                    </a:moveTo>
                    <a:cubicBezTo>
                      <a:pt x="2" y="9"/>
                      <a:pt x="1" y="9"/>
                      <a:pt x="0" y="9"/>
                    </a:cubicBezTo>
                    <a:cubicBezTo>
                      <a:pt x="6" y="6"/>
                      <a:pt x="12" y="3"/>
                      <a:pt x="19" y="0"/>
                    </a:cubicBezTo>
                    <a:lnTo>
                      <a:pt x="3" y="8"/>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0" name="Freeform 96"/>
              <p:cNvSpPr>
                <a:spLocks/>
              </p:cNvSpPr>
              <p:nvPr/>
            </p:nvSpPr>
            <p:spPr bwMode="auto">
              <a:xfrm>
                <a:off x="1527" y="3546"/>
                <a:ext cx="8" cy="8"/>
              </a:xfrm>
              <a:custGeom>
                <a:avLst/>
                <a:gdLst/>
                <a:ahLst/>
                <a:cxnLst>
                  <a:cxn ang="0">
                    <a:pos x="1" y="0"/>
                  </a:cxn>
                  <a:cxn ang="0">
                    <a:pos x="0" y="1"/>
                  </a:cxn>
                  <a:cxn ang="0">
                    <a:pos x="1" y="0"/>
                  </a:cxn>
                </a:cxnLst>
                <a:rect l="0" t="0" r="r" b="b"/>
                <a:pathLst>
                  <a:path w="1" h="1">
                    <a:moveTo>
                      <a:pt x="1" y="0"/>
                    </a:moveTo>
                    <a:cubicBezTo>
                      <a:pt x="1" y="0"/>
                      <a:pt x="1" y="1"/>
                      <a:pt x="0" y="1"/>
                    </a:cubicBezTo>
                    <a:cubicBezTo>
                      <a:pt x="1" y="1"/>
                      <a:pt x="1" y="0"/>
                      <a:pt x="1"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1" name="Freeform 97"/>
              <p:cNvSpPr>
                <a:spLocks/>
              </p:cNvSpPr>
              <p:nvPr/>
            </p:nvSpPr>
            <p:spPr bwMode="auto">
              <a:xfrm>
                <a:off x="1535" y="3546"/>
                <a:ext cx="24" cy="23"/>
              </a:xfrm>
              <a:custGeom>
                <a:avLst/>
                <a:gdLst/>
                <a:ahLst/>
                <a:cxnLst>
                  <a:cxn ang="0">
                    <a:pos x="2" y="1"/>
                  </a:cxn>
                  <a:cxn ang="0">
                    <a:pos x="1" y="2"/>
                  </a:cxn>
                  <a:cxn ang="0">
                    <a:pos x="2" y="2"/>
                  </a:cxn>
                  <a:cxn ang="0">
                    <a:pos x="3" y="1"/>
                  </a:cxn>
                  <a:cxn ang="0">
                    <a:pos x="3" y="3"/>
                  </a:cxn>
                  <a:cxn ang="0">
                    <a:pos x="0" y="2"/>
                  </a:cxn>
                  <a:cxn ang="0">
                    <a:pos x="2" y="1"/>
                  </a:cxn>
                </a:cxnLst>
                <a:rect l="0" t="0" r="r" b="b"/>
                <a:pathLst>
                  <a:path w="3" h="3">
                    <a:moveTo>
                      <a:pt x="2" y="1"/>
                    </a:moveTo>
                    <a:cubicBezTo>
                      <a:pt x="1" y="1"/>
                      <a:pt x="1" y="1"/>
                      <a:pt x="1" y="2"/>
                    </a:cubicBezTo>
                    <a:lnTo>
                      <a:pt x="2" y="2"/>
                    </a:lnTo>
                    <a:cubicBezTo>
                      <a:pt x="2" y="2"/>
                      <a:pt x="2" y="1"/>
                      <a:pt x="3" y="1"/>
                    </a:cubicBezTo>
                    <a:lnTo>
                      <a:pt x="3" y="3"/>
                    </a:lnTo>
                    <a:cubicBezTo>
                      <a:pt x="2" y="3"/>
                      <a:pt x="1" y="2"/>
                      <a:pt x="0" y="2"/>
                    </a:cubicBezTo>
                    <a:cubicBezTo>
                      <a:pt x="1" y="1"/>
                      <a:pt x="0" y="0"/>
                      <a:pt x="2"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2" name="Freeform 98"/>
              <p:cNvSpPr>
                <a:spLocks/>
              </p:cNvSpPr>
              <p:nvPr/>
            </p:nvSpPr>
            <p:spPr bwMode="auto">
              <a:xfrm>
                <a:off x="1590" y="3592"/>
                <a:ext cx="94" cy="91"/>
              </a:xfrm>
              <a:custGeom>
                <a:avLst/>
                <a:gdLst/>
                <a:ahLst/>
                <a:cxnLst>
                  <a:cxn ang="0">
                    <a:pos x="12" y="0"/>
                  </a:cxn>
                  <a:cxn ang="0">
                    <a:pos x="9" y="7"/>
                  </a:cxn>
                  <a:cxn ang="0">
                    <a:pos x="5" y="9"/>
                  </a:cxn>
                  <a:cxn ang="0">
                    <a:pos x="2" y="10"/>
                  </a:cxn>
                  <a:cxn ang="0">
                    <a:pos x="0" y="12"/>
                  </a:cxn>
                  <a:cxn ang="0">
                    <a:pos x="0" y="8"/>
                  </a:cxn>
                  <a:cxn ang="0">
                    <a:pos x="6" y="5"/>
                  </a:cxn>
                  <a:cxn ang="0">
                    <a:pos x="6" y="8"/>
                  </a:cxn>
                  <a:cxn ang="0">
                    <a:pos x="9" y="3"/>
                  </a:cxn>
                  <a:cxn ang="0">
                    <a:pos x="9" y="4"/>
                  </a:cxn>
                  <a:cxn ang="0">
                    <a:pos x="11" y="2"/>
                  </a:cxn>
                  <a:cxn ang="0">
                    <a:pos x="10" y="1"/>
                  </a:cxn>
                  <a:cxn ang="0">
                    <a:pos x="9" y="3"/>
                  </a:cxn>
                  <a:cxn ang="0">
                    <a:pos x="9" y="0"/>
                  </a:cxn>
                  <a:cxn ang="0">
                    <a:pos x="12" y="1"/>
                  </a:cxn>
                  <a:cxn ang="0">
                    <a:pos x="12" y="0"/>
                  </a:cxn>
                </a:cxnLst>
                <a:rect l="0" t="0" r="r" b="b"/>
                <a:pathLst>
                  <a:path w="12" h="12">
                    <a:moveTo>
                      <a:pt x="12" y="0"/>
                    </a:moveTo>
                    <a:cubicBezTo>
                      <a:pt x="11" y="3"/>
                      <a:pt x="10" y="5"/>
                      <a:pt x="9" y="7"/>
                    </a:cubicBezTo>
                    <a:cubicBezTo>
                      <a:pt x="8" y="9"/>
                      <a:pt x="6" y="8"/>
                      <a:pt x="5" y="9"/>
                    </a:cubicBezTo>
                    <a:cubicBezTo>
                      <a:pt x="4" y="9"/>
                      <a:pt x="4" y="10"/>
                      <a:pt x="2" y="10"/>
                    </a:cubicBezTo>
                    <a:cubicBezTo>
                      <a:pt x="1" y="10"/>
                      <a:pt x="2" y="12"/>
                      <a:pt x="0" y="12"/>
                    </a:cubicBezTo>
                    <a:cubicBezTo>
                      <a:pt x="0" y="11"/>
                      <a:pt x="0" y="9"/>
                      <a:pt x="0" y="8"/>
                    </a:cubicBezTo>
                    <a:cubicBezTo>
                      <a:pt x="1" y="7"/>
                      <a:pt x="4" y="6"/>
                      <a:pt x="6" y="5"/>
                    </a:cubicBezTo>
                    <a:cubicBezTo>
                      <a:pt x="6" y="5"/>
                      <a:pt x="6" y="7"/>
                      <a:pt x="6" y="8"/>
                    </a:cubicBezTo>
                    <a:cubicBezTo>
                      <a:pt x="8" y="6"/>
                      <a:pt x="5" y="2"/>
                      <a:pt x="9" y="3"/>
                    </a:cubicBezTo>
                    <a:cubicBezTo>
                      <a:pt x="9" y="4"/>
                      <a:pt x="9" y="4"/>
                      <a:pt x="9" y="4"/>
                    </a:cubicBezTo>
                    <a:cubicBezTo>
                      <a:pt x="10" y="4"/>
                      <a:pt x="10" y="3"/>
                      <a:pt x="11" y="2"/>
                    </a:cubicBezTo>
                    <a:cubicBezTo>
                      <a:pt x="11" y="1"/>
                      <a:pt x="10" y="1"/>
                      <a:pt x="10" y="1"/>
                    </a:cubicBezTo>
                    <a:lnTo>
                      <a:pt x="9" y="3"/>
                    </a:lnTo>
                    <a:cubicBezTo>
                      <a:pt x="8" y="2"/>
                      <a:pt x="9" y="1"/>
                      <a:pt x="9" y="0"/>
                    </a:cubicBezTo>
                    <a:cubicBezTo>
                      <a:pt x="10" y="1"/>
                      <a:pt x="11" y="1"/>
                      <a:pt x="12" y="1"/>
                    </a:cubicBezTo>
                    <a:cubicBezTo>
                      <a:pt x="12" y="1"/>
                      <a:pt x="12" y="0"/>
                      <a:pt x="12" y="0"/>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3" name="Freeform 99"/>
              <p:cNvSpPr>
                <a:spLocks/>
              </p:cNvSpPr>
              <p:nvPr/>
            </p:nvSpPr>
            <p:spPr bwMode="auto">
              <a:xfrm>
                <a:off x="1621" y="3554"/>
                <a:ext cx="110" cy="53"/>
              </a:xfrm>
              <a:custGeom>
                <a:avLst/>
                <a:gdLst/>
                <a:ahLst/>
                <a:cxnLst>
                  <a:cxn ang="0">
                    <a:pos x="8" y="5"/>
                  </a:cxn>
                  <a:cxn ang="0">
                    <a:pos x="8" y="4"/>
                  </a:cxn>
                  <a:cxn ang="0">
                    <a:pos x="2" y="1"/>
                  </a:cxn>
                  <a:cxn ang="0">
                    <a:pos x="2" y="0"/>
                  </a:cxn>
                  <a:cxn ang="0">
                    <a:pos x="0" y="0"/>
                  </a:cxn>
                  <a:cxn ang="0">
                    <a:pos x="0" y="0"/>
                  </a:cxn>
                  <a:cxn ang="0">
                    <a:pos x="13" y="4"/>
                  </a:cxn>
                  <a:cxn ang="0">
                    <a:pos x="14" y="7"/>
                  </a:cxn>
                  <a:cxn ang="0">
                    <a:pos x="11" y="4"/>
                  </a:cxn>
                  <a:cxn ang="0">
                    <a:pos x="11" y="5"/>
                  </a:cxn>
                  <a:cxn ang="0">
                    <a:pos x="8" y="5"/>
                  </a:cxn>
                </a:cxnLst>
                <a:rect l="0" t="0" r="r" b="b"/>
                <a:pathLst>
                  <a:path w="14" h="7">
                    <a:moveTo>
                      <a:pt x="8" y="5"/>
                    </a:moveTo>
                    <a:cubicBezTo>
                      <a:pt x="8" y="5"/>
                      <a:pt x="8" y="4"/>
                      <a:pt x="8" y="4"/>
                    </a:cubicBezTo>
                    <a:cubicBezTo>
                      <a:pt x="6" y="2"/>
                      <a:pt x="4" y="2"/>
                      <a:pt x="2" y="1"/>
                    </a:cubicBezTo>
                    <a:cubicBezTo>
                      <a:pt x="2" y="1"/>
                      <a:pt x="2" y="0"/>
                      <a:pt x="2" y="0"/>
                    </a:cubicBezTo>
                    <a:cubicBezTo>
                      <a:pt x="1" y="0"/>
                      <a:pt x="1" y="1"/>
                      <a:pt x="0" y="0"/>
                    </a:cubicBezTo>
                    <a:lnTo>
                      <a:pt x="0" y="0"/>
                    </a:lnTo>
                    <a:cubicBezTo>
                      <a:pt x="4" y="0"/>
                      <a:pt x="9" y="2"/>
                      <a:pt x="13" y="4"/>
                    </a:cubicBezTo>
                    <a:cubicBezTo>
                      <a:pt x="14" y="5"/>
                      <a:pt x="14" y="6"/>
                      <a:pt x="14" y="7"/>
                    </a:cubicBezTo>
                    <a:cubicBezTo>
                      <a:pt x="11" y="7"/>
                      <a:pt x="14" y="3"/>
                      <a:pt x="11" y="4"/>
                    </a:cubicBezTo>
                    <a:cubicBezTo>
                      <a:pt x="11" y="4"/>
                      <a:pt x="12" y="5"/>
                      <a:pt x="11" y="5"/>
                    </a:cubicBezTo>
                    <a:cubicBezTo>
                      <a:pt x="10" y="6"/>
                      <a:pt x="9" y="4"/>
                      <a:pt x="8" y="5"/>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4" name="Freeform 100"/>
              <p:cNvSpPr>
                <a:spLocks/>
              </p:cNvSpPr>
              <p:nvPr/>
            </p:nvSpPr>
            <p:spPr bwMode="auto">
              <a:xfrm>
                <a:off x="1355" y="3554"/>
                <a:ext cx="227" cy="129"/>
              </a:xfrm>
              <a:custGeom>
                <a:avLst/>
                <a:gdLst/>
                <a:ahLst/>
                <a:cxnLst>
                  <a:cxn ang="0">
                    <a:pos x="22" y="2"/>
                  </a:cxn>
                  <a:cxn ang="0">
                    <a:pos x="29" y="5"/>
                  </a:cxn>
                  <a:cxn ang="0">
                    <a:pos x="29" y="5"/>
                  </a:cxn>
                  <a:cxn ang="0">
                    <a:pos x="18" y="11"/>
                  </a:cxn>
                  <a:cxn ang="0">
                    <a:pos x="8" y="17"/>
                  </a:cxn>
                  <a:cxn ang="0">
                    <a:pos x="7" y="17"/>
                  </a:cxn>
                  <a:cxn ang="0">
                    <a:pos x="4" y="14"/>
                  </a:cxn>
                  <a:cxn ang="0">
                    <a:pos x="22" y="4"/>
                  </a:cxn>
                  <a:cxn ang="0">
                    <a:pos x="22" y="3"/>
                  </a:cxn>
                  <a:cxn ang="0">
                    <a:pos x="18" y="5"/>
                  </a:cxn>
                  <a:cxn ang="0">
                    <a:pos x="5" y="12"/>
                  </a:cxn>
                  <a:cxn ang="0">
                    <a:pos x="2" y="13"/>
                  </a:cxn>
                  <a:cxn ang="0">
                    <a:pos x="1" y="11"/>
                  </a:cxn>
                  <a:cxn ang="0">
                    <a:pos x="0" y="11"/>
                  </a:cxn>
                  <a:cxn ang="0">
                    <a:pos x="12" y="4"/>
                  </a:cxn>
                  <a:cxn ang="0">
                    <a:pos x="9" y="5"/>
                  </a:cxn>
                  <a:cxn ang="0">
                    <a:pos x="17" y="0"/>
                  </a:cxn>
                  <a:cxn ang="0">
                    <a:pos x="22" y="2"/>
                  </a:cxn>
                </a:cxnLst>
                <a:rect l="0" t="0" r="r" b="b"/>
                <a:pathLst>
                  <a:path w="29" h="17">
                    <a:moveTo>
                      <a:pt x="22" y="2"/>
                    </a:moveTo>
                    <a:cubicBezTo>
                      <a:pt x="24" y="3"/>
                      <a:pt x="26" y="4"/>
                      <a:pt x="29" y="5"/>
                    </a:cubicBezTo>
                    <a:lnTo>
                      <a:pt x="29" y="5"/>
                    </a:lnTo>
                    <a:lnTo>
                      <a:pt x="18" y="11"/>
                    </a:lnTo>
                    <a:lnTo>
                      <a:pt x="8" y="17"/>
                    </a:lnTo>
                    <a:cubicBezTo>
                      <a:pt x="7" y="17"/>
                      <a:pt x="7" y="17"/>
                      <a:pt x="7" y="17"/>
                    </a:cubicBezTo>
                    <a:cubicBezTo>
                      <a:pt x="7" y="15"/>
                      <a:pt x="5" y="16"/>
                      <a:pt x="4" y="14"/>
                    </a:cubicBezTo>
                    <a:cubicBezTo>
                      <a:pt x="10" y="11"/>
                      <a:pt x="16" y="7"/>
                      <a:pt x="22" y="4"/>
                    </a:cubicBezTo>
                    <a:cubicBezTo>
                      <a:pt x="23" y="4"/>
                      <a:pt x="22" y="4"/>
                      <a:pt x="22" y="3"/>
                    </a:cubicBezTo>
                    <a:lnTo>
                      <a:pt x="18" y="5"/>
                    </a:lnTo>
                    <a:lnTo>
                      <a:pt x="5" y="12"/>
                    </a:lnTo>
                    <a:cubicBezTo>
                      <a:pt x="4" y="13"/>
                      <a:pt x="3" y="14"/>
                      <a:pt x="2" y="13"/>
                    </a:cubicBezTo>
                    <a:cubicBezTo>
                      <a:pt x="2" y="12"/>
                      <a:pt x="1" y="11"/>
                      <a:pt x="1" y="11"/>
                    </a:cubicBezTo>
                    <a:lnTo>
                      <a:pt x="0" y="11"/>
                    </a:lnTo>
                    <a:cubicBezTo>
                      <a:pt x="4" y="8"/>
                      <a:pt x="8" y="6"/>
                      <a:pt x="12" y="4"/>
                    </a:cubicBezTo>
                    <a:cubicBezTo>
                      <a:pt x="11" y="4"/>
                      <a:pt x="10" y="4"/>
                      <a:pt x="9" y="5"/>
                    </a:cubicBezTo>
                    <a:cubicBezTo>
                      <a:pt x="11" y="3"/>
                      <a:pt x="14" y="1"/>
                      <a:pt x="17" y="0"/>
                    </a:cubicBezTo>
                    <a:cubicBezTo>
                      <a:pt x="20" y="0"/>
                      <a:pt x="20" y="2"/>
                      <a:pt x="22" y="2"/>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5" name="Rectangle 101"/>
              <p:cNvSpPr>
                <a:spLocks noChangeArrowheads="1"/>
              </p:cNvSpPr>
              <p:nvPr/>
            </p:nvSpPr>
            <p:spPr bwMode="auto">
              <a:xfrm>
                <a:off x="1527" y="3554"/>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6" name="Freeform 102"/>
              <p:cNvSpPr>
                <a:spLocks/>
              </p:cNvSpPr>
              <p:nvPr/>
            </p:nvSpPr>
            <p:spPr bwMode="auto">
              <a:xfrm>
                <a:off x="1566" y="3561"/>
                <a:ext cx="8" cy="16"/>
              </a:xfrm>
              <a:custGeom>
                <a:avLst/>
                <a:gdLst/>
                <a:ahLst/>
                <a:cxnLst>
                  <a:cxn ang="0">
                    <a:pos x="1" y="0"/>
                  </a:cxn>
                  <a:cxn ang="0">
                    <a:pos x="0" y="2"/>
                  </a:cxn>
                  <a:cxn ang="0">
                    <a:pos x="0" y="2"/>
                  </a:cxn>
                  <a:cxn ang="0">
                    <a:pos x="0" y="0"/>
                  </a:cxn>
                  <a:cxn ang="0">
                    <a:pos x="1" y="0"/>
                  </a:cxn>
                </a:cxnLst>
                <a:rect l="0" t="0" r="r" b="b"/>
                <a:pathLst>
                  <a:path w="1" h="2">
                    <a:moveTo>
                      <a:pt x="1" y="0"/>
                    </a:moveTo>
                    <a:lnTo>
                      <a:pt x="0" y="2"/>
                    </a:lnTo>
                    <a:lnTo>
                      <a:pt x="0" y="2"/>
                    </a:lnTo>
                    <a:lnTo>
                      <a:pt x="0" y="0"/>
                    </a:lnTo>
                    <a:cubicBezTo>
                      <a:pt x="1" y="0"/>
                      <a:pt x="1" y="0"/>
                      <a:pt x="1"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7" name="Freeform 103"/>
              <p:cNvSpPr>
                <a:spLocks/>
              </p:cNvSpPr>
              <p:nvPr/>
            </p:nvSpPr>
            <p:spPr bwMode="auto">
              <a:xfrm>
                <a:off x="1574" y="3561"/>
                <a:ext cx="8" cy="16"/>
              </a:xfrm>
              <a:custGeom>
                <a:avLst/>
                <a:gdLst/>
                <a:ahLst/>
                <a:cxnLst>
                  <a:cxn ang="0">
                    <a:pos x="1" y="2"/>
                  </a:cxn>
                  <a:cxn ang="0">
                    <a:pos x="1" y="2"/>
                  </a:cxn>
                  <a:cxn ang="0">
                    <a:pos x="1" y="0"/>
                  </a:cxn>
                  <a:cxn ang="0">
                    <a:pos x="1" y="2"/>
                  </a:cxn>
                </a:cxnLst>
                <a:rect l="0" t="0" r="r" b="b"/>
                <a:pathLst>
                  <a:path w="1" h="2">
                    <a:moveTo>
                      <a:pt x="1" y="2"/>
                    </a:moveTo>
                    <a:lnTo>
                      <a:pt x="1" y="2"/>
                    </a:lnTo>
                    <a:cubicBezTo>
                      <a:pt x="1" y="2"/>
                      <a:pt x="0" y="1"/>
                      <a:pt x="1" y="0"/>
                    </a:cubicBezTo>
                    <a:lnTo>
                      <a:pt x="1" y="2"/>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8" name="Freeform 104"/>
              <p:cNvSpPr>
                <a:spLocks/>
              </p:cNvSpPr>
              <p:nvPr/>
            </p:nvSpPr>
            <p:spPr bwMode="auto">
              <a:xfrm>
                <a:off x="1590" y="3569"/>
                <a:ext cx="23" cy="15"/>
              </a:xfrm>
              <a:custGeom>
                <a:avLst/>
                <a:gdLst/>
                <a:ahLst/>
                <a:cxnLst>
                  <a:cxn ang="0">
                    <a:pos x="3" y="1"/>
                  </a:cxn>
                  <a:cxn ang="0">
                    <a:pos x="0" y="2"/>
                  </a:cxn>
                  <a:cxn ang="0">
                    <a:pos x="0" y="0"/>
                  </a:cxn>
                  <a:cxn ang="0">
                    <a:pos x="3" y="1"/>
                  </a:cxn>
                </a:cxnLst>
                <a:rect l="0" t="0" r="r" b="b"/>
                <a:pathLst>
                  <a:path w="3" h="2">
                    <a:moveTo>
                      <a:pt x="3" y="1"/>
                    </a:moveTo>
                    <a:cubicBezTo>
                      <a:pt x="2" y="1"/>
                      <a:pt x="1" y="2"/>
                      <a:pt x="0" y="2"/>
                    </a:cubicBezTo>
                    <a:cubicBezTo>
                      <a:pt x="0" y="2"/>
                      <a:pt x="0" y="0"/>
                      <a:pt x="0" y="0"/>
                    </a:cubicBezTo>
                    <a:lnTo>
                      <a:pt x="3" y="1"/>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9" name="Freeform 105"/>
              <p:cNvSpPr>
                <a:spLocks/>
              </p:cNvSpPr>
              <p:nvPr/>
            </p:nvSpPr>
            <p:spPr bwMode="auto">
              <a:xfrm>
                <a:off x="1418" y="3577"/>
                <a:ext cx="219" cy="121"/>
              </a:xfrm>
              <a:custGeom>
                <a:avLst/>
                <a:gdLst/>
                <a:ahLst/>
                <a:cxnLst>
                  <a:cxn ang="0">
                    <a:pos x="13" y="10"/>
                  </a:cxn>
                  <a:cxn ang="0">
                    <a:pos x="2" y="16"/>
                  </a:cxn>
                  <a:cxn ang="0">
                    <a:pos x="0" y="15"/>
                  </a:cxn>
                  <a:cxn ang="0">
                    <a:pos x="7" y="11"/>
                  </a:cxn>
                  <a:cxn ang="0">
                    <a:pos x="8" y="12"/>
                  </a:cxn>
                  <a:cxn ang="0">
                    <a:pos x="9" y="11"/>
                  </a:cxn>
                  <a:cxn ang="0">
                    <a:pos x="8" y="11"/>
                  </a:cxn>
                  <a:cxn ang="0">
                    <a:pos x="24" y="1"/>
                  </a:cxn>
                  <a:cxn ang="0">
                    <a:pos x="28" y="1"/>
                  </a:cxn>
                  <a:cxn ang="0">
                    <a:pos x="13" y="10"/>
                  </a:cxn>
                </a:cxnLst>
                <a:rect l="0" t="0" r="r" b="b"/>
                <a:pathLst>
                  <a:path w="28" h="16">
                    <a:moveTo>
                      <a:pt x="13" y="10"/>
                    </a:moveTo>
                    <a:cubicBezTo>
                      <a:pt x="9" y="12"/>
                      <a:pt x="5" y="14"/>
                      <a:pt x="2" y="16"/>
                    </a:cubicBezTo>
                    <a:cubicBezTo>
                      <a:pt x="1" y="16"/>
                      <a:pt x="1" y="16"/>
                      <a:pt x="0" y="15"/>
                    </a:cubicBezTo>
                    <a:cubicBezTo>
                      <a:pt x="2" y="14"/>
                      <a:pt x="5" y="12"/>
                      <a:pt x="7" y="11"/>
                    </a:cubicBezTo>
                    <a:cubicBezTo>
                      <a:pt x="8" y="12"/>
                      <a:pt x="8" y="12"/>
                      <a:pt x="8" y="12"/>
                    </a:cubicBezTo>
                    <a:cubicBezTo>
                      <a:pt x="9" y="12"/>
                      <a:pt x="9" y="11"/>
                      <a:pt x="9" y="11"/>
                    </a:cubicBezTo>
                    <a:lnTo>
                      <a:pt x="8" y="11"/>
                    </a:lnTo>
                    <a:lnTo>
                      <a:pt x="24" y="1"/>
                    </a:lnTo>
                    <a:cubicBezTo>
                      <a:pt x="25" y="1"/>
                      <a:pt x="27" y="0"/>
                      <a:pt x="28" y="1"/>
                    </a:cubicBezTo>
                    <a:lnTo>
                      <a:pt x="13" y="10"/>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0" name="Freeform 106"/>
              <p:cNvSpPr>
                <a:spLocks/>
              </p:cNvSpPr>
              <p:nvPr/>
            </p:nvSpPr>
            <p:spPr bwMode="auto">
              <a:xfrm>
                <a:off x="1183" y="3577"/>
                <a:ext cx="524" cy="303"/>
              </a:xfrm>
              <a:custGeom>
                <a:avLst/>
                <a:gdLst/>
                <a:ahLst/>
                <a:cxnLst>
                  <a:cxn ang="0">
                    <a:pos x="6" y="4"/>
                  </a:cxn>
                  <a:cxn ang="0">
                    <a:pos x="18" y="15"/>
                  </a:cxn>
                  <a:cxn ang="0">
                    <a:pos x="11" y="8"/>
                  </a:cxn>
                  <a:cxn ang="0">
                    <a:pos x="25" y="19"/>
                  </a:cxn>
                  <a:cxn ang="0">
                    <a:pos x="36" y="26"/>
                  </a:cxn>
                  <a:cxn ang="0">
                    <a:pos x="33" y="22"/>
                  </a:cxn>
                  <a:cxn ang="0">
                    <a:pos x="32" y="23"/>
                  </a:cxn>
                  <a:cxn ang="0">
                    <a:pos x="32" y="21"/>
                  </a:cxn>
                  <a:cxn ang="0">
                    <a:pos x="31" y="22"/>
                  </a:cxn>
                  <a:cxn ang="0">
                    <a:pos x="25" y="16"/>
                  </a:cxn>
                  <a:cxn ang="0">
                    <a:pos x="24" y="17"/>
                  </a:cxn>
                  <a:cxn ang="0">
                    <a:pos x="20" y="11"/>
                  </a:cxn>
                  <a:cxn ang="0">
                    <a:pos x="13" y="4"/>
                  </a:cxn>
                  <a:cxn ang="0">
                    <a:pos x="15" y="9"/>
                  </a:cxn>
                  <a:cxn ang="0">
                    <a:pos x="16" y="10"/>
                  </a:cxn>
                  <a:cxn ang="0">
                    <a:pos x="12" y="1"/>
                  </a:cxn>
                  <a:cxn ang="0">
                    <a:pos x="20" y="9"/>
                  </a:cxn>
                  <a:cxn ang="0">
                    <a:pos x="28" y="14"/>
                  </a:cxn>
                  <a:cxn ang="0">
                    <a:pos x="27" y="16"/>
                  </a:cxn>
                  <a:cxn ang="0">
                    <a:pos x="36" y="19"/>
                  </a:cxn>
                  <a:cxn ang="0">
                    <a:pos x="52" y="28"/>
                  </a:cxn>
                  <a:cxn ang="0">
                    <a:pos x="65" y="35"/>
                  </a:cxn>
                  <a:cxn ang="0">
                    <a:pos x="65" y="37"/>
                  </a:cxn>
                  <a:cxn ang="0">
                    <a:pos x="64" y="40"/>
                  </a:cxn>
                  <a:cxn ang="0">
                    <a:pos x="49" y="33"/>
                  </a:cxn>
                  <a:cxn ang="0">
                    <a:pos x="41" y="27"/>
                  </a:cxn>
                  <a:cxn ang="0">
                    <a:pos x="41" y="29"/>
                  </a:cxn>
                  <a:cxn ang="0">
                    <a:pos x="42" y="31"/>
                  </a:cxn>
                  <a:cxn ang="0">
                    <a:pos x="25" y="20"/>
                  </a:cxn>
                  <a:cxn ang="0">
                    <a:pos x="20" y="17"/>
                  </a:cxn>
                  <a:cxn ang="0">
                    <a:pos x="30" y="28"/>
                  </a:cxn>
                  <a:cxn ang="0">
                    <a:pos x="24" y="24"/>
                  </a:cxn>
                  <a:cxn ang="0">
                    <a:pos x="25" y="23"/>
                  </a:cxn>
                  <a:cxn ang="0">
                    <a:pos x="24" y="22"/>
                  </a:cxn>
                  <a:cxn ang="0">
                    <a:pos x="21" y="20"/>
                  </a:cxn>
                  <a:cxn ang="0">
                    <a:pos x="18" y="16"/>
                  </a:cxn>
                  <a:cxn ang="0">
                    <a:pos x="18" y="18"/>
                  </a:cxn>
                  <a:cxn ang="0">
                    <a:pos x="14" y="14"/>
                  </a:cxn>
                  <a:cxn ang="0">
                    <a:pos x="14" y="15"/>
                  </a:cxn>
                  <a:cxn ang="0">
                    <a:pos x="10" y="11"/>
                  </a:cxn>
                  <a:cxn ang="0">
                    <a:pos x="6" y="8"/>
                  </a:cxn>
                  <a:cxn ang="0">
                    <a:pos x="3" y="3"/>
                  </a:cxn>
                  <a:cxn ang="0">
                    <a:pos x="1" y="3"/>
                  </a:cxn>
                  <a:cxn ang="0">
                    <a:pos x="1" y="1"/>
                  </a:cxn>
                  <a:cxn ang="0">
                    <a:pos x="0" y="2"/>
                  </a:cxn>
                  <a:cxn ang="0">
                    <a:pos x="3" y="1"/>
                  </a:cxn>
                </a:cxnLst>
                <a:rect l="0" t="0" r="r" b="b"/>
                <a:pathLst>
                  <a:path w="67" h="40">
                    <a:moveTo>
                      <a:pt x="3" y="1"/>
                    </a:moveTo>
                    <a:lnTo>
                      <a:pt x="6" y="4"/>
                    </a:lnTo>
                    <a:lnTo>
                      <a:pt x="14" y="12"/>
                    </a:lnTo>
                    <a:cubicBezTo>
                      <a:pt x="15" y="13"/>
                      <a:pt x="17" y="15"/>
                      <a:pt x="18" y="15"/>
                    </a:cubicBezTo>
                    <a:cubicBezTo>
                      <a:pt x="18" y="15"/>
                      <a:pt x="19" y="15"/>
                      <a:pt x="18" y="14"/>
                    </a:cubicBezTo>
                    <a:cubicBezTo>
                      <a:pt x="16" y="12"/>
                      <a:pt x="13" y="10"/>
                      <a:pt x="11" y="8"/>
                    </a:cubicBezTo>
                    <a:cubicBezTo>
                      <a:pt x="12" y="7"/>
                      <a:pt x="12" y="8"/>
                      <a:pt x="13" y="9"/>
                    </a:cubicBezTo>
                    <a:cubicBezTo>
                      <a:pt x="17" y="13"/>
                      <a:pt x="21" y="15"/>
                      <a:pt x="25" y="19"/>
                    </a:cubicBezTo>
                    <a:lnTo>
                      <a:pt x="35" y="27"/>
                    </a:lnTo>
                    <a:cubicBezTo>
                      <a:pt x="35" y="27"/>
                      <a:pt x="35" y="26"/>
                      <a:pt x="36" y="26"/>
                    </a:cubicBezTo>
                    <a:cubicBezTo>
                      <a:pt x="35" y="25"/>
                      <a:pt x="34" y="25"/>
                      <a:pt x="34" y="24"/>
                    </a:cubicBezTo>
                    <a:cubicBezTo>
                      <a:pt x="34" y="23"/>
                      <a:pt x="34" y="23"/>
                      <a:pt x="33" y="22"/>
                    </a:cubicBezTo>
                    <a:cubicBezTo>
                      <a:pt x="33" y="23"/>
                      <a:pt x="32" y="22"/>
                      <a:pt x="32" y="23"/>
                    </a:cubicBezTo>
                    <a:lnTo>
                      <a:pt x="32" y="23"/>
                    </a:lnTo>
                    <a:lnTo>
                      <a:pt x="31" y="23"/>
                    </a:lnTo>
                    <a:cubicBezTo>
                      <a:pt x="32" y="23"/>
                      <a:pt x="32" y="21"/>
                      <a:pt x="32" y="21"/>
                    </a:cubicBezTo>
                    <a:cubicBezTo>
                      <a:pt x="31" y="20"/>
                      <a:pt x="31" y="20"/>
                      <a:pt x="31" y="21"/>
                    </a:cubicBezTo>
                    <a:lnTo>
                      <a:pt x="31" y="22"/>
                    </a:lnTo>
                    <a:cubicBezTo>
                      <a:pt x="29" y="21"/>
                      <a:pt x="27" y="20"/>
                      <a:pt x="25" y="18"/>
                    </a:cubicBezTo>
                    <a:cubicBezTo>
                      <a:pt x="26" y="18"/>
                      <a:pt x="25" y="17"/>
                      <a:pt x="25" y="16"/>
                    </a:cubicBezTo>
                    <a:cubicBezTo>
                      <a:pt x="25" y="16"/>
                      <a:pt x="25" y="16"/>
                      <a:pt x="24" y="16"/>
                    </a:cubicBezTo>
                    <a:lnTo>
                      <a:pt x="24" y="17"/>
                    </a:lnTo>
                    <a:cubicBezTo>
                      <a:pt x="23" y="15"/>
                      <a:pt x="20" y="15"/>
                      <a:pt x="21" y="13"/>
                    </a:cubicBezTo>
                    <a:cubicBezTo>
                      <a:pt x="21" y="12"/>
                      <a:pt x="21" y="11"/>
                      <a:pt x="20" y="11"/>
                    </a:cubicBezTo>
                    <a:cubicBezTo>
                      <a:pt x="18" y="12"/>
                      <a:pt x="18" y="8"/>
                      <a:pt x="16" y="8"/>
                    </a:cubicBezTo>
                    <a:cubicBezTo>
                      <a:pt x="14" y="8"/>
                      <a:pt x="15" y="5"/>
                      <a:pt x="13" y="4"/>
                    </a:cubicBezTo>
                    <a:cubicBezTo>
                      <a:pt x="13" y="4"/>
                      <a:pt x="13" y="5"/>
                      <a:pt x="13" y="5"/>
                    </a:cubicBezTo>
                    <a:cubicBezTo>
                      <a:pt x="13" y="7"/>
                      <a:pt x="14" y="9"/>
                      <a:pt x="15" y="9"/>
                    </a:cubicBezTo>
                    <a:cubicBezTo>
                      <a:pt x="16" y="9"/>
                      <a:pt x="16" y="9"/>
                      <a:pt x="16" y="10"/>
                    </a:cubicBezTo>
                    <a:lnTo>
                      <a:pt x="16" y="10"/>
                    </a:lnTo>
                    <a:cubicBezTo>
                      <a:pt x="15" y="9"/>
                      <a:pt x="14" y="8"/>
                      <a:pt x="13" y="7"/>
                    </a:cubicBezTo>
                    <a:cubicBezTo>
                      <a:pt x="13" y="5"/>
                      <a:pt x="12" y="3"/>
                      <a:pt x="12" y="1"/>
                    </a:cubicBezTo>
                    <a:cubicBezTo>
                      <a:pt x="14" y="1"/>
                      <a:pt x="15" y="3"/>
                      <a:pt x="16" y="5"/>
                    </a:cubicBezTo>
                    <a:cubicBezTo>
                      <a:pt x="19" y="5"/>
                      <a:pt x="17" y="9"/>
                      <a:pt x="20" y="9"/>
                    </a:cubicBezTo>
                    <a:lnTo>
                      <a:pt x="22" y="9"/>
                    </a:lnTo>
                    <a:cubicBezTo>
                      <a:pt x="22" y="12"/>
                      <a:pt x="26" y="12"/>
                      <a:pt x="28" y="14"/>
                    </a:cubicBezTo>
                    <a:cubicBezTo>
                      <a:pt x="27" y="14"/>
                      <a:pt x="26" y="14"/>
                      <a:pt x="26" y="15"/>
                    </a:cubicBezTo>
                    <a:cubicBezTo>
                      <a:pt x="26" y="16"/>
                      <a:pt x="27" y="15"/>
                      <a:pt x="27" y="16"/>
                    </a:cubicBezTo>
                    <a:lnTo>
                      <a:pt x="28" y="15"/>
                    </a:lnTo>
                    <a:cubicBezTo>
                      <a:pt x="30" y="17"/>
                      <a:pt x="33" y="19"/>
                      <a:pt x="36" y="19"/>
                    </a:cubicBezTo>
                    <a:cubicBezTo>
                      <a:pt x="37" y="24"/>
                      <a:pt x="42" y="23"/>
                      <a:pt x="45" y="26"/>
                    </a:cubicBezTo>
                    <a:cubicBezTo>
                      <a:pt x="48" y="25"/>
                      <a:pt x="49" y="29"/>
                      <a:pt x="52" y="28"/>
                    </a:cubicBezTo>
                    <a:cubicBezTo>
                      <a:pt x="53" y="31"/>
                      <a:pt x="57" y="30"/>
                      <a:pt x="59" y="33"/>
                    </a:cubicBezTo>
                    <a:cubicBezTo>
                      <a:pt x="60" y="34"/>
                      <a:pt x="63" y="33"/>
                      <a:pt x="65" y="35"/>
                    </a:cubicBezTo>
                    <a:lnTo>
                      <a:pt x="67" y="36"/>
                    </a:lnTo>
                    <a:cubicBezTo>
                      <a:pt x="66" y="36"/>
                      <a:pt x="66" y="37"/>
                      <a:pt x="65" y="37"/>
                    </a:cubicBezTo>
                    <a:cubicBezTo>
                      <a:pt x="65" y="37"/>
                      <a:pt x="64" y="36"/>
                      <a:pt x="64" y="36"/>
                    </a:cubicBezTo>
                    <a:cubicBezTo>
                      <a:pt x="63" y="37"/>
                      <a:pt x="65" y="38"/>
                      <a:pt x="64" y="40"/>
                    </a:cubicBezTo>
                    <a:lnTo>
                      <a:pt x="61" y="39"/>
                    </a:lnTo>
                    <a:lnTo>
                      <a:pt x="49" y="33"/>
                    </a:lnTo>
                    <a:cubicBezTo>
                      <a:pt x="47" y="32"/>
                      <a:pt x="45" y="31"/>
                      <a:pt x="42" y="30"/>
                    </a:cubicBezTo>
                    <a:cubicBezTo>
                      <a:pt x="42" y="29"/>
                      <a:pt x="42" y="28"/>
                      <a:pt x="41" y="27"/>
                    </a:cubicBezTo>
                    <a:cubicBezTo>
                      <a:pt x="41" y="26"/>
                      <a:pt x="41" y="25"/>
                      <a:pt x="40" y="26"/>
                    </a:cubicBezTo>
                    <a:cubicBezTo>
                      <a:pt x="39" y="26"/>
                      <a:pt x="41" y="27"/>
                      <a:pt x="41" y="29"/>
                    </a:cubicBezTo>
                    <a:cubicBezTo>
                      <a:pt x="39" y="29"/>
                      <a:pt x="38" y="27"/>
                      <a:pt x="37" y="28"/>
                    </a:cubicBezTo>
                    <a:cubicBezTo>
                      <a:pt x="38" y="29"/>
                      <a:pt x="41" y="30"/>
                      <a:pt x="42" y="31"/>
                    </a:cubicBezTo>
                    <a:cubicBezTo>
                      <a:pt x="40" y="30"/>
                      <a:pt x="37" y="29"/>
                      <a:pt x="35" y="28"/>
                    </a:cubicBezTo>
                    <a:lnTo>
                      <a:pt x="25" y="20"/>
                    </a:lnTo>
                    <a:cubicBezTo>
                      <a:pt x="24" y="19"/>
                      <a:pt x="22" y="17"/>
                      <a:pt x="20" y="16"/>
                    </a:cubicBezTo>
                    <a:cubicBezTo>
                      <a:pt x="20" y="16"/>
                      <a:pt x="20" y="17"/>
                      <a:pt x="20" y="17"/>
                    </a:cubicBezTo>
                    <a:cubicBezTo>
                      <a:pt x="23" y="19"/>
                      <a:pt x="25" y="21"/>
                      <a:pt x="28" y="23"/>
                    </a:cubicBezTo>
                    <a:cubicBezTo>
                      <a:pt x="28" y="25"/>
                      <a:pt x="30" y="26"/>
                      <a:pt x="30" y="28"/>
                    </a:cubicBezTo>
                    <a:cubicBezTo>
                      <a:pt x="29" y="27"/>
                      <a:pt x="29" y="27"/>
                      <a:pt x="28" y="26"/>
                    </a:cubicBezTo>
                    <a:cubicBezTo>
                      <a:pt x="26" y="27"/>
                      <a:pt x="26" y="24"/>
                      <a:pt x="24" y="24"/>
                    </a:cubicBezTo>
                    <a:lnTo>
                      <a:pt x="24" y="22"/>
                    </a:lnTo>
                    <a:cubicBezTo>
                      <a:pt x="24" y="23"/>
                      <a:pt x="24" y="23"/>
                      <a:pt x="25" y="23"/>
                    </a:cubicBezTo>
                    <a:cubicBezTo>
                      <a:pt x="26" y="23"/>
                      <a:pt x="25" y="22"/>
                      <a:pt x="25" y="22"/>
                    </a:cubicBezTo>
                    <a:cubicBezTo>
                      <a:pt x="25" y="21"/>
                      <a:pt x="24" y="21"/>
                      <a:pt x="24" y="22"/>
                    </a:cubicBezTo>
                    <a:lnTo>
                      <a:pt x="24" y="22"/>
                    </a:lnTo>
                    <a:cubicBezTo>
                      <a:pt x="24" y="20"/>
                      <a:pt x="21" y="21"/>
                      <a:pt x="21" y="20"/>
                    </a:cubicBezTo>
                    <a:cubicBezTo>
                      <a:pt x="21" y="19"/>
                      <a:pt x="20" y="18"/>
                      <a:pt x="19" y="19"/>
                    </a:cubicBezTo>
                    <a:cubicBezTo>
                      <a:pt x="19" y="18"/>
                      <a:pt x="20" y="17"/>
                      <a:pt x="18" y="16"/>
                    </a:cubicBezTo>
                    <a:lnTo>
                      <a:pt x="18" y="16"/>
                    </a:lnTo>
                    <a:cubicBezTo>
                      <a:pt x="17" y="17"/>
                      <a:pt x="18" y="18"/>
                      <a:pt x="18" y="18"/>
                    </a:cubicBezTo>
                    <a:cubicBezTo>
                      <a:pt x="16" y="17"/>
                      <a:pt x="15" y="17"/>
                      <a:pt x="15" y="14"/>
                    </a:cubicBezTo>
                    <a:cubicBezTo>
                      <a:pt x="15" y="14"/>
                      <a:pt x="15" y="14"/>
                      <a:pt x="14" y="14"/>
                    </a:cubicBezTo>
                    <a:cubicBezTo>
                      <a:pt x="14" y="14"/>
                      <a:pt x="14" y="14"/>
                      <a:pt x="14" y="15"/>
                    </a:cubicBezTo>
                    <a:lnTo>
                      <a:pt x="14" y="15"/>
                    </a:lnTo>
                    <a:cubicBezTo>
                      <a:pt x="13" y="15"/>
                      <a:pt x="12" y="14"/>
                      <a:pt x="12" y="13"/>
                    </a:cubicBezTo>
                    <a:cubicBezTo>
                      <a:pt x="11" y="13"/>
                      <a:pt x="9" y="12"/>
                      <a:pt x="10" y="11"/>
                    </a:cubicBezTo>
                    <a:cubicBezTo>
                      <a:pt x="9" y="9"/>
                      <a:pt x="8" y="11"/>
                      <a:pt x="8" y="10"/>
                    </a:cubicBezTo>
                    <a:cubicBezTo>
                      <a:pt x="7" y="9"/>
                      <a:pt x="7" y="7"/>
                      <a:pt x="6" y="8"/>
                    </a:cubicBezTo>
                    <a:cubicBezTo>
                      <a:pt x="5" y="7"/>
                      <a:pt x="4" y="6"/>
                      <a:pt x="3" y="5"/>
                    </a:cubicBezTo>
                    <a:cubicBezTo>
                      <a:pt x="3" y="5"/>
                      <a:pt x="3" y="4"/>
                      <a:pt x="3" y="3"/>
                    </a:cubicBezTo>
                    <a:cubicBezTo>
                      <a:pt x="3" y="3"/>
                      <a:pt x="2" y="4"/>
                      <a:pt x="2" y="4"/>
                    </a:cubicBezTo>
                    <a:cubicBezTo>
                      <a:pt x="2" y="4"/>
                      <a:pt x="1" y="4"/>
                      <a:pt x="1" y="3"/>
                    </a:cubicBezTo>
                    <a:cubicBezTo>
                      <a:pt x="1" y="3"/>
                      <a:pt x="2" y="3"/>
                      <a:pt x="2" y="3"/>
                    </a:cubicBezTo>
                    <a:cubicBezTo>
                      <a:pt x="2" y="2"/>
                      <a:pt x="2" y="1"/>
                      <a:pt x="1" y="1"/>
                    </a:cubicBezTo>
                    <a:cubicBezTo>
                      <a:pt x="0" y="1"/>
                      <a:pt x="0" y="2"/>
                      <a:pt x="0" y="2"/>
                    </a:cubicBezTo>
                    <a:cubicBezTo>
                      <a:pt x="0" y="2"/>
                      <a:pt x="0" y="2"/>
                      <a:pt x="0" y="2"/>
                    </a:cubicBezTo>
                    <a:cubicBezTo>
                      <a:pt x="0" y="1"/>
                      <a:pt x="0" y="0"/>
                      <a:pt x="1" y="0"/>
                    </a:cubicBezTo>
                    <a:cubicBezTo>
                      <a:pt x="2" y="0"/>
                      <a:pt x="3" y="0"/>
                      <a:pt x="3"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1" name="Freeform 107"/>
              <p:cNvSpPr>
                <a:spLocks/>
              </p:cNvSpPr>
              <p:nvPr/>
            </p:nvSpPr>
            <p:spPr bwMode="auto">
              <a:xfrm>
                <a:off x="1206" y="3577"/>
                <a:ext cx="47" cy="37"/>
              </a:xfrm>
              <a:custGeom>
                <a:avLst/>
                <a:gdLst/>
                <a:ahLst/>
                <a:cxnLst>
                  <a:cxn ang="0">
                    <a:pos x="6" y="4"/>
                  </a:cxn>
                  <a:cxn ang="0">
                    <a:pos x="6" y="5"/>
                  </a:cxn>
                  <a:cxn ang="0">
                    <a:pos x="0" y="0"/>
                  </a:cxn>
                  <a:cxn ang="0">
                    <a:pos x="6" y="4"/>
                  </a:cxn>
                </a:cxnLst>
                <a:rect l="0" t="0" r="r" b="b"/>
                <a:pathLst>
                  <a:path w="6" h="5">
                    <a:moveTo>
                      <a:pt x="6" y="4"/>
                    </a:moveTo>
                    <a:lnTo>
                      <a:pt x="6" y="5"/>
                    </a:lnTo>
                    <a:cubicBezTo>
                      <a:pt x="3" y="4"/>
                      <a:pt x="2" y="2"/>
                      <a:pt x="0" y="0"/>
                    </a:cubicBezTo>
                    <a:cubicBezTo>
                      <a:pt x="2" y="1"/>
                      <a:pt x="3" y="3"/>
                      <a:pt x="6" y="4"/>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2" name="Freeform 108"/>
              <p:cNvSpPr>
                <a:spLocks/>
              </p:cNvSpPr>
              <p:nvPr/>
            </p:nvSpPr>
            <p:spPr bwMode="auto">
              <a:xfrm>
                <a:off x="4774" y="3622"/>
                <a:ext cx="16" cy="8"/>
              </a:xfrm>
              <a:custGeom>
                <a:avLst/>
                <a:gdLst/>
                <a:ahLst/>
                <a:cxnLst>
                  <a:cxn ang="0">
                    <a:pos x="2" y="0"/>
                  </a:cxn>
                  <a:cxn ang="0">
                    <a:pos x="0" y="1"/>
                  </a:cxn>
                  <a:cxn ang="0">
                    <a:pos x="0" y="0"/>
                  </a:cxn>
                  <a:cxn ang="0">
                    <a:pos x="2" y="0"/>
                  </a:cxn>
                </a:cxnLst>
                <a:rect l="0" t="0" r="r" b="b"/>
                <a:pathLst>
                  <a:path w="2" h="1">
                    <a:moveTo>
                      <a:pt x="2" y="0"/>
                    </a:moveTo>
                    <a:cubicBezTo>
                      <a:pt x="1" y="0"/>
                      <a:pt x="0" y="1"/>
                      <a:pt x="0" y="1"/>
                    </a:cubicBezTo>
                    <a:lnTo>
                      <a:pt x="0" y="0"/>
                    </a:lnTo>
                    <a:cubicBezTo>
                      <a:pt x="0" y="0"/>
                      <a:pt x="1" y="0"/>
                      <a:pt x="2"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3" name="Freeform 109"/>
              <p:cNvSpPr>
                <a:spLocks/>
              </p:cNvSpPr>
              <p:nvPr/>
            </p:nvSpPr>
            <p:spPr bwMode="auto">
              <a:xfrm>
                <a:off x="4430" y="3614"/>
                <a:ext cx="759" cy="372"/>
              </a:xfrm>
              <a:custGeom>
                <a:avLst/>
                <a:gdLst/>
                <a:ahLst/>
                <a:cxnLst>
                  <a:cxn ang="0">
                    <a:pos x="57" y="12"/>
                  </a:cxn>
                  <a:cxn ang="0">
                    <a:pos x="89" y="40"/>
                  </a:cxn>
                  <a:cxn ang="0">
                    <a:pos x="93" y="44"/>
                  </a:cxn>
                  <a:cxn ang="0">
                    <a:pos x="76" y="48"/>
                  </a:cxn>
                  <a:cxn ang="0">
                    <a:pos x="75" y="44"/>
                  </a:cxn>
                  <a:cxn ang="0">
                    <a:pos x="78" y="47"/>
                  </a:cxn>
                  <a:cxn ang="0">
                    <a:pos x="75" y="43"/>
                  </a:cxn>
                  <a:cxn ang="0">
                    <a:pos x="75" y="48"/>
                  </a:cxn>
                  <a:cxn ang="0">
                    <a:pos x="71" y="46"/>
                  </a:cxn>
                  <a:cxn ang="0">
                    <a:pos x="70" y="43"/>
                  </a:cxn>
                  <a:cxn ang="0">
                    <a:pos x="66" y="45"/>
                  </a:cxn>
                  <a:cxn ang="0">
                    <a:pos x="65" y="48"/>
                  </a:cxn>
                  <a:cxn ang="0">
                    <a:pos x="64" y="43"/>
                  </a:cxn>
                  <a:cxn ang="0">
                    <a:pos x="59" y="38"/>
                  </a:cxn>
                  <a:cxn ang="0">
                    <a:pos x="57" y="40"/>
                  </a:cxn>
                  <a:cxn ang="0">
                    <a:pos x="54" y="35"/>
                  </a:cxn>
                  <a:cxn ang="0">
                    <a:pos x="53" y="40"/>
                  </a:cxn>
                  <a:cxn ang="0">
                    <a:pos x="54" y="41"/>
                  </a:cxn>
                  <a:cxn ang="0">
                    <a:pos x="53" y="46"/>
                  </a:cxn>
                  <a:cxn ang="0">
                    <a:pos x="55" y="48"/>
                  </a:cxn>
                  <a:cxn ang="0">
                    <a:pos x="49" y="43"/>
                  </a:cxn>
                  <a:cxn ang="0">
                    <a:pos x="50" y="49"/>
                  </a:cxn>
                  <a:cxn ang="0">
                    <a:pos x="42" y="47"/>
                  </a:cxn>
                  <a:cxn ang="0">
                    <a:pos x="40" y="42"/>
                  </a:cxn>
                  <a:cxn ang="0">
                    <a:pos x="39" y="35"/>
                  </a:cxn>
                  <a:cxn ang="0">
                    <a:pos x="32" y="41"/>
                  </a:cxn>
                  <a:cxn ang="0">
                    <a:pos x="31" y="37"/>
                  </a:cxn>
                  <a:cxn ang="0">
                    <a:pos x="30" y="33"/>
                  </a:cxn>
                  <a:cxn ang="0">
                    <a:pos x="18" y="39"/>
                  </a:cxn>
                  <a:cxn ang="0">
                    <a:pos x="15" y="42"/>
                  </a:cxn>
                  <a:cxn ang="0">
                    <a:pos x="13" y="39"/>
                  </a:cxn>
                  <a:cxn ang="0">
                    <a:pos x="0" y="37"/>
                  </a:cxn>
                  <a:cxn ang="0">
                    <a:pos x="25" y="19"/>
                  </a:cxn>
                  <a:cxn ang="0">
                    <a:pos x="39" y="4"/>
                  </a:cxn>
                  <a:cxn ang="0">
                    <a:pos x="43" y="2"/>
                  </a:cxn>
                  <a:cxn ang="0">
                    <a:pos x="41" y="5"/>
                  </a:cxn>
                  <a:cxn ang="0">
                    <a:pos x="47" y="3"/>
                  </a:cxn>
                  <a:cxn ang="0">
                    <a:pos x="53" y="9"/>
                  </a:cxn>
                  <a:cxn ang="0">
                    <a:pos x="50" y="5"/>
                  </a:cxn>
                  <a:cxn ang="0">
                    <a:pos x="51" y="4"/>
                  </a:cxn>
                </a:cxnLst>
                <a:rect l="0" t="0" r="r" b="b"/>
                <a:pathLst>
                  <a:path w="97" h="49">
                    <a:moveTo>
                      <a:pt x="51" y="4"/>
                    </a:moveTo>
                    <a:cubicBezTo>
                      <a:pt x="54" y="7"/>
                      <a:pt x="55" y="10"/>
                      <a:pt x="57" y="12"/>
                    </a:cubicBezTo>
                    <a:lnTo>
                      <a:pt x="69" y="25"/>
                    </a:lnTo>
                    <a:cubicBezTo>
                      <a:pt x="75" y="32"/>
                      <a:pt x="83" y="34"/>
                      <a:pt x="89" y="40"/>
                    </a:cubicBezTo>
                    <a:cubicBezTo>
                      <a:pt x="92" y="42"/>
                      <a:pt x="95" y="43"/>
                      <a:pt x="97" y="44"/>
                    </a:cubicBezTo>
                    <a:cubicBezTo>
                      <a:pt x="96" y="45"/>
                      <a:pt x="95" y="44"/>
                      <a:pt x="93" y="44"/>
                    </a:cubicBezTo>
                    <a:cubicBezTo>
                      <a:pt x="91" y="46"/>
                      <a:pt x="87" y="46"/>
                      <a:pt x="85" y="47"/>
                    </a:cubicBezTo>
                    <a:cubicBezTo>
                      <a:pt x="82" y="47"/>
                      <a:pt x="79" y="47"/>
                      <a:pt x="76" y="48"/>
                    </a:cubicBezTo>
                    <a:cubicBezTo>
                      <a:pt x="76" y="47"/>
                      <a:pt x="74" y="46"/>
                      <a:pt x="75" y="45"/>
                    </a:cubicBezTo>
                    <a:cubicBezTo>
                      <a:pt x="75" y="45"/>
                      <a:pt x="75" y="44"/>
                      <a:pt x="75" y="44"/>
                    </a:cubicBezTo>
                    <a:cubicBezTo>
                      <a:pt x="75" y="44"/>
                      <a:pt x="76" y="44"/>
                      <a:pt x="76" y="44"/>
                    </a:cubicBezTo>
                    <a:cubicBezTo>
                      <a:pt x="77" y="45"/>
                      <a:pt x="76" y="47"/>
                      <a:pt x="78" y="47"/>
                    </a:cubicBezTo>
                    <a:cubicBezTo>
                      <a:pt x="77" y="46"/>
                      <a:pt x="76" y="45"/>
                      <a:pt x="77" y="44"/>
                    </a:cubicBezTo>
                    <a:cubicBezTo>
                      <a:pt x="76" y="43"/>
                      <a:pt x="76" y="43"/>
                      <a:pt x="75" y="43"/>
                    </a:cubicBezTo>
                    <a:cubicBezTo>
                      <a:pt x="74" y="43"/>
                      <a:pt x="75" y="45"/>
                      <a:pt x="74" y="46"/>
                    </a:cubicBezTo>
                    <a:cubicBezTo>
                      <a:pt x="75" y="46"/>
                      <a:pt x="75" y="47"/>
                      <a:pt x="75" y="48"/>
                    </a:cubicBezTo>
                    <a:cubicBezTo>
                      <a:pt x="74" y="48"/>
                      <a:pt x="73" y="47"/>
                      <a:pt x="72" y="48"/>
                    </a:cubicBezTo>
                    <a:cubicBezTo>
                      <a:pt x="72" y="47"/>
                      <a:pt x="71" y="47"/>
                      <a:pt x="71" y="46"/>
                    </a:cubicBezTo>
                    <a:cubicBezTo>
                      <a:pt x="72" y="46"/>
                      <a:pt x="73" y="46"/>
                      <a:pt x="72" y="45"/>
                    </a:cubicBezTo>
                    <a:cubicBezTo>
                      <a:pt x="72" y="44"/>
                      <a:pt x="70" y="45"/>
                      <a:pt x="70" y="43"/>
                    </a:cubicBezTo>
                    <a:cubicBezTo>
                      <a:pt x="69" y="44"/>
                      <a:pt x="68" y="43"/>
                      <a:pt x="67" y="44"/>
                    </a:cubicBezTo>
                    <a:cubicBezTo>
                      <a:pt x="67" y="44"/>
                      <a:pt x="66" y="45"/>
                      <a:pt x="66" y="45"/>
                    </a:cubicBezTo>
                    <a:cubicBezTo>
                      <a:pt x="66" y="46"/>
                      <a:pt x="68" y="46"/>
                      <a:pt x="67" y="47"/>
                    </a:cubicBezTo>
                    <a:lnTo>
                      <a:pt x="65" y="48"/>
                    </a:lnTo>
                    <a:cubicBezTo>
                      <a:pt x="66" y="46"/>
                      <a:pt x="63" y="46"/>
                      <a:pt x="65" y="44"/>
                    </a:cubicBezTo>
                    <a:lnTo>
                      <a:pt x="64" y="43"/>
                    </a:lnTo>
                    <a:cubicBezTo>
                      <a:pt x="64" y="45"/>
                      <a:pt x="63" y="43"/>
                      <a:pt x="62" y="43"/>
                    </a:cubicBezTo>
                    <a:cubicBezTo>
                      <a:pt x="61" y="41"/>
                      <a:pt x="60" y="39"/>
                      <a:pt x="59" y="38"/>
                    </a:cubicBezTo>
                    <a:cubicBezTo>
                      <a:pt x="58" y="38"/>
                      <a:pt x="58" y="38"/>
                      <a:pt x="58" y="38"/>
                    </a:cubicBezTo>
                    <a:lnTo>
                      <a:pt x="57" y="40"/>
                    </a:lnTo>
                    <a:cubicBezTo>
                      <a:pt x="56" y="40"/>
                      <a:pt x="56" y="37"/>
                      <a:pt x="54" y="38"/>
                    </a:cubicBezTo>
                    <a:cubicBezTo>
                      <a:pt x="54" y="37"/>
                      <a:pt x="54" y="36"/>
                      <a:pt x="54" y="35"/>
                    </a:cubicBezTo>
                    <a:cubicBezTo>
                      <a:pt x="53" y="35"/>
                      <a:pt x="52" y="36"/>
                      <a:pt x="52" y="36"/>
                    </a:cubicBezTo>
                    <a:cubicBezTo>
                      <a:pt x="52" y="38"/>
                      <a:pt x="52" y="39"/>
                      <a:pt x="53" y="40"/>
                    </a:cubicBezTo>
                    <a:lnTo>
                      <a:pt x="54" y="40"/>
                    </a:lnTo>
                    <a:cubicBezTo>
                      <a:pt x="55" y="40"/>
                      <a:pt x="54" y="41"/>
                      <a:pt x="54" y="41"/>
                    </a:cubicBezTo>
                    <a:cubicBezTo>
                      <a:pt x="53" y="41"/>
                      <a:pt x="53" y="42"/>
                      <a:pt x="52" y="43"/>
                    </a:cubicBezTo>
                    <a:cubicBezTo>
                      <a:pt x="52" y="44"/>
                      <a:pt x="52" y="46"/>
                      <a:pt x="53" y="46"/>
                    </a:cubicBezTo>
                    <a:cubicBezTo>
                      <a:pt x="55" y="46"/>
                      <a:pt x="54" y="47"/>
                      <a:pt x="55" y="47"/>
                    </a:cubicBezTo>
                    <a:lnTo>
                      <a:pt x="55" y="48"/>
                    </a:lnTo>
                    <a:cubicBezTo>
                      <a:pt x="53" y="48"/>
                      <a:pt x="53" y="45"/>
                      <a:pt x="51" y="45"/>
                    </a:cubicBezTo>
                    <a:cubicBezTo>
                      <a:pt x="50" y="44"/>
                      <a:pt x="51" y="43"/>
                      <a:pt x="49" y="43"/>
                    </a:cubicBezTo>
                    <a:cubicBezTo>
                      <a:pt x="48" y="44"/>
                      <a:pt x="49" y="45"/>
                      <a:pt x="48" y="46"/>
                    </a:cubicBezTo>
                    <a:cubicBezTo>
                      <a:pt x="49" y="47"/>
                      <a:pt x="49" y="48"/>
                      <a:pt x="50" y="49"/>
                    </a:cubicBezTo>
                    <a:lnTo>
                      <a:pt x="44" y="49"/>
                    </a:lnTo>
                    <a:cubicBezTo>
                      <a:pt x="44" y="47"/>
                      <a:pt x="42" y="48"/>
                      <a:pt x="42" y="47"/>
                    </a:cubicBezTo>
                    <a:cubicBezTo>
                      <a:pt x="40" y="46"/>
                      <a:pt x="42" y="45"/>
                      <a:pt x="41" y="44"/>
                    </a:cubicBezTo>
                    <a:cubicBezTo>
                      <a:pt x="41" y="43"/>
                      <a:pt x="39" y="43"/>
                      <a:pt x="40" y="42"/>
                    </a:cubicBezTo>
                    <a:cubicBezTo>
                      <a:pt x="42" y="40"/>
                      <a:pt x="38" y="39"/>
                      <a:pt x="40" y="37"/>
                    </a:cubicBezTo>
                    <a:cubicBezTo>
                      <a:pt x="40" y="37"/>
                      <a:pt x="40" y="35"/>
                      <a:pt x="39" y="35"/>
                    </a:cubicBezTo>
                    <a:cubicBezTo>
                      <a:pt x="37" y="34"/>
                      <a:pt x="37" y="36"/>
                      <a:pt x="36" y="37"/>
                    </a:cubicBezTo>
                    <a:cubicBezTo>
                      <a:pt x="35" y="39"/>
                      <a:pt x="35" y="42"/>
                      <a:pt x="32" y="41"/>
                    </a:cubicBezTo>
                    <a:cubicBezTo>
                      <a:pt x="32" y="41"/>
                      <a:pt x="33" y="40"/>
                      <a:pt x="33" y="39"/>
                    </a:cubicBezTo>
                    <a:cubicBezTo>
                      <a:pt x="32" y="38"/>
                      <a:pt x="29" y="40"/>
                      <a:pt x="31" y="37"/>
                    </a:cubicBezTo>
                    <a:cubicBezTo>
                      <a:pt x="30" y="37"/>
                      <a:pt x="31" y="36"/>
                      <a:pt x="31" y="36"/>
                    </a:cubicBezTo>
                    <a:cubicBezTo>
                      <a:pt x="30" y="35"/>
                      <a:pt x="31" y="33"/>
                      <a:pt x="30" y="33"/>
                    </a:cubicBezTo>
                    <a:cubicBezTo>
                      <a:pt x="28" y="33"/>
                      <a:pt x="26" y="36"/>
                      <a:pt x="24" y="36"/>
                    </a:cubicBezTo>
                    <a:cubicBezTo>
                      <a:pt x="23" y="39"/>
                      <a:pt x="19" y="37"/>
                      <a:pt x="18" y="39"/>
                    </a:cubicBezTo>
                    <a:cubicBezTo>
                      <a:pt x="18" y="41"/>
                      <a:pt x="19" y="42"/>
                      <a:pt x="18" y="43"/>
                    </a:cubicBezTo>
                    <a:cubicBezTo>
                      <a:pt x="17" y="43"/>
                      <a:pt x="16" y="43"/>
                      <a:pt x="15" y="42"/>
                    </a:cubicBezTo>
                    <a:cubicBezTo>
                      <a:pt x="16" y="41"/>
                      <a:pt x="16" y="40"/>
                      <a:pt x="15" y="39"/>
                    </a:cubicBezTo>
                    <a:cubicBezTo>
                      <a:pt x="15" y="38"/>
                      <a:pt x="14" y="39"/>
                      <a:pt x="13" y="39"/>
                    </a:cubicBezTo>
                    <a:cubicBezTo>
                      <a:pt x="12" y="39"/>
                      <a:pt x="11" y="40"/>
                      <a:pt x="11" y="41"/>
                    </a:cubicBezTo>
                    <a:cubicBezTo>
                      <a:pt x="7" y="40"/>
                      <a:pt x="3" y="39"/>
                      <a:pt x="0" y="37"/>
                    </a:cubicBezTo>
                    <a:cubicBezTo>
                      <a:pt x="4" y="34"/>
                      <a:pt x="9" y="32"/>
                      <a:pt x="13" y="28"/>
                    </a:cubicBezTo>
                    <a:cubicBezTo>
                      <a:pt x="16" y="23"/>
                      <a:pt x="21" y="23"/>
                      <a:pt x="25" y="19"/>
                    </a:cubicBezTo>
                    <a:cubicBezTo>
                      <a:pt x="29" y="15"/>
                      <a:pt x="32" y="10"/>
                      <a:pt x="37" y="7"/>
                    </a:cubicBezTo>
                    <a:cubicBezTo>
                      <a:pt x="37" y="5"/>
                      <a:pt x="39" y="5"/>
                      <a:pt x="39" y="4"/>
                    </a:cubicBezTo>
                    <a:cubicBezTo>
                      <a:pt x="39" y="3"/>
                      <a:pt x="40" y="1"/>
                      <a:pt x="41" y="2"/>
                    </a:cubicBezTo>
                    <a:cubicBezTo>
                      <a:pt x="41" y="1"/>
                      <a:pt x="42" y="2"/>
                      <a:pt x="43" y="2"/>
                    </a:cubicBezTo>
                    <a:cubicBezTo>
                      <a:pt x="42" y="2"/>
                      <a:pt x="41" y="3"/>
                      <a:pt x="41" y="4"/>
                    </a:cubicBezTo>
                    <a:cubicBezTo>
                      <a:pt x="41" y="4"/>
                      <a:pt x="40" y="5"/>
                      <a:pt x="41" y="5"/>
                    </a:cubicBezTo>
                    <a:cubicBezTo>
                      <a:pt x="42" y="5"/>
                      <a:pt x="42" y="3"/>
                      <a:pt x="44" y="4"/>
                    </a:cubicBezTo>
                    <a:cubicBezTo>
                      <a:pt x="45" y="4"/>
                      <a:pt x="45" y="2"/>
                      <a:pt x="47" y="3"/>
                    </a:cubicBezTo>
                    <a:cubicBezTo>
                      <a:pt x="49" y="5"/>
                      <a:pt x="51" y="7"/>
                      <a:pt x="53" y="10"/>
                    </a:cubicBezTo>
                    <a:cubicBezTo>
                      <a:pt x="53" y="9"/>
                      <a:pt x="53" y="9"/>
                      <a:pt x="53" y="9"/>
                    </a:cubicBezTo>
                    <a:cubicBezTo>
                      <a:pt x="51" y="8"/>
                      <a:pt x="51" y="6"/>
                      <a:pt x="50" y="5"/>
                    </a:cubicBezTo>
                    <a:lnTo>
                      <a:pt x="50" y="5"/>
                    </a:lnTo>
                    <a:cubicBezTo>
                      <a:pt x="48" y="4"/>
                      <a:pt x="48" y="2"/>
                      <a:pt x="47" y="2"/>
                    </a:cubicBezTo>
                    <a:cubicBezTo>
                      <a:pt x="49" y="0"/>
                      <a:pt x="50" y="3"/>
                      <a:pt x="51" y="4"/>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4" name="Freeform 110"/>
              <p:cNvSpPr>
                <a:spLocks/>
              </p:cNvSpPr>
              <p:nvPr/>
            </p:nvSpPr>
            <p:spPr bwMode="auto">
              <a:xfrm>
                <a:off x="1645" y="3592"/>
                <a:ext cx="7" cy="7"/>
              </a:xfrm>
              <a:custGeom>
                <a:avLst/>
                <a:gdLst/>
                <a:ahLst/>
                <a:cxnLst>
                  <a:cxn ang="0">
                    <a:pos x="1" y="1"/>
                  </a:cxn>
                  <a:cxn ang="0">
                    <a:pos x="0" y="0"/>
                  </a:cxn>
                  <a:cxn ang="0">
                    <a:pos x="1" y="0"/>
                  </a:cxn>
                  <a:cxn ang="0">
                    <a:pos x="1" y="1"/>
                  </a:cxn>
                </a:cxnLst>
                <a:rect l="0" t="0" r="r" b="b"/>
                <a:pathLst>
                  <a:path w="1" h="1">
                    <a:moveTo>
                      <a:pt x="1" y="1"/>
                    </a:moveTo>
                    <a:lnTo>
                      <a:pt x="0" y="0"/>
                    </a:lnTo>
                    <a:lnTo>
                      <a:pt x="1" y="0"/>
                    </a:lnTo>
                    <a:lnTo>
                      <a:pt x="1" y="1"/>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5" name="Freeform 111"/>
              <p:cNvSpPr>
                <a:spLocks/>
              </p:cNvSpPr>
              <p:nvPr/>
            </p:nvSpPr>
            <p:spPr bwMode="auto">
              <a:xfrm>
                <a:off x="1738" y="3592"/>
                <a:ext cx="55" cy="38"/>
              </a:xfrm>
              <a:custGeom>
                <a:avLst/>
                <a:gdLst/>
                <a:ahLst/>
                <a:cxnLst>
                  <a:cxn ang="0">
                    <a:pos x="7" y="3"/>
                  </a:cxn>
                  <a:cxn ang="0">
                    <a:pos x="7" y="5"/>
                  </a:cxn>
                  <a:cxn ang="0">
                    <a:pos x="4" y="2"/>
                  </a:cxn>
                  <a:cxn ang="0">
                    <a:pos x="3" y="2"/>
                  </a:cxn>
                  <a:cxn ang="0">
                    <a:pos x="3" y="3"/>
                  </a:cxn>
                  <a:cxn ang="0">
                    <a:pos x="0" y="1"/>
                  </a:cxn>
                  <a:cxn ang="0">
                    <a:pos x="0" y="0"/>
                  </a:cxn>
                  <a:cxn ang="0">
                    <a:pos x="7" y="3"/>
                  </a:cxn>
                </a:cxnLst>
                <a:rect l="0" t="0" r="r" b="b"/>
                <a:pathLst>
                  <a:path w="7" h="5">
                    <a:moveTo>
                      <a:pt x="7" y="3"/>
                    </a:moveTo>
                    <a:lnTo>
                      <a:pt x="7" y="5"/>
                    </a:lnTo>
                    <a:cubicBezTo>
                      <a:pt x="6" y="4"/>
                      <a:pt x="3" y="4"/>
                      <a:pt x="4" y="2"/>
                    </a:cubicBezTo>
                    <a:cubicBezTo>
                      <a:pt x="3" y="2"/>
                      <a:pt x="3" y="2"/>
                      <a:pt x="3" y="2"/>
                    </a:cubicBezTo>
                    <a:cubicBezTo>
                      <a:pt x="2" y="2"/>
                      <a:pt x="3" y="2"/>
                      <a:pt x="3" y="3"/>
                    </a:cubicBezTo>
                    <a:cubicBezTo>
                      <a:pt x="2" y="3"/>
                      <a:pt x="0" y="3"/>
                      <a:pt x="0" y="1"/>
                    </a:cubicBezTo>
                    <a:cubicBezTo>
                      <a:pt x="1" y="1"/>
                      <a:pt x="0" y="0"/>
                      <a:pt x="0" y="0"/>
                    </a:cubicBezTo>
                    <a:cubicBezTo>
                      <a:pt x="3" y="0"/>
                      <a:pt x="5" y="2"/>
                      <a:pt x="7" y="3"/>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6" name="Freeform 112"/>
              <p:cNvSpPr>
                <a:spLocks/>
              </p:cNvSpPr>
              <p:nvPr/>
            </p:nvSpPr>
            <p:spPr bwMode="auto">
              <a:xfrm>
                <a:off x="1238" y="3592"/>
                <a:ext cx="15" cy="7"/>
              </a:xfrm>
              <a:custGeom>
                <a:avLst/>
                <a:gdLst/>
                <a:ahLst/>
                <a:cxnLst>
                  <a:cxn ang="0">
                    <a:pos x="2" y="1"/>
                  </a:cxn>
                  <a:cxn ang="0">
                    <a:pos x="0" y="0"/>
                  </a:cxn>
                  <a:cxn ang="0">
                    <a:pos x="1" y="0"/>
                  </a:cxn>
                  <a:cxn ang="0">
                    <a:pos x="2" y="1"/>
                  </a:cxn>
                </a:cxnLst>
                <a:rect l="0" t="0" r="r" b="b"/>
                <a:pathLst>
                  <a:path w="2" h="1">
                    <a:moveTo>
                      <a:pt x="2" y="1"/>
                    </a:moveTo>
                    <a:lnTo>
                      <a:pt x="0" y="0"/>
                    </a:lnTo>
                    <a:lnTo>
                      <a:pt x="1" y="0"/>
                    </a:lnTo>
                    <a:lnTo>
                      <a:pt x="2" y="1"/>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7" name="Freeform 113"/>
              <p:cNvSpPr>
                <a:spLocks/>
              </p:cNvSpPr>
              <p:nvPr/>
            </p:nvSpPr>
            <p:spPr bwMode="auto">
              <a:xfrm>
                <a:off x="1441" y="3592"/>
                <a:ext cx="204" cy="121"/>
              </a:xfrm>
              <a:custGeom>
                <a:avLst/>
                <a:gdLst/>
                <a:ahLst/>
                <a:cxnLst>
                  <a:cxn ang="0">
                    <a:pos x="25" y="3"/>
                  </a:cxn>
                  <a:cxn ang="0">
                    <a:pos x="16" y="8"/>
                  </a:cxn>
                  <a:cxn ang="0">
                    <a:pos x="4" y="15"/>
                  </a:cxn>
                  <a:cxn ang="0">
                    <a:pos x="0" y="15"/>
                  </a:cxn>
                  <a:cxn ang="0">
                    <a:pos x="0" y="15"/>
                  </a:cxn>
                  <a:cxn ang="0">
                    <a:pos x="17" y="5"/>
                  </a:cxn>
                  <a:cxn ang="0">
                    <a:pos x="25" y="0"/>
                  </a:cxn>
                  <a:cxn ang="0">
                    <a:pos x="25" y="3"/>
                  </a:cxn>
                </a:cxnLst>
                <a:rect l="0" t="0" r="r" b="b"/>
                <a:pathLst>
                  <a:path w="26" h="16">
                    <a:moveTo>
                      <a:pt x="25" y="3"/>
                    </a:moveTo>
                    <a:lnTo>
                      <a:pt x="16" y="8"/>
                    </a:lnTo>
                    <a:lnTo>
                      <a:pt x="4" y="15"/>
                    </a:lnTo>
                    <a:cubicBezTo>
                      <a:pt x="3" y="16"/>
                      <a:pt x="1" y="15"/>
                      <a:pt x="0" y="15"/>
                    </a:cubicBezTo>
                    <a:lnTo>
                      <a:pt x="0" y="15"/>
                    </a:lnTo>
                    <a:lnTo>
                      <a:pt x="17" y="5"/>
                    </a:lnTo>
                    <a:cubicBezTo>
                      <a:pt x="20" y="3"/>
                      <a:pt x="22" y="2"/>
                      <a:pt x="25" y="0"/>
                    </a:cubicBezTo>
                    <a:cubicBezTo>
                      <a:pt x="26" y="1"/>
                      <a:pt x="26" y="2"/>
                      <a:pt x="25" y="3"/>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8" name="Freeform 114"/>
              <p:cNvSpPr>
                <a:spLocks/>
              </p:cNvSpPr>
              <p:nvPr/>
            </p:nvSpPr>
            <p:spPr bwMode="auto">
              <a:xfrm>
                <a:off x="5306" y="3758"/>
                <a:ext cx="532" cy="288"/>
              </a:xfrm>
              <a:custGeom>
                <a:avLst/>
                <a:gdLst/>
                <a:ahLst/>
                <a:cxnLst>
                  <a:cxn ang="0">
                    <a:pos x="0" y="26"/>
                  </a:cxn>
                  <a:cxn ang="0">
                    <a:pos x="37" y="14"/>
                  </a:cxn>
                  <a:cxn ang="0">
                    <a:pos x="51" y="8"/>
                  </a:cxn>
                  <a:cxn ang="0">
                    <a:pos x="62" y="3"/>
                  </a:cxn>
                  <a:cxn ang="0">
                    <a:pos x="68" y="0"/>
                  </a:cxn>
                  <a:cxn ang="0">
                    <a:pos x="68" y="11"/>
                  </a:cxn>
                  <a:cxn ang="0">
                    <a:pos x="66" y="12"/>
                  </a:cxn>
                  <a:cxn ang="0">
                    <a:pos x="64" y="11"/>
                  </a:cxn>
                  <a:cxn ang="0">
                    <a:pos x="62" y="13"/>
                  </a:cxn>
                  <a:cxn ang="0">
                    <a:pos x="63" y="14"/>
                  </a:cxn>
                  <a:cxn ang="0">
                    <a:pos x="50" y="20"/>
                  </a:cxn>
                  <a:cxn ang="0">
                    <a:pos x="27" y="30"/>
                  </a:cxn>
                  <a:cxn ang="0">
                    <a:pos x="25" y="29"/>
                  </a:cxn>
                  <a:cxn ang="0">
                    <a:pos x="25" y="31"/>
                  </a:cxn>
                  <a:cxn ang="0">
                    <a:pos x="25" y="31"/>
                  </a:cxn>
                  <a:cxn ang="0">
                    <a:pos x="9" y="38"/>
                  </a:cxn>
                  <a:cxn ang="0">
                    <a:pos x="7" y="37"/>
                  </a:cxn>
                  <a:cxn ang="0">
                    <a:pos x="6" y="35"/>
                  </a:cxn>
                  <a:cxn ang="0">
                    <a:pos x="3" y="32"/>
                  </a:cxn>
                  <a:cxn ang="0">
                    <a:pos x="0" y="30"/>
                  </a:cxn>
                  <a:cxn ang="0">
                    <a:pos x="0" y="27"/>
                  </a:cxn>
                  <a:cxn ang="0">
                    <a:pos x="0" y="26"/>
                  </a:cxn>
                </a:cxnLst>
                <a:rect l="0" t="0" r="r" b="b"/>
                <a:pathLst>
                  <a:path w="68" h="38">
                    <a:moveTo>
                      <a:pt x="0" y="26"/>
                    </a:moveTo>
                    <a:cubicBezTo>
                      <a:pt x="12" y="23"/>
                      <a:pt x="24" y="17"/>
                      <a:pt x="37" y="14"/>
                    </a:cubicBezTo>
                    <a:cubicBezTo>
                      <a:pt x="41" y="12"/>
                      <a:pt x="46" y="10"/>
                      <a:pt x="51" y="8"/>
                    </a:cubicBezTo>
                    <a:lnTo>
                      <a:pt x="62" y="3"/>
                    </a:lnTo>
                    <a:cubicBezTo>
                      <a:pt x="64" y="2"/>
                      <a:pt x="66" y="1"/>
                      <a:pt x="68" y="0"/>
                    </a:cubicBezTo>
                    <a:lnTo>
                      <a:pt x="68" y="11"/>
                    </a:lnTo>
                    <a:cubicBezTo>
                      <a:pt x="67" y="12"/>
                      <a:pt x="67" y="12"/>
                      <a:pt x="66" y="12"/>
                    </a:cubicBezTo>
                    <a:cubicBezTo>
                      <a:pt x="65" y="12"/>
                      <a:pt x="65" y="11"/>
                      <a:pt x="64" y="11"/>
                    </a:cubicBezTo>
                    <a:cubicBezTo>
                      <a:pt x="63" y="12"/>
                      <a:pt x="63" y="12"/>
                      <a:pt x="62" y="13"/>
                    </a:cubicBezTo>
                    <a:lnTo>
                      <a:pt x="63" y="14"/>
                    </a:lnTo>
                    <a:lnTo>
                      <a:pt x="50" y="20"/>
                    </a:lnTo>
                    <a:cubicBezTo>
                      <a:pt x="43" y="24"/>
                      <a:pt x="35" y="28"/>
                      <a:pt x="27" y="30"/>
                    </a:cubicBezTo>
                    <a:cubicBezTo>
                      <a:pt x="27" y="30"/>
                      <a:pt x="26" y="29"/>
                      <a:pt x="25" y="29"/>
                    </a:cubicBezTo>
                    <a:cubicBezTo>
                      <a:pt x="24" y="30"/>
                      <a:pt x="24" y="30"/>
                      <a:pt x="25" y="31"/>
                    </a:cubicBezTo>
                    <a:lnTo>
                      <a:pt x="25" y="31"/>
                    </a:lnTo>
                    <a:cubicBezTo>
                      <a:pt x="20" y="34"/>
                      <a:pt x="14" y="36"/>
                      <a:pt x="9" y="38"/>
                    </a:cubicBezTo>
                    <a:cubicBezTo>
                      <a:pt x="8" y="38"/>
                      <a:pt x="8" y="37"/>
                      <a:pt x="7" y="37"/>
                    </a:cubicBezTo>
                    <a:cubicBezTo>
                      <a:pt x="8" y="36"/>
                      <a:pt x="7" y="35"/>
                      <a:pt x="6" y="35"/>
                    </a:cubicBezTo>
                    <a:cubicBezTo>
                      <a:pt x="5" y="33"/>
                      <a:pt x="3" y="34"/>
                      <a:pt x="3" y="32"/>
                    </a:cubicBezTo>
                    <a:cubicBezTo>
                      <a:pt x="2" y="31"/>
                      <a:pt x="0" y="32"/>
                      <a:pt x="0" y="30"/>
                    </a:cubicBezTo>
                    <a:cubicBezTo>
                      <a:pt x="0" y="30"/>
                      <a:pt x="1" y="28"/>
                      <a:pt x="0" y="27"/>
                    </a:cubicBezTo>
                    <a:lnTo>
                      <a:pt x="0" y="26"/>
                    </a:ln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39" name="Freeform 115"/>
              <p:cNvSpPr>
                <a:spLocks/>
              </p:cNvSpPr>
              <p:nvPr/>
            </p:nvSpPr>
            <p:spPr bwMode="auto">
              <a:xfrm>
                <a:off x="4946" y="3948"/>
                <a:ext cx="360" cy="68"/>
              </a:xfrm>
              <a:custGeom>
                <a:avLst/>
                <a:gdLst/>
                <a:ahLst/>
                <a:cxnLst>
                  <a:cxn ang="0">
                    <a:pos x="46" y="2"/>
                  </a:cxn>
                  <a:cxn ang="0">
                    <a:pos x="42" y="3"/>
                  </a:cxn>
                  <a:cxn ang="0">
                    <a:pos x="38" y="4"/>
                  </a:cxn>
                  <a:cxn ang="0">
                    <a:pos x="36" y="3"/>
                  </a:cxn>
                  <a:cxn ang="0">
                    <a:pos x="35" y="2"/>
                  </a:cxn>
                  <a:cxn ang="0">
                    <a:pos x="36" y="4"/>
                  </a:cxn>
                  <a:cxn ang="0">
                    <a:pos x="28" y="3"/>
                  </a:cxn>
                  <a:cxn ang="0">
                    <a:pos x="28" y="3"/>
                  </a:cxn>
                  <a:cxn ang="0">
                    <a:pos x="28" y="5"/>
                  </a:cxn>
                  <a:cxn ang="0">
                    <a:pos x="26" y="4"/>
                  </a:cxn>
                  <a:cxn ang="0">
                    <a:pos x="26" y="6"/>
                  </a:cxn>
                  <a:cxn ang="0">
                    <a:pos x="24" y="4"/>
                  </a:cxn>
                  <a:cxn ang="0">
                    <a:pos x="25" y="6"/>
                  </a:cxn>
                  <a:cxn ang="0">
                    <a:pos x="21" y="7"/>
                  </a:cxn>
                  <a:cxn ang="0">
                    <a:pos x="23" y="7"/>
                  </a:cxn>
                  <a:cxn ang="0">
                    <a:pos x="45" y="4"/>
                  </a:cxn>
                  <a:cxn ang="0">
                    <a:pos x="26" y="7"/>
                  </a:cxn>
                  <a:cxn ang="0">
                    <a:pos x="20" y="8"/>
                  </a:cxn>
                  <a:cxn ang="0">
                    <a:pos x="21" y="7"/>
                  </a:cxn>
                  <a:cxn ang="0">
                    <a:pos x="21" y="7"/>
                  </a:cxn>
                  <a:cxn ang="0">
                    <a:pos x="16" y="5"/>
                  </a:cxn>
                  <a:cxn ang="0">
                    <a:pos x="15" y="6"/>
                  </a:cxn>
                  <a:cxn ang="0">
                    <a:pos x="17" y="7"/>
                  </a:cxn>
                  <a:cxn ang="0">
                    <a:pos x="5" y="9"/>
                  </a:cxn>
                  <a:cxn ang="0">
                    <a:pos x="2" y="9"/>
                  </a:cxn>
                  <a:cxn ang="0">
                    <a:pos x="0" y="5"/>
                  </a:cxn>
                  <a:cxn ang="0">
                    <a:pos x="12" y="7"/>
                  </a:cxn>
                  <a:cxn ang="0">
                    <a:pos x="12" y="7"/>
                  </a:cxn>
                  <a:cxn ang="0">
                    <a:pos x="11" y="6"/>
                  </a:cxn>
                  <a:cxn ang="0">
                    <a:pos x="19" y="4"/>
                  </a:cxn>
                  <a:cxn ang="0">
                    <a:pos x="27" y="2"/>
                  </a:cxn>
                  <a:cxn ang="0">
                    <a:pos x="36" y="1"/>
                  </a:cxn>
                  <a:cxn ang="0">
                    <a:pos x="38" y="3"/>
                  </a:cxn>
                  <a:cxn ang="0">
                    <a:pos x="37" y="1"/>
                  </a:cxn>
                  <a:cxn ang="0">
                    <a:pos x="43" y="0"/>
                  </a:cxn>
                  <a:cxn ang="0">
                    <a:pos x="43" y="2"/>
                  </a:cxn>
                  <a:cxn ang="0">
                    <a:pos x="46" y="1"/>
                  </a:cxn>
                  <a:cxn ang="0">
                    <a:pos x="46" y="2"/>
                  </a:cxn>
                </a:cxnLst>
                <a:rect l="0" t="0" r="r" b="b"/>
                <a:pathLst>
                  <a:path w="46" h="9">
                    <a:moveTo>
                      <a:pt x="46" y="2"/>
                    </a:moveTo>
                    <a:cubicBezTo>
                      <a:pt x="45" y="2"/>
                      <a:pt x="43" y="3"/>
                      <a:pt x="42" y="3"/>
                    </a:cubicBezTo>
                    <a:cubicBezTo>
                      <a:pt x="41" y="4"/>
                      <a:pt x="40" y="4"/>
                      <a:pt x="38" y="4"/>
                    </a:cubicBezTo>
                    <a:cubicBezTo>
                      <a:pt x="37" y="4"/>
                      <a:pt x="36" y="4"/>
                      <a:pt x="36" y="3"/>
                    </a:cubicBezTo>
                    <a:cubicBezTo>
                      <a:pt x="36" y="3"/>
                      <a:pt x="35" y="2"/>
                      <a:pt x="35" y="2"/>
                    </a:cubicBezTo>
                    <a:cubicBezTo>
                      <a:pt x="35" y="3"/>
                      <a:pt x="35" y="4"/>
                      <a:pt x="36" y="4"/>
                    </a:cubicBezTo>
                    <a:cubicBezTo>
                      <a:pt x="33" y="4"/>
                      <a:pt x="29" y="7"/>
                      <a:pt x="28" y="3"/>
                    </a:cubicBezTo>
                    <a:cubicBezTo>
                      <a:pt x="28" y="3"/>
                      <a:pt x="28" y="3"/>
                      <a:pt x="28" y="3"/>
                    </a:cubicBezTo>
                    <a:cubicBezTo>
                      <a:pt x="28" y="4"/>
                      <a:pt x="28" y="5"/>
                      <a:pt x="28" y="5"/>
                    </a:cubicBezTo>
                    <a:cubicBezTo>
                      <a:pt x="28" y="5"/>
                      <a:pt x="27" y="3"/>
                      <a:pt x="26" y="4"/>
                    </a:cubicBezTo>
                    <a:cubicBezTo>
                      <a:pt x="26" y="5"/>
                      <a:pt x="27" y="6"/>
                      <a:pt x="26" y="6"/>
                    </a:cubicBezTo>
                    <a:cubicBezTo>
                      <a:pt x="25" y="6"/>
                      <a:pt x="25" y="4"/>
                      <a:pt x="24" y="4"/>
                    </a:cubicBezTo>
                    <a:cubicBezTo>
                      <a:pt x="24" y="5"/>
                      <a:pt x="25" y="5"/>
                      <a:pt x="25" y="6"/>
                    </a:cubicBezTo>
                    <a:cubicBezTo>
                      <a:pt x="24" y="6"/>
                      <a:pt x="22" y="6"/>
                      <a:pt x="21" y="7"/>
                    </a:cubicBezTo>
                    <a:cubicBezTo>
                      <a:pt x="21" y="8"/>
                      <a:pt x="22" y="8"/>
                      <a:pt x="23" y="7"/>
                    </a:cubicBezTo>
                    <a:cubicBezTo>
                      <a:pt x="30" y="6"/>
                      <a:pt x="38" y="5"/>
                      <a:pt x="45" y="4"/>
                    </a:cubicBezTo>
                    <a:cubicBezTo>
                      <a:pt x="39" y="6"/>
                      <a:pt x="33" y="6"/>
                      <a:pt x="26" y="7"/>
                    </a:cubicBezTo>
                    <a:cubicBezTo>
                      <a:pt x="24" y="7"/>
                      <a:pt x="22" y="8"/>
                      <a:pt x="20" y="8"/>
                    </a:cubicBezTo>
                    <a:cubicBezTo>
                      <a:pt x="20" y="8"/>
                      <a:pt x="21" y="8"/>
                      <a:pt x="21" y="7"/>
                    </a:cubicBezTo>
                    <a:cubicBezTo>
                      <a:pt x="21" y="7"/>
                      <a:pt x="21" y="7"/>
                      <a:pt x="21" y="7"/>
                    </a:cubicBezTo>
                    <a:cubicBezTo>
                      <a:pt x="20" y="7"/>
                      <a:pt x="17" y="8"/>
                      <a:pt x="16" y="5"/>
                    </a:cubicBezTo>
                    <a:cubicBezTo>
                      <a:pt x="16" y="5"/>
                      <a:pt x="15" y="5"/>
                      <a:pt x="15" y="6"/>
                    </a:cubicBezTo>
                    <a:cubicBezTo>
                      <a:pt x="15" y="6"/>
                      <a:pt x="16" y="7"/>
                      <a:pt x="17" y="7"/>
                    </a:cubicBezTo>
                    <a:cubicBezTo>
                      <a:pt x="13" y="8"/>
                      <a:pt x="9" y="9"/>
                      <a:pt x="5" y="9"/>
                    </a:cubicBezTo>
                    <a:cubicBezTo>
                      <a:pt x="4" y="9"/>
                      <a:pt x="3" y="9"/>
                      <a:pt x="2" y="9"/>
                    </a:cubicBezTo>
                    <a:cubicBezTo>
                      <a:pt x="1" y="8"/>
                      <a:pt x="1" y="7"/>
                      <a:pt x="0" y="5"/>
                    </a:cubicBezTo>
                    <a:cubicBezTo>
                      <a:pt x="4" y="5"/>
                      <a:pt x="9" y="4"/>
                      <a:pt x="12" y="7"/>
                    </a:cubicBezTo>
                    <a:lnTo>
                      <a:pt x="12" y="7"/>
                    </a:lnTo>
                    <a:lnTo>
                      <a:pt x="11" y="6"/>
                    </a:lnTo>
                    <a:cubicBezTo>
                      <a:pt x="13" y="3"/>
                      <a:pt x="17" y="5"/>
                      <a:pt x="19" y="4"/>
                    </a:cubicBezTo>
                    <a:cubicBezTo>
                      <a:pt x="22" y="3"/>
                      <a:pt x="25" y="4"/>
                      <a:pt x="27" y="2"/>
                    </a:cubicBezTo>
                    <a:cubicBezTo>
                      <a:pt x="30" y="2"/>
                      <a:pt x="33" y="2"/>
                      <a:pt x="36" y="1"/>
                    </a:cubicBezTo>
                    <a:cubicBezTo>
                      <a:pt x="37" y="2"/>
                      <a:pt x="37" y="4"/>
                      <a:pt x="38" y="3"/>
                    </a:cubicBezTo>
                    <a:cubicBezTo>
                      <a:pt x="38" y="2"/>
                      <a:pt x="38" y="1"/>
                      <a:pt x="37" y="1"/>
                    </a:cubicBezTo>
                    <a:cubicBezTo>
                      <a:pt x="39" y="0"/>
                      <a:pt x="41" y="0"/>
                      <a:pt x="43" y="0"/>
                    </a:cubicBezTo>
                    <a:cubicBezTo>
                      <a:pt x="44" y="1"/>
                      <a:pt x="42" y="1"/>
                      <a:pt x="43" y="2"/>
                    </a:cubicBezTo>
                    <a:cubicBezTo>
                      <a:pt x="44" y="2"/>
                      <a:pt x="45" y="2"/>
                      <a:pt x="46" y="1"/>
                    </a:cubicBezTo>
                    <a:lnTo>
                      <a:pt x="46" y="2"/>
                    </a:ln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0" name="Freeform 116"/>
              <p:cNvSpPr>
                <a:spLocks/>
              </p:cNvSpPr>
              <p:nvPr/>
            </p:nvSpPr>
            <p:spPr bwMode="auto">
              <a:xfrm>
                <a:off x="1402" y="3592"/>
                <a:ext cx="16" cy="7"/>
              </a:xfrm>
              <a:custGeom>
                <a:avLst/>
                <a:gdLst/>
                <a:ahLst/>
                <a:cxnLst>
                  <a:cxn ang="0">
                    <a:pos x="0" y="1"/>
                  </a:cxn>
                  <a:cxn ang="0">
                    <a:pos x="2" y="0"/>
                  </a:cxn>
                  <a:cxn ang="0">
                    <a:pos x="0" y="1"/>
                  </a:cxn>
                </a:cxnLst>
                <a:rect l="0" t="0" r="r" b="b"/>
                <a:pathLst>
                  <a:path w="2" h="1">
                    <a:moveTo>
                      <a:pt x="0" y="1"/>
                    </a:moveTo>
                    <a:lnTo>
                      <a:pt x="2" y="0"/>
                    </a:lnTo>
                    <a:lnTo>
                      <a:pt x="0" y="1"/>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1" name="Freeform 117"/>
              <p:cNvSpPr>
                <a:spLocks/>
              </p:cNvSpPr>
              <p:nvPr/>
            </p:nvSpPr>
            <p:spPr bwMode="auto">
              <a:xfrm>
                <a:off x="1692" y="3599"/>
                <a:ext cx="305" cy="99"/>
              </a:xfrm>
              <a:custGeom>
                <a:avLst/>
                <a:gdLst/>
                <a:ahLst/>
                <a:cxnLst>
                  <a:cxn ang="0">
                    <a:pos x="16" y="6"/>
                  </a:cxn>
                  <a:cxn ang="0">
                    <a:pos x="18" y="6"/>
                  </a:cxn>
                  <a:cxn ang="0">
                    <a:pos x="29" y="10"/>
                  </a:cxn>
                  <a:cxn ang="0">
                    <a:pos x="39" y="12"/>
                  </a:cxn>
                  <a:cxn ang="0">
                    <a:pos x="39" y="13"/>
                  </a:cxn>
                  <a:cxn ang="0">
                    <a:pos x="28" y="10"/>
                  </a:cxn>
                  <a:cxn ang="0">
                    <a:pos x="7" y="3"/>
                  </a:cxn>
                  <a:cxn ang="0">
                    <a:pos x="0" y="0"/>
                  </a:cxn>
                  <a:cxn ang="0">
                    <a:pos x="16" y="6"/>
                  </a:cxn>
                </a:cxnLst>
                <a:rect l="0" t="0" r="r" b="b"/>
                <a:pathLst>
                  <a:path w="39" h="13">
                    <a:moveTo>
                      <a:pt x="16" y="6"/>
                    </a:moveTo>
                    <a:cubicBezTo>
                      <a:pt x="16" y="6"/>
                      <a:pt x="17" y="6"/>
                      <a:pt x="18" y="6"/>
                    </a:cubicBezTo>
                    <a:lnTo>
                      <a:pt x="29" y="10"/>
                    </a:lnTo>
                    <a:cubicBezTo>
                      <a:pt x="32" y="11"/>
                      <a:pt x="36" y="12"/>
                      <a:pt x="39" y="12"/>
                    </a:cubicBezTo>
                    <a:lnTo>
                      <a:pt x="39" y="13"/>
                    </a:lnTo>
                    <a:cubicBezTo>
                      <a:pt x="35" y="13"/>
                      <a:pt x="32" y="11"/>
                      <a:pt x="28" y="10"/>
                    </a:cubicBezTo>
                    <a:cubicBezTo>
                      <a:pt x="21" y="8"/>
                      <a:pt x="14" y="6"/>
                      <a:pt x="7" y="3"/>
                    </a:cubicBezTo>
                    <a:cubicBezTo>
                      <a:pt x="5" y="2"/>
                      <a:pt x="3" y="1"/>
                      <a:pt x="0" y="0"/>
                    </a:cubicBezTo>
                    <a:cubicBezTo>
                      <a:pt x="5" y="2"/>
                      <a:pt x="11" y="3"/>
                      <a:pt x="16" y="6"/>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2" name="Line 118"/>
              <p:cNvSpPr>
                <a:spLocks noChangeShapeType="1"/>
              </p:cNvSpPr>
              <p:nvPr/>
            </p:nvSpPr>
            <p:spPr bwMode="auto">
              <a:xfrm>
                <a:off x="1183" y="3599"/>
                <a:ext cx="1" cy="1"/>
              </a:xfrm>
              <a:prstGeom prst="lin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3" name="Rectangle 119"/>
              <p:cNvSpPr>
                <a:spLocks noChangeArrowheads="1"/>
              </p:cNvSpPr>
              <p:nvPr/>
            </p:nvSpPr>
            <p:spPr bwMode="auto">
              <a:xfrm>
                <a:off x="1394" y="3599"/>
                <a:ext cx="1" cy="8"/>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4" name="Freeform 120"/>
              <p:cNvSpPr>
                <a:spLocks/>
              </p:cNvSpPr>
              <p:nvPr/>
            </p:nvSpPr>
            <p:spPr bwMode="auto">
              <a:xfrm>
                <a:off x="1676" y="3607"/>
                <a:ext cx="16" cy="23"/>
              </a:xfrm>
              <a:custGeom>
                <a:avLst/>
                <a:gdLst/>
                <a:ahLst/>
                <a:cxnLst>
                  <a:cxn ang="0">
                    <a:pos x="2" y="0"/>
                  </a:cxn>
                  <a:cxn ang="0">
                    <a:pos x="0" y="3"/>
                  </a:cxn>
                  <a:cxn ang="0">
                    <a:pos x="1" y="0"/>
                  </a:cxn>
                  <a:cxn ang="0">
                    <a:pos x="2" y="0"/>
                  </a:cxn>
                </a:cxnLst>
                <a:rect l="0" t="0" r="r" b="b"/>
                <a:pathLst>
                  <a:path w="2" h="3">
                    <a:moveTo>
                      <a:pt x="2" y="0"/>
                    </a:moveTo>
                    <a:cubicBezTo>
                      <a:pt x="1" y="1"/>
                      <a:pt x="2" y="2"/>
                      <a:pt x="0" y="3"/>
                    </a:cubicBezTo>
                    <a:cubicBezTo>
                      <a:pt x="1" y="2"/>
                      <a:pt x="1" y="1"/>
                      <a:pt x="1" y="0"/>
                    </a:cubicBezTo>
                    <a:lnTo>
                      <a:pt x="2" y="0"/>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5" name="Rectangle 121"/>
              <p:cNvSpPr>
                <a:spLocks noChangeArrowheads="1"/>
              </p:cNvSpPr>
              <p:nvPr/>
            </p:nvSpPr>
            <p:spPr bwMode="auto">
              <a:xfrm>
                <a:off x="1386" y="3607"/>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6" name="Freeform 122"/>
              <p:cNvSpPr>
                <a:spLocks/>
              </p:cNvSpPr>
              <p:nvPr/>
            </p:nvSpPr>
            <p:spPr bwMode="auto">
              <a:xfrm>
                <a:off x="1699" y="3607"/>
                <a:ext cx="8" cy="7"/>
              </a:xfrm>
              <a:custGeom>
                <a:avLst/>
                <a:gdLst/>
                <a:ahLst/>
                <a:cxnLst>
                  <a:cxn ang="0">
                    <a:pos x="1" y="1"/>
                  </a:cxn>
                  <a:cxn ang="0">
                    <a:pos x="0" y="1"/>
                  </a:cxn>
                  <a:cxn ang="0">
                    <a:pos x="1" y="1"/>
                  </a:cxn>
                </a:cxnLst>
                <a:rect l="0" t="0" r="r" b="b"/>
                <a:pathLst>
                  <a:path w="1" h="1">
                    <a:moveTo>
                      <a:pt x="1" y="1"/>
                    </a:moveTo>
                    <a:cubicBezTo>
                      <a:pt x="1" y="1"/>
                      <a:pt x="0" y="1"/>
                      <a:pt x="0" y="1"/>
                    </a:cubicBezTo>
                    <a:cubicBezTo>
                      <a:pt x="0" y="0"/>
                      <a:pt x="0" y="1"/>
                      <a:pt x="1"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7" name="Freeform 123"/>
              <p:cNvSpPr>
                <a:spLocks/>
              </p:cNvSpPr>
              <p:nvPr/>
            </p:nvSpPr>
            <p:spPr bwMode="auto">
              <a:xfrm>
                <a:off x="1801" y="3607"/>
                <a:ext cx="55" cy="45"/>
              </a:xfrm>
              <a:custGeom>
                <a:avLst/>
                <a:gdLst/>
                <a:ahLst/>
                <a:cxnLst>
                  <a:cxn ang="0">
                    <a:pos x="7" y="5"/>
                  </a:cxn>
                  <a:cxn ang="0">
                    <a:pos x="6" y="4"/>
                  </a:cxn>
                  <a:cxn ang="0">
                    <a:pos x="6" y="3"/>
                  </a:cxn>
                  <a:cxn ang="0">
                    <a:pos x="6" y="3"/>
                  </a:cxn>
                  <a:cxn ang="0">
                    <a:pos x="5" y="5"/>
                  </a:cxn>
                  <a:cxn ang="0">
                    <a:pos x="2" y="3"/>
                  </a:cxn>
                  <a:cxn ang="0">
                    <a:pos x="2" y="2"/>
                  </a:cxn>
                  <a:cxn ang="0">
                    <a:pos x="1" y="3"/>
                  </a:cxn>
                  <a:cxn ang="0">
                    <a:pos x="1" y="3"/>
                  </a:cxn>
                  <a:cxn ang="0">
                    <a:pos x="0" y="2"/>
                  </a:cxn>
                  <a:cxn ang="0">
                    <a:pos x="7" y="3"/>
                  </a:cxn>
                  <a:cxn ang="0">
                    <a:pos x="7" y="5"/>
                  </a:cxn>
                </a:cxnLst>
                <a:rect l="0" t="0" r="r" b="b"/>
                <a:pathLst>
                  <a:path w="7" h="6">
                    <a:moveTo>
                      <a:pt x="7" y="5"/>
                    </a:moveTo>
                    <a:cubicBezTo>
                      <a:pt x="6" y="6"/>
                      <a:pt x="6" y="4"/>
                      <a:pt x="6" y="4"/>
                    </a:cubicBezTo>
                    <a:cubicBezTo>
                      <a:pt x="6" y="4"/>
                      <a:pt x="6" y="3"/>
                      <a:pt x="6" y="3"/>
                    </a:cubicBezTo>
                    <a:cubicBezTo>
                      <a:pt x="6" y="3"/>
                      <a:pt x="6" y="3"/>
                      <a:pt x="6" y="3"/>
                    </a:cubicBezTo>
                    <a:cubicBezTo>
                      <a:pt x="5" y="3"/>
                      <a:pt x="5" y="4"/>
                      <a:pt x="5" y="5"/>
                    </a:cubicBezTo>
                    <a:cubicBezTo>
                      <a:pt x="4" y="4"/>
                      <a:pt x="3" y="4"/>
                      <a:pt x="2" y="3"/>
                    </a:cubicBezTo>
                    <a:cubicBezTo>
                      <a:pt x="2" y="3"/>
                      <a:pt x="3" y="3"/>
                      <a:pt x="2" y="2"/>
                    </a:cubicBezTo>
                    <a:cubicBezTo>
                      <a:pt x="2" y="2"/>
                      <a:pt x="2" y="3"/>
                      <a:pt x="1" y="3"/>
                    </a:cubicBezTo>
                    <a:lnTo>
                      <a:pt x="1" y="3"/>
                    </a:lnTo>
                    <a:cubicBezTo>
                      <a:pt x="0" y="4"/>
                      <a:pt x="1" y="3"/>
                      <a:pt x="0" y="2"/>
                    </a:cubicBezTo>
                    <a:cubicBezTo>
                      <a:pt x="2" y="0"/>
                      <a:pt x="5" y="2"/>
                      <a:pt x="7" y="3"/>
                    </a:cubicBezTo>
                    <a:cubicBezTo>
                      <a:pt x="7" y="4"/>
                      <a:pt x="7" y="4"/>
                      <a:pt x="7" y="5"/>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8" name="Rectangle 124"/>
              <p:cNvSpPr>
                <a:spLocks noChangeArrowheads="1"/>
              </p:cNvSpPr>
              <p:nvPr/>
            </p:nvSpPr>
            <p:spPr bwMode="auto">
              <a:xfrm>
                <a:off x="1379" y="3614"/>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9" name="Rectangle 125"/>
              <p:cNvSpPr>
                <a:spLocks noChangeArrowheads="1"/>
              </p:cNvSpPr>
              <p:nvPr/>
            </p:nvSpPr>
            <p:spPr bwMode="auto">
              <a:xfrm>
                <a:off x="1371" y="3614"/>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0" name="Freeform 126"/>
              <p:cNvSpPr>
                <a:spLocks/>
              </p:cNvSpPr>
              <p:nvPr/>
            </p:nvSpPr>
            <p:spPr bwMode="auto">
              <a:xfrm>
                <a:off x="753" y="3607"/>
                <a:ext cx="70" cy="53"/>
              </a:xfrm>
              <a:custGeom>
                <a:avLst/>
                <a:gdLst/>
                <a:ahLst/>
                <a:cxnLst>
                  <a:cxn ang="0">
                    <a:pos x="8" y="3"/>
                  </a:cxn>
                  <a:cxn ang="0">
                    <a:pos x="4" y="5"/>
                  </a:cxn>
                  <a:cxn ang="0">
                    <a:pos x="0" y="7"/>
                  </a:cxn>
                  <a:cxn ang="0">
                    <a:pos x="0" y="1"/>
                  </a:cxn>
                  <a:cxn ang="0">
                    <a:pos x="4" y="1"/>
                  </a:cxn>
                  <a:cxn ang="0">
                    <a:pos x="8" y="3"/>
                  </a:cxn>
                </a:cxnLst>
                <a:rect l="0" t="0" r="r" b="b"/>
                <a:pathLst>
                  <a:path w="9" h="7">
                    <a:moveTo>
                      <a:pt x="8" y="3"/>
                    </a:moveTo>
                    <a:cubicBezTo>
                      <a:pt x="9" y="7"/>
                      <a:pt x="5" y="4"/>
                      <a:pt x="4" y="5"/>
                    </a:cubicBezTo>
                    <a:cubicBezTo>
                      <a:pt x="3" y="6"/>
                      <a:pt x="1" y="6"/>
                      <a:pt x="0" y="7"/>
                    </a:cubicBezTo>
                    <a:cubicBezTo>
                      <a:pt x="1" y="5"/>
                      <a:pt x="0" y="3"/>
                      <a:pt x="0" y="1"/>
                    </a:cubicBezTo>
                    <a:cubicBezTo>
                      <a:pt x="1" y="0"/>
                      <a:pt x="3" y="0"/>
                      <a:pt x="4" y="1"/>
                    </a:cubicBezTo>
                    <a:cubicBezTo>
                      <a:pt x="6" y="1"/>
                      <a:pt x="7" y="2"/>
                      <a:pt x="8"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1" name="Rectangle 127"/>
              <p:cNvSpPr>
                <a:spLocks noChangeArrowheads="1"/>
              </p:cNvSpPr>
              <p:nvPr/>
            </p:nvSpPr>
            <p:spPr bwMode="auto">
              <a:xfrm>
                <a:off x="1371" y="3614"/>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2" name="Freeform 128"/>
              <p:cNvSpPr>
                <a:spLocks/>
              </p:cNvSpPr>
              <p:nvPr/>
            </p:nvSpPr>
            <p:spPr bwMode="auto">
              <a:xfrm>
                <a:off x="1723" y="3622"/>
                <a:ext cx="15" cy="15"/>
              </a:xfrm>
              <a:custGeom>
                <a:avLst/>
                <a:gdLst/>
                <a:ahLst/>
                <a:cxnLst>
                  <a:cxn ang="0">
                    <a:pos x="2" y="1"/>
                  </a:cxn>
                  <a:cxn ang="0">
                    <a:pos x="2" y="2"/>
                  </a:cxn>
                  <a:cxn ang="0">
                    <a:pos x="0" y="0"/>
                  </a:cxn>
                  <a:cxn ang="0">
                    <a:pos x="2" y="1"/>
                  </a:cxn>
                </a:cxnLst>
                <a:rect l="0" t="0" r="r" b="b"/>
                <a:pathLst>
                  <a:path w="2" h="2">
                    <a:moveTo>
                      <a:pt x="2" y="1"/>
                    </a:moveTo>
                    <a:lnTo>
                      <a:pt x="2" y="2"/>
                    </a:lnTo>
                    <a:cubicBezTo>
                      <a:pt x="1" y="2"/>
                      <a:pt x="0" y="1"/>
                      <a:pt x="0" y="0"/>
                    </a:cubicBezTo>
                    <a:cubicBezTo>
                      <a:pt x="1" y="0"/>
                      <a:pt x="2" y="0"/>
                      <a:pt x="2"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3" name="Freeform 129"/>
              <p:cNvSpPr>
                <a:spLocks/>
              </p:cNvSpPr>
              <p:nvPr/>
            </p:nvSpPr>
            <p:spPr bwMode="auto">
              <a:xfrm>
                <a:off x="698" y="3614"/>
                <a:ext cx="728" cy="417"/>
              </a:xfrm>
              <a:custGeom>
                <a:avLst/>
                <a:gdLst/>
                <a:ahLst/>
                <a:cxnLst>
                  <a:cxn ang="0">
                    <a:pos x="55" y="4"/>
                  </a:cxn>
                  <a:cxn ang="0">
                    <a:pos x="57" y="7"/>
                  </a:cxn>
                  <a:cxn ang="0">
                    <a:pos x="54" y="9"/>
                  </a:cxn>
                  <a:cxn ang="0">
                    <a:pos x="56" y="12"/>
                  </a:cxn>
                  <a:cxn ang="0">
                    <a:pos x="61" y="12"/>
                  </a:cxn>
                  <a:cxn ang="0">
                    <a:pos x="64" y="16"/>
                  </a:cxn>
                  <a:cxn ang="0">
                    <a:pos x="80" y="35"/>
                  </a:cxn>
                  <a:cxn ang="0">
                    <a:pos x="89" y="43"/>
                  </a:cxn>
                  <a:cxn ang="0">
                    <a:pos x="93" y="46"/>
                  </a:cxn>
                  <a:cxn ang="0">
                    <a:pos x="79" y="51"/>
                  </a:cxn>
                  <a:cxn ang="0">
                    <a:pos x="61" y="55"/>
                  </a:cxn>
                  <a:cxn ang="0">
                    <a:pos x="40" y="54"/>
                  </a:cxn>
                  <a:cxn ang="0">
                    <a:pos x="18" y="46"/>
                  </a:cxn>
                  <a:cxn ang="0">
                    <a:pos x="8" y="34"/>
                  </a:cxn>
                  <a:cxn ang="0">
                    <a:pos x="1" y="17"/>
                  </a:cxn>
                  <a:cxn ang="0">
                    <a:pos x="9" y="6"/>
                  </a:cxn>
                  <a:cxn ang="0">
                    <a:pos x="16" y="6"/>
                  </a:cxn>
                  <a:cxn ang="0">
                    <a:pos x="20" y="10"/>
                  </a:cxn>
                  <a:cxn ang="0">
                    <a:pos x="17" y="18"/>
                  </a:cxn>
                  <a:cxn ang="0">
                    <a:pos x="16" y="19"/>
                  </a:cxn>
                  <a:cxn ang="0">
                    <a:pos x="13" y="20"/>
                  </a:cxn>
                  <a:cxn ang="0">
                    <a:pos x="13" y="21"/>
                  </a:cxn>
                  <a:cxn ang="0">
                    <a:pos x="14" y="24"/>
                  </a:cxn>
                  <a:cxn ang="0">
                    <a:pos x="21" y="20"/>
                  </a:cxn>
                  <a:cxn ang="0">
                    <a:pos x="26" y="11"/>
                  </a:cxn>
                  <a:cxn ang="0">
                    <a:pos x="28" y="9"/>
                  </a:cxn>
                  <a:cxn ang="0">
                    <a:pos x="38" y="11"/>
                  </a:cxn>
                  <a:cxn ang="0">
                    <a:pos x="39" y="13"/>
                  </a:cxn>
                  <a:cxn ang="0">
                    <a:pos x="35" y="15"/>
                  </a:cxn>
                  <a:cxn ang="0">
                    <a:pos x="36" y="17"/>
                  </a:cxn>
                  <a:cxn ang="0">
                    <a:pos x="35" y="19"/>
                  </a:cxn>
                  <a:cxn ang="0">
                    <a:pos x="40" y="18"/>
                  </a:cxn>
                  <a:cxn ang="0">
                    <a:pos x="41" y="18"/>
                  </a:cxn>
                  <a:cxn ang="0">
                    <a:pos x="42" y="25"/>
                  </a:cxn>
                  <a:cxn ang="0">
                    <a:pos x="38" y="26"/>
                  </a:cxn>
                  <a:cxn ang="0">
                    <a:pos x="40" y="30"/>
                  </a:cxn>
                  <a:cxn ang="0">
                    <a:pos x="41" y="30"/>
                  </a:cxn>
                  <a:cxn ang="0">
                    <a:pos x="47" y="23"/>
                  </a:cxn>
                  <a:cxn ang="0">
                    <a:pos x="48" y="18"/>
                  </a:cxn>
                  <a:cxn ang="0">
                    <a:pos x="46" y="8"/>
                  </a:cxn>
                  <a:cxn ang="0">
                    <a:pos x="47" y="7"/>
                  </a:cxn>
                  <a:cxn ang="0">
                    <a:pos x="50" y="5"/>
                  </a:cxn>
                  <a:cxn ang="0">
                    <a:pos x="53" y="7"/>
                  </a:cxn>
                  <a:cxn ang="0">
                    <a:pos x="55" y="4"/>
                  </a:cxn>
                  <a:cxn ang="0">
                    <a:pos x="53" y="1"/>
                  </a:cxn>
                  <a:cxn ang="0">
                    <a:pos x="54" y="0"/>
                  </a:cxn>
                  <a:cxn ang="0">
                    <a:pos x="55" y="4"/>
                  </a:cxn>
                </a:cxnLst>
                <a:rect l="0" t="0" r="r" b="b"/>
                <a:pathLst>
                  <a:path w="93" h="55">
                    <a:moveTo>
                      <a:pt x="55" y="4"/>
                    </a:moveTo>
                    <a:cubicBezTo>
                      <a:pt x="56" y="5"/>
                      <a:pt x="57" y="6"/>
                      <a:pt x="57" y="7"/>
                    </a:cubicBezTo>
                    <a:cubicBezTo>
                      <a:pt x="56" y="8"/>
                      <a:pt x="55" y="8"/>
                      <a:pt x="54" y="9"/>
                    </a:cubicBezTo>
                    <a:cubicBezTo>
                      <a:pt x="54" y="10"/>
                      <a:pt x="54" y="11"/>
                      <a:pt x="56" y="12"/>
                    </a:cubicBezTo>
                    <a:cubicBezTo>
                      <a:pt x="58" y="14"/>
                      <a:pt x="60" y="9"/>
                      <a:pt x="61" y="12"/>
                    </a:cubicBezTo>
                    <a:cubicBezTo>
                      <a:pt x="62" y="13"/>
                      <a:pt x="63" y="14"/>
                      <a:pt x="64" y="16"/>
                    </a:cubicBezTo>
                    <a:cubicBezTo>
                      <a:pt x="69" y="22"/>
                      <a:pt x="74" y="29"/>
                      <a:pt x="80" y="35"/>
                    </a:cubicBezTo>
                    <a:lnTo>
                      <a:pt x="89" y="43"/>
                    </a:lnTo>
                    <a:cubicBezTo>
                      <a:pt x="90" y="44"/>
                      <a:pt x="92" y="45"/>
                      <a:pt x="93" y="46"/>
                    </a:cubicBezTo>
                    <a:lnTo>
                      <a:pt x="79" y="51"/>
                    </a:lnTo>
                    <a:cubicBezTo>
                      <a:pt x="73" y="53"/>
                      <a:pt x="67" y="53"/>
                      <a:pt x="61" y="55"/>
                    </a:cubicBezTo>
                    <a:lnTo>
                      <a:pt x="40" y="54"/>
                    </a:lnTo>
                    <a:cubicBezTo>
                      <a:pt x="32" y="53"/>
                      <a:pt x="25" y="49"/>
                      <a:pt x="18" y="46"/>
                    </a:cubicBezTo>
                    <a:cubicBezTo>
                      <a:pt x="14" y="43"/>
                      <a:pt x="10" y="39"/>
                      <a:pt x="8" y="34"/>
                    </a:cubicBezTo>
                    <a:cubicBezTo>
                      <a:pt x="5" y="29"/>
                      <a:pt x="0" y="24"/>
                      <a:pt x="1" y="17"/>
                    </a:cubicBezTo>
                    <a:cubicBezTo>
                      <a:pt x="2" y="13"/>
                      <a:pt x="5" y="8"/>
                      <a:pt x="9" y="6"/>
                    </a:cubicBezTo>
                    <a:cubicBezTo>
                      <a:pt x="11" y="6"/>
                      <a:pt x="14" y="4"/>
                      <a:pt x="16" y="6"/>
                    </a:cubicBezTo>
                    <a:cubicBezTo>
                      <a:pt x="17" y="7"/>
                      <a:pt x="18" y="9"/>
                      <a:pt x="20" y="10"/>
                    </a:cubicBezTo>
                    <a:cubicBezTo>
                      <a:pt x="20" y="13"/>
                      <a:pt x="16" y="14"/>
                      <a:pt x="17" y="18"/>
                    </a:cubicBezTo>
                    <a:cubicBezTo>
                      <a:pt x="16" y="18"/>
                      <a:pt x="17" y="19"/>
                      <a:pt x="16" y="19"/>
                    </a:cubicBezTo>
                    <a:cubicBezTo>
                      <a:pt x="15" y="19"/>
                      <a:pt x="14" y="19"/>
                      <a:pt x="13" y="20"/>
                    </a:cubicBezTo>
                    <a:cubicBezTo>
                      <a:pt x="13" y="20"/>
                      <a:pt x="14" y="20"/>
                      <a:pt x="13" y="21"/>
                    </a:cubicBezTo>
                    <a:cubicBezTo>
                      <a:pt x="14" y="22"/>
                      <a:pt x="13" y="23"/>
                      <a:pt x="14" y="24"/>
                    </a:cubicBezTo>
                    <a:cubicBezTo>
                      <a:pt x="18" y="25"/>
                      <a:pt x="19" y="22"/>
                      <a:pt x="21" y="20"/>
                    </a:cubicBezTo>
                    <a:cubicBezTo>
                      <a:pt x="22" y="17"/>
                      <a:pt x="26" y="15"/>
                      <a:pt x="26" y="11"/>
                    </a:cubicBezTo>
                    <a:cubicBezTo>
                      <a:pt x="27" y="10"/>
                      <a:pt x="27" y="9"/>
                      <a:pt x="28" y="9"/>
                    </a:cubicBezTo>
                    <a:cubicBezTo>
                      <a:pt x="31" y="11"/>
                      <a:pt x="35" y="11"/>
                      <a:pt x="38" y="11"/>
                    </a:cubicBezTo>
                    <a:cubicBezTo>
                      <a:pt x="39" y="12"/>
                      <a:pt x="39" y="12"/>
                      <a:pt x="39" y="13"/>
                    </a:cubicBezTo>
                    <a:cubicBezTo>
                      <a:pt x="38" y="15"/>
                      <a:pt x="36" y="13"/>
                      <a:pt x="35" y="15"/>
                    </a:cubicBezTo>
                    <a:cubicBezTo>
                      <a:pt x="35" y="16"/>
                      <a:pt x="36" y="16"/>
                      <a:pt x="36" y="17"/>
                    </a:cubicBezTo>
                    <a:cubicBezTo>
                      <a:pt x="36" y="17"/>
                      <a:pt x="35" y="18"/>
                      <a:pt x="35" y="19"/>
                    </a:cubicBezTo>
                    <a:cubicBezTo>
                      <a:pt x="37" y="20"/>
                      <a:pt x="38" y="18"/>
                      <a:pt x="40" y="18"/>
                    </a:cubicBezTo>
                    <a:lnTo>
                      <a:pt x="41" y="18"/>
                    </a:lnTo>
                    <a:cubicBezTo>
                      <a:pt x="42" y="20"/>
                      <a:pt x="43" y="23"/>
                      <a:pt x="42" y="25"/>
                    </a:cubicBezTo>
                    <a:cubicBezTo>
                      <a:pt x="41" y="26"/>
                      <a:pt x="39" y="24"/>
                      <a:pt x="38" y="26"/>
                    </a:cubicBezTo>
                    <a:cubicBezTo>
                      <a:pt x="39" y="27"/>
                      <a:pt x="39" y="29"/>
                      <a:pt x="40" y="30"/>
                    </a:cubicBezTo>
                    <a:cubicBezTo>
                      <a:pt x="40" y="30"/>
                      <a:pt x="41" y="31"/>
                      <a:pt x="41" y="30"/>
                    </a:cubicBezTo>
                    <a:cubicBezTo>
                      <a:pt x="44" y="28"/>
                      <a:pt x="48" y="26"/>
                      <a:pt x="47" y="23"/>
                    </a:cubicBezTo>
                    <a:cubicBezTo>
                      <a:pt x="48" y="21"/>
                      <a:pt x="48" y="19"/>
                      <a:pt x="48" y="18"/>
                    </a:cubicBezTo>
                    <a:cubicBezTo>
                      <a:pt x="50" y="14"/>
                      <a:pt x="44" y="12"/>
                      <a:pt x="46" y="8"/>
                    </a:cubicBezTo>
                    <a:cubicBezTo>
                      <a:pt x="47" y="8"/>
                      <a:pt x="47" y="7"/>
                      <a:pt x="47" y="7"/>
                    </a:cubicBezTo>
                    <a:cubicBezTo>
                      <a:pt x="48" y="6"/>
                      <a:pt x="49" y="4"/>
                      <a:pt x="50" y="5"/>
                    </a:cubicBezTo>
                    <a:cubicBezTo>
                      <a:pt x="51" y="6"/>
                      <a:pt x="51" y="7"/>
                      <a:pt x="53" y="7"/>
                    </a:cubicBezTo>
                    <a:cubicBezTo>
                      <a:pt x="54" y="6"/>
                      <a:pt x="54" y="5"/>
                      <a:pt x="55" y="4"/>
                    </a:cubicBezTo>
                    <a:cubicBezTo>
                      <a:pt x="55" y="3"/>
                      <a:pt x="54" y="2"/>
                      <a:pt x="53" y="1"/>
                    </a:cubicBezTo>
                    <a:cubicBezTo>
                      <a:pt x="53" y="0"/>
                      <a:pt x="53" y="0"/>
                      <a:pt x="54" y="0"/>
                    </a:cubicBezTo>
                    <a:cubicBezTo>
                      <a:pt x="54" y="1"/>
                      <a:pt x="55" y="3"/>
                      <a:pt x="55"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4" name="Rectangle 130"/>
              <p:cNvSpPr>
                <a:spLocks noChangeArrowheads="1"/>
              </p:cNvSpPr>
              <p:nvPr/>
            </p:nvSpPr>
            <p:spPr bwMode="auto">
              <a:xfrm>
                <a:off x="1339" y="3622"/>
                <a:ext cx="8"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5" name="Rectangle 131"/>
              <p:cNvSpPr>
                <a:spLocks noChangeArrowheads="1"/>
              </p:cNvSpPr>
              <p:nvPr/>
            </p:nvSpPr>
            <p:spPr bwMode="auto">
              <a:xfrm>
                <a:off x="1363" y="3622"/>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6" name="Freeform 132"/>
              <p:cNvSpPr>
                <a:spLocks/>
              </p:cNvSpPr>
              <p:nvPr/>
            </p:nvSpPr>
            <p:spPr bwMode="auto">
              <a:xfrm>
                <a:off x="1668" y="3622"/>
                <a:ext cx="211" cy="106"/>
              </a:xfrm>
              <a:custGeom>
                <a:avLst/>
                <a:gdLst/>
                <a:ahLst/>
                <a:cxnLst>
                  <a:cxn ang="0">
                    <a:pos x="8" y="2"/>
                  </a:cxn>
                  <a:cxn ang="0">
                    <a:pos x="15" y="5"/>
                  </a:cxn>
                  <a:cxn ang="0">
                    <a:pos x="25" y="10"/>
                  </a:cxn>
                  <a:cxn ang="0">
                    <a:pos x="27" y="10"/>
                  </a:cxn>
                  <a:cxn ang="0">
                    <a:pos x="20" y="13"/>
                  </a:cxn>
                  <a:cxn ang="0">
                    <a:pos x="12" y="10"/>
                  </a:cxn>
                  <a:cxn ang="0">
                    <a:pos x="5" y="9"/>
                  </a:cxn>
                  <a:cxn ang="0">
                    <a:pos x="2" y="7"/>
                  </a:cxn>
                  <a:cxn ang="0">
                    <a:pos x="0" y="3"/>
                  </a:cxn>
                  <a:cxn ang="0">
                    <a:pos x="3" y="1"/>
                  </a:cxn>
                  <a:cxn ang="0">
                    <a:pos x="5" y="1"/>
                  </a:cxn>
                  <a:cxn ang="0">
                    <a:pos x="8" y="2"/>
                  </a:cxn>
                </a:cxnLst>
                <a:rect l="0" t="0" r="r" b="b"/>
                <a:pathLst>
                  <a:path w="27" h="14">
                    <a:moveTo>
                      <a:pt x="8" y="2"/>
                    </a:moveTo>
                    <a:cubicBezTo>
                      <a:pt x="10" y="4"/>
                      <a:pt x="13" y="6"/>
                      <a:pt x="15" y="5"/>
                    </a:cubicBezTo>
                    <a:cubicBezTo>
                      <a:pt x="18" y="8"/>
                      <a:pt x="22" y="7"/>
                      <a:pt x="25" y="10"/>
                    </a:cubicBezTo>
                    <a:lnTo>
                      <a:pt x="27" y="10"/>
                    </a:lnTo>
                    <a:cubicBezTo>
                      <a:pt x="25" y="11"/>
                      <a:pt x="23" y="14"/>
                      <a:pt x="20" y="13"/>
                    </a:cubicBezTo>
                    <a:cubicBezTo>
                      <a:pt x="17" y="13"/>
                      <a:pt x="14" y="13"/>
                      <a:pt x="12" y="10"/>
                    </a:cubicBezTo>
                    <a:cubicBezTo>
                      <a:pt x="10" y="9"/>
                      <a:pt x="7" y="10"/>
                      <a:pt x="5" y="9"/>
                    </a:cubicBezTo>
                    <a:cubicBezTo>
                      <a:pt x="4" y="8"/>
                      <a:pt x="2" y="9"/>
                      <a:pt x="2" y="7"/>
                    </a:cubicBezTo>
                    <a:cubicBezTo>
                      <a:pt x="2" y="5"/>
                      <a:pt x="0" y="5"/>
                      <a:pt x="0" y="3"/>
                    </a:cubicBezTo>
                    <a:cubicBezTo>
                      <a:pt x="0" y="1"/>
                      <a:pt x="3" y="3"/>
                      <a:pt x="3" y="1"/>
                    </a:cubicBezTo>
                    <a:cubicBezTo>
                      <a:pt x="4" y="1"/>
                      <a:pt x="5" y="0"/>
                      <a:pt x="5" y="1"/>
                    </a:cubicBezTo>
                    <a:cubicBezTo>
                      <a:pt x="6" y="2"/>
                      <a:pt x="7" y="2"/>
                      <a:pt x="8"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7" name="Freeform 133"/>
              <p:cNvSpPr>
                <a:spLocks/>
              </p:cNvSpPr>
              <p:nvPr/>
            </p:nvSpPr>
            <p:spPr bwMode="auto">
              <a:xfrm>
                <a:off x="1347" y="3622"/>
                <a:ext cx="8" cy="8"/>
              </a:xfrm>
              <a:custGeom>
                <a:avLst/>
                <a:gdLst/>
                <a:ahLst/>
                <a:cxnLst>
                  <a:cxn ang="0">
                    <a:pos x="0" y="1"/>
                  </a:cxn>
                  <a:cxn ang="0">
                    <a:pos x="1" y="0"/>
                  </a:cxn>
                  <a:cxn ang="0">
                    <a:pos x="1" y="0"/>
                  </a:cxn>
                  <a:cxn ang="0">
                    <a:pos x="0" y="1"/>
                  </a:cxn>
                </a:cxnLst>
                <a:rect l="0" t="0" r="r" b="b"/>
                <a:pathLst>
                  <a:path w="1" h="1">
                    <a:moveTo>
                      <a:pt x="0" y="1"/>
                    </a:moveTo>
                    <a:lnTo>
                      <a:pt x="1" y="0"/>
                    </a:lnTo>
                    <a:lnTo>
                      <a:pt x="1" y="0"/>
                    </a:lnTo>
                    <a:lnTo>
                      <a:pt x="0" y="1"/>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8" name="Freeform 134"/>
              <p:cNvSpPr>
                <a:spLocks/>
              </p:cNvSpPr>
              <p:nvPr/>
            </p:nvSpPr>
            <p:spPr bwMode="auto">
              <a:xfrm>
                <a:off x="1746" y="3630"/>
                <a:ext cx="8" cy="1"/>
              </a:xfrm>
              <a:custGeom>
                <a:avLst/>
                <a:gdLst/>
                <a:ahLst/>
                <a:cxnLst>
                  <a:cxn ang="0">
                    <a:pos x="1" y="0"/>
                  </a:cxn>
                  <a:cxn ang="0">
                    <a:pos x="0" y="0"/>
                  </a:cxn>
                  <a:cxn ang="0">
                    <a:pos x="1" y="0"/>
                  </a:cxn>
                </a:cxnLst>
                <a:rect l="0" t="0" r="r" b="b"/>
                <a:pathLst>
                  <a:path w="1">
                    <a:moveTo>
                      <a:pt x="1" y="0"/>
                    </a:moveTo>
                    <a:lnTo>
                      <a:pt x="0" y="0"/>
                    </a:lnTo>
                    <a:lnTo>
                      <a:pt x="1" y="0"/>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59" name="Freeform 135"/>
              <p:cNvSpPr>
                <a:spLocks/>
              </p:cNvSpPr>
              <p:nvPr/>
            </p:nvSpPr>
            <p:spPr bwMode="auto">
              <a:xfrm>
                <a:off x="1864" y="3630"/>
                <a:ext cx="54" cy="37"/>
              </a:xfrm>
              <a:custGeom>
                <a:avLst/>
                <a:gdLst/>
                <a:ahLst/>
                <a:cxnLst>
                  <a:cxn ang="0">
                    <a:pos x="7" y="2"/>
                  </a:cxn>
                  <a:cxn ang="0">
                    <a:pos x="7" y="5"/>
                  </a:cxn>
                  <a:cxn ang="0">
                    <a:pos x="5" y="3"/>
                  </a:cxn>
                  <a:cxn ang="0">
                    <a:pos x="5" y="2"/>
                  </a:cxn>
                  <a:cxn ang="0">
                    <a:pos x="4" y="3"/>
                  </a:cxn>
                  <a:cxn ang="0">
                    <a:pos x="4" y="4"/>
                  </a:cxn>
                  <a:cxn ang="0">
                    <a:pos x="3" y="2"/>
                  </a:cxn>
                  <a:cxn ang="0">
                    <a:pos x="2" y="3"/>
                  </a:cxn>
                  <a:cxn ang="0">
                    <a:pos x="0" y="3"/>
                  </a:cxn>
                  <a:cxn ang="0">
                    <a:pos x="0" y="1"/>
                  </a:cxn>
                  <a:cxn ang="0">
                    <a:pos x="2" y="2"/>
                  </a:cxn>
                  <a:cxn ang="0">
                    <a:pos x="1" y="1"/>
                  </a:cxn>
                  <a:cxn ang="0">
                    <a:pos x="7" y="2"/>
                  </a:cxn>
                </a:cxnLst>
                <a:rect l="0" t="0" r="r" b="b"/>
                <a:pathLst>
                  <a:path w="7" h="5">
                    <a:moveTo>
                      <a:pt x="7" y="2"/>
                    </a:moveTo>
                    <a:cubicBezTo>
                      <a:pt x="7" y="3"/>
                      <a:pt x="7" y="4"/>
                      <a:pt x="7" y="5"/>
                    </a:cubicBezTo>
                    <a:cubicBezTo>
                      <a:pt x="6" y="5"/>
                      <a:pt x="4" y="5"/>
                      <a:pt x="5" y="3"/>
                    </a:cubicBezTo>
                    <a:cubicBezTo>
                      <a:pt x="5" y="2"/>
                      <a:pt x="5" y="2"/>
                      <a:pt x="5" y="2"/>
                    </a:cubicBezTo>
                    <a:cubicBezTo>
                      <a:pt x="4" y="2"/>
                      <a:pt x="4" y="3"/>
                      <a:pt x="4" y="3"/>
                    </a:cubicBezTo>
                    <a:cubicBezTo>
                      <a:pt x="4" y="3"/>
                      <a:pt x="4" y="4"/>
                      <a:pt x="4" y="4"/>
                    </a:cubicBezTo>
                    <a:cubicBezTo>
                      <a:pt x="3" y="4"/>
                      <a:pt x="4" y="2"/>
                      <a:pt x="3" y="2"/>
                    </a:cubicBezTo>
                    <a:cubicBezTo>
                      <a:pt x="2" y="2"/>
                      <a:pt x="2" y="3"/>
                      <a:pt x="2" y="3"/>
                    </a:cubicBezTo>
                    <a:cubicBezTo>
                      <a:pt x="2" y="3"/>
                      <a:pt x="1" y="3"/>
                      <a:pt x="0" y="3"/>
                    </a:cubicBezTo>
                    <a:lnTo>
                      <a:pt x="0" y="1"/>
                    </a:lnTo>
                    <a:cubicBezTo>
                      <a:pt x="1" y="1"/>
                      <a:pt x="1" y="3"/>
                      <a:pt x="2" y="2"/>
                    </a:cubicBezTo>
                    <a:cubicBezTo>
                      <a:pt x="2" y="2"/>
                      <a:pt x="2" y="1"/>
                      <a:pt x="1" y="1"/>
                    </a:cubicBezTo>
                    <a:cubicBezTo>
                      <a:pt x="3" y="0"/>
                      <a:pt x="6" y="1"/>
                      <a:pt x="7"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0" name="Freeform 136"/>
              <p:cNvSpPr>
                <a:spLocks/>
              </p:cNvSpPr>
              <p:nvPr/>
            </p:nvSpPr>
            <p:spPr bwMode="auto">
              <a:xfrm>
                <a:off x="1136" y="3630"/>
                <a:ext cx="8" cy="15"/>
              </a:xfrm>
              <a:custGeom>
                <a:avLst/>
                <a:gdLst/>
                <a:ahLst/>
                <a:cxnLst>
                  <a:cxn ang="0">
                    <a:pos x="1" y="1"/>
                  </a:cxn>
                  <a:cxn ang="0">
                    <a:pos x="1" y="2"/>
                  </a:cxn>
                  <a:cxn ang="0">
                    <a:pos x="0" y="0"/>
                  </a:cxn>
                  <a:cxn ang="0">
                    <a:pos x="1" y="1"/>
                  </a:cxn>
                </a:cxnLst>
                <a:rect l="0" t="0" r="r" b="b"/>
                <a:pathLst>
                  <a:path w="1" h="2">
                    <a:moveTo>
                      <a:pt x="1" y="1"/>
                    </a:moveTo>
                    <a:cubicBezTo>
                      <a:pt x="1" y="2"/>
                      <a:pt x="1" y="2"/>
                      <a:pt x="1" y="2"/>
                    </a:cubicBezTo>
                    <a:cubicBezTo>
                      <a:pt x="0" y="1"/>
                      <a:pt x="0" y="0"/>
                      <a:pt x="0" y="0"/>
                    </a:cubicBezTo>
                    <a:cubicBezTo>
                      <a:pt x="0" y="0"/>
                      <a:pt x="1" y="0"/>
                      <a:pt x="1" y="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1" name="Rectangle 137"/>
              <p:cNvSpPr>
                <a:spLocks noChangeArrowheads="1"/>
              </p:cNvSpPr>
              <p:nvPr/>
            </p:nvSpPr>
            <p:spPr bwMode="auto">
              <a:xfrm>
                <a:off x="1864" y="3630"/>
                <a:ext cx="1" cy="7"/>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2" name="Freeform 138"/>
              <p:cNvSpPr>
                <a:spLocks/>
              </p:cNvSpPr>
              <p:nvPr/>
            </p:nvSpPr>
            <p:spPr bwMode="auto">
              <a:xfrm>
                <a:off x="1754" y="3630"/>
                <a:ext cx="8" cy="15"/>
              </a:xfrm>
              <a:custGeom>
                <a:avLst/>
                <a:gdLst/>
                <a:ahLst/>
                <a:cxnLst>
                  <a:cxn ang="0">
                    <a:pos x="1" y="1"/>
                  </a:cxn>
                  <a:cxn ang="0">
                    <a:pos x="1" y="2"/>
                  </a:cxn>
                  <a:cxn ang="0">
                    <a:pos x="1" y="1"/>
                  </a:cxn>
                </a:cxnLst>
                <a:rect l="0" t="0" r="r" b="b"/>
                <a:pathLst>
                  <a:path w="1" h="2">
                    <a:moveTo>
                      <a:pt x="1" y="1"/>
                    </a:moveTo>
                    <a:cubicBezTo>
                      <a:pt x="1" y="1"/>
                      <a:pt x="1" y="2"/>
                      <a:pt x="1" y="2"/>
                    </a:cubicBezTo>
                    <a:cubicBezTo>
                      <a:pt x="1" y="2"/>
                      <a:pt x="0" y="0"/>
                      <a:pt x="1"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3" name="Rectangle 139"/>
              <p:cNvSpPr>
                <a:spLocks noChangeArrowheads="1"/>
              </p:cNvSpPr>
              <p:nvPr/>
            </p:nvSpPr>
            <p:spPr bwMode="auto">
              <a:xfrm>
                <a:off x="1339" y="3630"/>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4" name="Freeform 140"/>
              <p:cNvSpPr>
                <a:spLocks/>
              </p:cNvSpPr>
              <p:nvPr/>
            </p:nvSpPr>
            <p:spPr bwMode="auto">
              <a:xfrm>
                <a:off x="1206" y="3630"/>
                <a:ext cx="493" cy="310"/>
              </a:xfrm>
              <a:custGeom>
                <a:avLst/>
                <a:gdLst/>
                <a:ahLst/>
                <a:cxnLst>
                  <a:cxn ang="0">
                    <a:pos x="28" y="33"/>
                  </a:cxn>
                  <a:cxn ang="0">
                    <a:pos x="24" y="28"/>
                  </a:cxn>
                  <a:cxn ang="0">
                    <a:pos x="20" y="28"/>
                  </a:cxn>
                  <a:cxn ang="0">
                    <a:pos x="16" y="22"/>
                  </a:cxn>
                  <a:cxn ang="0">
                    <a:pos x="12" y="18"/>
                  </a:cxn>
                  <a:cxn ang="0">
                    <a:pos x="9" y="15"/>
                  </a:cxn>
                  <a:cxn ang="0">
                    <a:pos x="6" y="13"/>
                  </a:cxn>
                  <a:cxn ang="0">
                    <a:pos x="4" y="10"/>
                  </a:cxn>
                  <a:cxn ang="0">
                    <a:pos x="9" y="11"/>
                  </a:cxn>
                  <a:cxn ang="0">
                    <a:pos x="14" y="14"/>
                  </a:cxn>
                  <a:cxn ang="0">
                    <a:pos x="1" y="1"/>
                  </a:cxn>
                  <a:cxn ang="0">
                    <a:pos x="38" y="28"/>
                  </a:cxn>
                  <a:cxn ang="0">
                    <a:pos x="37" y="24"/>
                  </a:cxn>
                  <a:cxn ang="0">
                    <a:pos x="45" y="29"/>
                  </a:cxn>
                  <a:cxn ang="0">
                    <a:pos x="47" y="32"/>
                  </a:cxn>
                  <a:cxn ang="0">
                    <a:pos x="48" y="30"/>
                  </a:cxn>
                  <a:cxn ang="0">
                    <a:pos x="50" y="33"/>
                  </a:cxn>
                  <a:cxn ang="0">
                    <a:pos x="52" y="32"/>
                  </a:cxn>
                  <a:cxn ang="0">
                    <a:pos x="52" y="35"/>
                  </a:cxn>
                  <a:cxn ang="0">
                    <a:pos x="40" y="27"/>
                  </a:cxn>
                  <a:cxn ang="0">
                    <a:pos x="40" y="29"/>
                  </a:cxn>
                  <a:cxn ang="0">
                    <a:pos x="39" y="30"/>
                  </a:cxn>
                  <a:cxn ang="0">
                    <a:pos x="62" y="41"/>
                  </a:cxn>
                  <a:cxn ang="0">
                    <a:pos x="40" y="31"/>
                  </a:cxn>
                  <a:cxn ang="0">
                    <a:pos x="41" y="33"/>
                  </a:cxn>
                  <a:cxn ang="0">
                    <a:pos x="39" y="32"/>
                  </a:cxn>
                  <a:cxn ang="0">
                    <a:pos x="37" y="32"/>
                  </a:cxn>
                  <a:cxn ang="0">
                    <a:pos x="37" y="31"/>
                  </a:cxn>
                  <a:cxn ang="0">
                    <a:pos x="36" y="32"/>
                  </a:cxn>
                  <a:cxn ang="0">
                    <a:pos x="35" y="33"/>
                  </a:cxn>
                  <a:cxn ang="0">
                    <a:pos x="33" y="30"/>
                  </a:cxn>
                  <a:cxn ang="0">
                    <a:pos x="32" y="34"/>
                  </a:cxn>
                </a:cxnLst>
                <a:rect l="0" t="0" r="r" b="b"/>
                <a:pathLst>
                  <a:path w="63" h="41">
                    <a:moveTo>
                      <a:pt x="30" y="35"/>
                    </a:moveTo>
                    <a:lnTo>
                      <a:pt x="28" y="33"/>
                    </a:lnTo>
                    <a:lnTo>
                      <a:pt x="26" y="30"/>
                    </a:lnTo>
                    <a:lnTo>
                      <a:pt x="24" y="28"/>
                    </a:lnTo>
                    <a:lnTo>
                      <a:pt x="22" y="26"/>
                    </a:lnTo>
                    <a:lnTo>
                      <a:pt x="20" y="28"/>
                    </a:lnTo>
                    <a:lnTo>
                      <a:pt x="17" y="23"/>
                    </a:lnTo>
                    <a:lnTo>
                      <a:pt x="16" y="22"/>
                    </a:lnTo>
                    <a:lnTo>
                      <a:pt x="15" y="20"/>
                    </a:lnTo>
                    <a:lnTo>
                      <a:pt x="12" y="18"/>
                    </a:lnTo>
                    <a:lnTo>
                      <a:pt x="10" y="19"/>
                    </a:lnTo>
                    <a:lnTo>
                      <a:pt x="9" y="15"/>
                    </a:lnTo>
                    <a:lnTo>
                      <a:pt x="8" y="14"/>
                    </a:lnTo>
                    <a:lnTo>
                      <a:pt x="6" y="13"/>
                    </a:lnTo>
                    <a:lnTo>
                      <a:pt x="4" y="12"/>
                    </a:lnTo>
                    <a:lnTo>
                      <a:pt x="4" y="10"/>
                    </a:lnTo>
                    <a:cubicBezTo>
                      <a:pt x="4" y="10"/>
                      <a:pt x="4" y="8"/>
                      <a:pt x="5" y="7"/>
                    </a:cubicBezTo>
                    <a:cubicBezTo>
                      <a:pt x="7" y="7"/>
                      <a:pt x="8" y="9"/>
                      <a:pt x="9" y="11"/>
                    </a:cubicBezTo>
                    <a:cubicBezTo>
                      <a:pt x="11" y="12"/>
                      <a:pt x="12" y="14"/>
                      <a:pt x="14" y="14"/>
                    </a:cubicBezTo>
                    <a:cubicBezTo>
                      <a:pt x="14" y="14"/>
                      <a:pt x="14" y="14"/>
                      <a:pt x="14" y="14"/>
                    </a:cubicBezTo>
                    <a:cubicBezTo>
                      <a:pt x="9" y="10"/>
                      <a:pt x="4" y="4"/>
                      <a:pt x="0" y="0"/>
                    </a:cubicBezTo>
                    <a:lnTo>
                      <a:pt x="1" y="1"/>
                    </a:lnTo>
                    <a:lnTo>
                      <a:pt x="9" y="9"/>
                    </a:lnTo>
                    <a:cubicBezTo>
                      <a:pt x="19" y="15"/>
                      <a:pt x="27" y="25"/>
                      <a:pt x="38" y="28"/>
                    </a:cubicBezTo>
                    <a:cubicBezTo>
                      <a:pt x="38" y="28"/>
                      <a:pt x="38" y="28"/>
                      <a:pt x="38" y="28"/>
                    </a:cubicBezTo>
                    <a:cubicBezTo>
                      <a:pt x="36" y="27"/>
                      <a:pt x="37" y="26"/>
                      <a:pt x="37" y="24"/>
                    </a:cubicBezTo>
                    <a:cubicBezTo>
                      <a:pt x="39" y="25"/>
                      <a:pt x="43" y="27"/>
                      <a:pt x="46" y="29"/>
                    </a:cubicBezTo>
                    <a:cubicBezTo>
                      <a:pt x="46" y="29"/>
                      <a:pt x="45" y="29"/>
                      <a:pt x="45" y="29"/>
                    </a:cubicBezTo>
                    <a:lnTo>
                      <a:pt x="44" y="29"/>
                    </a:lnTo>
                    <a:cubicBezTo>
                      <a:pt x="46" y="30"/>
                      <a:pt x="46" y="32"/>
                      <a:pt x="47" y="32"/>
                    </a:cubicBezTo>
                    <a:cubicBezTo>
                      <a:pt x="48" y="31"/>
                      <a:pt x="47" y="31"/>
                      <a:pt x="47" y="30"/>
                    </a:cubicBezTo>
                    <a:lnTo>
                      <a:pt x="48" y="30"/>
                    </a:lnTo>
                    <a:cubicBezTo>
                      <a:pt x="47" y="32"/>
                      <a:pt x="49" y="32"/>
                      <a:pt x="49" y="34"/>
                    </a:cubicBezTo>
                    <a:cubicBezTo>
                      <a:pt x="50" y="34"/>
                      <a:pt x="50" y="34"/>
                      <a:pt x="50" y="33"/>
                    </a:cubicBezTo>
                    <a:lnTo>
                      <a:pt x="49" y="31"/>
                    </a:lnTo>
                    <a:cubicBezTo>
                      <a:pt x="51" y="31"/>
                      <a:pt x="52" y="32"/>
                      <a:pt x="52" y="32"/>
                    </a:cubicBezTo>
                    <a:cubicBezTo>
                      <a:pt x="52" y="33"/>
                      <a:pt x="52" y="32"/>
                      <a:pt x="51" y="33"/>
                    </a:cubicBezTo>
                    <a:cubicBezTo>
                      <a:pt x="52" y="33"/>
                      <a:pt x="52" y="34"/>
                      <a:pt x="52" y="35"/>
                    </a:cubicBezTo>
                    <a:cubicBezTo>
                      <a:pt x="49" y="34"/>
                      <a:pt x="45" y="32"/>
                      <a:pt x="42" y="30"/>
                    </a:cubicBezTo>
                    <a:cubicBezTo>
                      <a:pt x="41" y="30"/>
                      <a:pt x="42" y="27"/>
                      <a:pt x="40" y="27"/>
                    </a:cubicBezTo>
                    <a:cubicBezTo>
                      <a:pt x="40" y="28"/>
                      <a:pt x="39" y="28"/>
                      <a:pt x="40" y="28"/>
                    </a:cubicBezTo>
                    <a:lnTo>
                      <a:pt x="40" y="29"/>
                    </a:lnTo>
                    <a:cubicBezTo>
                      <a:pt x="40" y="29"/>
                      <a:pt x="40" y="30"/>
                      <a:pt x="39" y="30"/>
                    </a:cubicBezTo>
                    <a:lnTo>
                      <a:pt x="39" y="30"/>
                    </a:lnTo>
                    <a:cubicBezTo>
                      <a:pt x="43" y="32"/>
                      <a:pt x="47" y="34"/>
                      <a:pt x="51" y="36"/>
                    </a:cubicBezTo>
                    <a:cubicBezTo>
                      <a:pt x="54" y="38"/>
                      <a:pt x="59" y="39"/>
                      <a:pt x="62" y="41"/>
                    </a:cubicBezTo>
                    <a:cubicBezTo>
                      <a:pt x="62" y="41"/>
                      <a:pt x="63" y="41"/>
                      <a:pt x="63" y="41"/>
                    </a:cubicBezTo>
                    <a:cubicBezTo>
                      <a:pt x="55" y="39"/>
                      <a:pt x="47" y="35"/>
                      <a:pt x="40" y="31"/>
                    </a:cubicBezTo>
                    <a:cubicBezTo>
                      <a:pt x="39" y="31"/>
                      <a:pt x="38" y="31"/>
                      <a:pt x="38" y="32"/>
                    </a:cubicBezTo>
                    <a:cubicBezTo>
                      <a:pt x="39" y="32"/>
                      <a:pt x="40" y="32"/>
                      <a:pt x="41" y="33"/>
                    </a:cubicBezTo>
                    <a:cubicBezTo>
                      <a:pt x="41" y="33"/>
                      <a:pt x="40" y="33"/>
                      <a:pt x="39" y="32"/>
                    </a:cubicBezTo>
                    <a:cubicBezTo>
                      <a:pt x="39" y="32"/>
                      <a:pt x="39" y="32"/>
                      <a:pt x="39" y="32"/>
                    </a:cubicBezTo>
                    <a:cubicBezTo>
                      <a:pt x="39" y="32"/>
                      <a:pt x="39" y="31"/>
                      <a:pt x="38" y="31"/>
                    </a:cubicBezTo>
                    <a:cubicBezTo>
                      <a:pt x="38" y="31"/>
                      <a:pt x="37" y="31"/>
                      <a:pt x="37" y="32"/>
                    </a:cubicBezTo>
                    <a:lnTo>
                      <a:pt x="37" y="32"/>
                    </a:lnTo>
                    <a:cubicBezTo>
                      <a:pt x="37" y="32"/>
                      <a:pt x="37" y="31"/>
                      <a:pt x="37" y="31"/>
                    </a:cubicBezTo>
                    <a:cubicBezTo>
                      <a:pt x="36" y="31"/>
                      <a:pt x="36" y="31"/>
                      <a:pt x="36" y="32"/>
                    </a:cubicBezTo>
                    <a:lnTo>
                      <a:pt x="36" y="32"/>
                    </a:lnTo>
                    <a:cubicBezTo>
                      <a:pt x="36" y="32"/>
                      <a:pt x="35" y="31"/>
                      <a:pt x="35" y="31"/>
                    </a:cubicBezTo>
                    <a:cubicBezTo>
                      <a:pt x="34" y="32"/>
                      <a:pt x="35" y="32"/>
                      <a:pt x="35" y="33"/>
                    </a:cubicBezTo>
                    <a:lnTo>
                      <a:pt x="34" y="33"/>
                    </a:lnTo>
                    <a:cubicBezTo>
                      <a:pt x="34" y="32"/>
                      <a:pt x="34" y="30"/>
                      <a:pt x="33" y="30"/>
                    </a:cubicBezTo>
                    <a:cubicBezTo>
                      <a:pt x="32" y="31"/>
                      <a:pt x="34" y="33"/>
                      <a:pt x="32" y="34"/>
                    </a:cubicBezTo>
                    <a:cubicBezTo>
                      <a:pt x="32" y="34"/>
                      <a:pt x="32" y="34"/>
                      <a:pt x="32" y="34"/>
                    </a:cubicBezTo>
                    <a:lnTo>
                      <a:pt x="30" y="35"/>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5" name="Freeform 141"/>
              <p:cNvSpPr>
                <a:spLocks/>
              </p:cNvSpPr>
              <p:nvPr/>
            </p:nvSpPr>
            <p:spPr bwMode="auto">
              <a:xfrm>
                <a:off x="1214" y="3690"/>
                <a:ext cx="352" cy="258"/>
              </a:xfrm>
              <a:custGeom>
                <a:avLst/>
                <a:gdLst/>
                <a:ahLst/>
                <a:cxnLst>
                  <a:cxn ang="0">
                    <a:pos x="3" y="4"/>
                  </a:cxn>
                  <a:cxn ang="0">
                    <a:pos x="5" y="5"/>
                  </a:cxn>
                  <a:cxn ang="0">
                    <a:pos x="7" y="6"/>
                  </a:cxn>
                  <a:cxn ang="0">
                    <a:pos x="8" y="7"/>
                  </a:cxn>
                  <a:cxn ang="0">
                    <a:pos x="9" y="11"/>
                  </a:cxn>
                  <a:cxn ang="0">
                    <a:pos x="11" y="10"/>
                  </a:cxn>
                  <a:cxn ang="0">
                    <a:pos x="14" y="12"/>
                  </a:cxn>
                  <a:cxn ang="0">
                    <a:pos x="15" y="13"/>
                  </a:cxn>
                  <a:cxn ang="0">
                    <a:pos x="17" y="14"/>
                  </a:cxn>
                  <a:cxn ang="0">
                    <a:pos x="19" y="19"/>
                  </a:cxn>
                  <a:cxn ang="0">
                    <a:pos x="21" y="18"/>
                  </a:cxn>
                  <a:cxn ang="0">
                    <a:pos x="23" y="21"/>
                  </a:cxn>
                  <a:cxn ang="0">
                    <a:pos x="25" y="23"/>
                  </a:cxn>
                  <a:cxn ang="0">
                    <a:pos x="26" y="23"/>
                  </a:cxn>
                  <a:cxn ang="0">
                    <a:pos x="27" y="25"/>
                  </a:cxn>
                  <a:cxn ang="0">
                    <a:pos x="29" y="26"/>
                  </a:cxn>
                  <a:cxn ang="0">
                    <a:pos x="31" y="26"/>
                  </a:cxn>
                  <a:cxn ang="0">
                    <a:pos x="30" y="28"/>
                  </a:cxn>
                  <a:cxn ang="0">
                    <a:pos x="33" y="29"/>
                  </a:cxn>
                  <a:cxn ang="0">
                    <a:pos x="33" y="27"/>
                  </a:cxn>
                  <a:cxn ang="0">
                    <a:pos x="34" y="28"/>
                  </a:cxn>
                  <a:cxn ang="0">
                    <a:pos x="35" y="29"/>
                  </a:cxn>
                  <a:cxn ang="0">
                    <a:pos x="36" y="28"/>
                  </a:cxn>
                  <a:cxn ang="0">
                    <a:pos x="35" y="27"/>
                  </a:cxn>
                  <a:cxn ang="0">
                    <a:pos x="37" y="27"/>
                  </a:cxn>
                  <a:cxn ang="0">
                    <a:pos x="38" y="25"/>
                  </a:cxn>
                  <a:cxn ang="0">
                    <a:pos x="38" y="27"/>
                  </a:cxn>
                  <a:cxn ang="0">
                    <a:pos x="39" y="30"/>
                  </a:cxn>
                  <a:cxn ang="0">
                    <a:pos x="41" y="30"/>
                  </a:cxn>
                  <a:cxn ang="0">
                    <a:pos x="42" y="32"/>
                  </a:cxn>
                  <a:cxn ang="0">
                    <a:pos x="44" y="32"/>
                  </a:cxn>
                  <a:cxn ang="0">
                    <a:pos x="45" y="34"/>
                  </a:cxn>
                  <a:cxn ang="0">
                    <a:pos x="38" y="34"/>
                  </a:cxn>
                  <a:cxn ang="0">
                    <a:pos x="22" y="25"/>
                  </a:cxn>
                  <a:cxn ang="0">
                    <a:pos x="12" y="18"/>
                  </a:cxn>
                  <a:cxn ang="0">
                    <a:pos x="9" y="14"/>
                  </a:cxn>
                  <a:cxn ang="0">
                    <a:pos x="2" y="4"/>
                  </a:cxn>
                  <a:cxn ang="0">
                    <a:pos x="0" y="2"/>
                  </a:cxn>
                  <a:cxn ang="0">
                    <a:pos x="2" y="0"/>
                  </a:cxn>
                  <a:cxn ang="0">
                    <a:pos x="3" y="2"/>
                  </a:cxn>
                  <a:cxn ang="0">
                    <a:pos x="3" y="4"/>
                  </a:cxn>
                </a:cxnLst>
                <a:rect l="0" t="0" r="r" b="b"/>
                <a:pathLst>
                  <a:path w="45" h="34">
                    <a:moveTo>
                      <a:pt x="3" y="4"/>
                    </a:moveTo>
                    <a:lnTo>
                      <a:pt x="5" y="5"/>
                    </a:lnTo>
                    <a:lnTo>
                      <a:pt x="7" y="6"/>
                    </a:lnTo>
                    <a:lnTo>
                      <a:pt x="8" y="7"/>
                    </a:lnTo>
                    <a:lnTo>
                      <a:pt x="9" y="11"/>
                    </a:lnTo>
                    <a:lnTo>
                      <a:pt x="11" y="10"/>
                    </a:lnTo>
                    <a:lnTo>
                      <a:pt x="14" y="12"/>
                    </a:lnTo>
                    <a:lnTo>
                      <a:pt x="15" y="13"/>
                    </a:lnTo>
                    <a:lnTo>
                      <a:pt x="17" y="14"/>
                    </a:lnTo>
                    <a:lnTo>
                      <a:pt x="19" y="19"/>
                    </a:lnTo>
                    <a:lnTo>
                      <a:pt x="21" y="18"/>
                    </a:lnTo>
                    <a:cubicBezTo>
                      <a:pt x="22" y="17"/>
                      <a:pt x="23" y="21"/>
                      <a:pt x="23" y="21"/>
                    </a:cubicBezTo>
                    <a:cubicBezTo>
                      <a:pt x="24" y="14"/>
                      <a:pt x="25" y="23"/>
                      <a:pt x="25" y="23"/>
                    </a:cubicBezTo>
                    <a:cubicBezTo>
                      <a:pt x="25" y="20"/>
                      <a:pt x="26" y="23"/>
                      <a:pt x="26" y="23"/>
                    </a:cubicBezTo>
                    <a:lnTo>
                      <a:pt x="27" y="25"/>
                    </a:lnTo>
                    <a:lnTo>
                      <a:pt x="29" y="26"/>
                    </a:lnTo>
                    <a:lnTo>
                      <a:pt x="31" y="26"/>
                    </a:lnTo>
                    <a:cubicBezTo>
                      <a:pt x="30" y="27"/>
                      <a:pt x="31" y="27"/>
                      <a:pt x="30" y="28"/>
                    </a:cubicBezTo>
                    <a:cubicBezTo>
                      <a:pt x="31" y="29"/>
                      <a:pt x="32" y="28"/>
                      <a:pt x="33" y="29"/>
                    </a:cubicBezTo>
                    <a:cubicBezTo>
                      <a:pt x="33" y="28"/>
                      <a:pt x="33" y="28"/>
                      <a:pt x="33" y="27"/>
                    </a:cubicBezTo>
                    <a:lnTo>
                      <a:pt x="34" y="28"/>
                    </a:lnTo>
                    <a:cubicBezTo>
                      <a:pt x="34" y="28"/>
                      <a:pt x="34" y="28"/>
                      <a:pt x="35" y="29"/>
                    </a:cubicBezTo>
                    <a:cubicBezTo>
                      <a:pt x="35" y="29"/>
                      <a:pt x="35" y="28"/>
                      <a:pt x="36" y="28"/>
                    </a:cubicBezTo>
                    <a:lnTo>
                      <a:pt x="35" y="27"/>
                    </a:lnTo>
                    <a:cubicBezTo>
                      <a:pt x="36" y="27"/>
                      <a:pt x="37" y="27"/>
                      <a:pt x="37" y="27"/>
                    </a:cubicBezTo>
                    <a:cubicBezTo>
                      <a:pt x="38" y="27"/>
                      <a:pt x="37" y="26"/>
                      <a:pt x="38" y="25"/>
                    </a:cubicBezTo>
                    <a:cubicBezTo>
                      <a:pt x="38" y="26"/>
                      <a:pt x="38" y="26"/>
                      <a:pt x="38" y="27"/>
                    </a:cubicBezTo>
                    <a:cubicBezTo>
                      <a:pt x="39" y="28"/>
                      <a:pt x="38" y="29"/>
                      <a:pt x="39" y="30"/>
                    </a:cubicBezTo>
                    <a:cubicBezTo>
                      <a:pt x="40" y="29"/>
                      <a:pt x="40" y="32"/>
                      <a:pt x="41" y="30"/>
                    </a:cubicBezTo>
                    <a:cubicBezTo>
                      <a:pt x="41" y="31"/>
                      <a:pt x="43" y="30"/>
                      <a:pt x="42" y="32"/>
                    </a:cubicBezTo>
                    <a:cubicBezTo>
                      <a:pt x="43" y="32"/>
                      <a:pt x="44" y="33"/>
                      <a:pt x="44" y="32"/>
                    </a:cubicBezTo>
                    <a:cubicBezTo>
                      <a:pt x="45" y="33"/>
                      <a:pt x="45" y="33"/>
                      <a:pt x="45" y="34"/>
                    </a:cubicBezTo>
                    <a:lnTo>
                      <a:pt x="38" y="34"/>
                    </a:lnTo>
                    <a:cubicBezTo>
                      <a:pt x="32" y="32"/>
                      <a:pt x="27" y="28"/>
                      <a:pt x="22" y="25"/>
                    </a:cubicBezTo>
                    <a:lnTo>
                      <a:pt x="12" y="18"/>
                    </a:lnTo>
                    <a:cubicBezTo>
                      <a:pt x="10" y="17"/>
                      <a:pt x="10" y="16"/>
                      <a:pt x="9" y="14"/>
                    </a:cubicBezTo>
                    <a:lnTo>
                      <a:pt x="2" y="4"/>
                    </a:lnTo>
                    <a:lnTo>
                      <a:pt x="0" y="2"/>
                    </a:lnTo>
                    <a:cubicBezTo>
                      <a:pt x="1" y="1"/>
                      <a:pt x="2" y="1"/>
                      <a:pt x="2" y="0"/>
                    </a:cubicBezTo>
                    <a:cubicBezTo>
                      <a:pt x="2" y="1"/>
                      <a:pt x="2" y="2"/>
                      <a:pt x="3" y="2"/>
                    </a:cubicBezTo>
                    <a:lnTo>
                      <a:pt x="3" y="4"/>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6" name="Freeform 142"/>
              <p:cNvSpPr>
                <a:spLocks/>
              </p:cNvSpPr>
              <p:nvPr/>
            </p:nvSpPr>
            <p:spPr bwMode="auto">
              <a:xfrm>
                <a:off x="1770" y="3637"/>
                <a:ext cx="15" cy="23"/>
              </a:xfrm>
              <a:custGeom>
                <a:avLst/>
                <a:gdLst/>
                <a:ahLst/>
                <a:cxnLst>
                  <a:cxn ang="0">
                    <a:pos x="1" y="1"/>
                  </a:cxn>
                  <a:cxn ang="0">
                    <a:pos x="1" y="2"/>
                  </a:cxn>
                  <a:cxn ang="0">
                    <a:pos x="0" y="2"/>
                  </a:cxn>
                  <a:cxn ang="0">
                    <a:pos x="1" y="1"/>
                  </a:cxn>
                </a:cxnLst>
                <a:rect l="0" t="0" r="r" b="b"/>
                <a:pathLst>
                  <a:path w="2" h="3">
                    <a:moveTo>
                      <a:pt x="1" y="1"/>
                    </a:moveTo>
                    <a:cubicBezTo>
                      <a:pt x="2" y="1"/>
                      <a:pt x="1" y="2"/>
                      <a:pt x="1" y="2"/>
                    </a:cubicBezTo>
                    <a:cubicBezTo>
                      <a:pt x="0" y="3"/>
                      <a:pt x="0" y="2"/>
                      <a:pt x="0" y="2"/>
                    </a:cubicBezTo>
                    <a:cubicBezTo>
                      <a:pt x="0" y="1"/>
                      <a:pt x="1" y="0"/>
                      <a:pt x="1"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7" name="Freeform 143"/>
              <p:cNvSpPr>
                <a:spLocks/>
              </p:cNvSpPr>
              <p:nvPr/>
            </p:nvSpPr>
            <p:spPr bwMode="auto">
              <a:xfrm>
                <a:off x="1785" y="3645"/>
                <a:ext cx="8" cy="7"/>
              </a:xfrm>
              <a:custGeom>
                <a:avLst/>
                <a:gdLst/>
                <a:ahLst/>
                <a:cxnLst>
                  <a:cxn ang="0">
                    <a:pos x="0" y="1"/>
                  </a:cxn>
                  <a:cxn ang="0">
                    <a:pos x="0" y="0"/>
                  </a:cxn>
                  <a:cxn ang="0">
                    <a:pos x="1" y="1"/>
                  </a:cxn>
                  <a:cxn ang="0">
                    <a:pos x="0" y="1"/>
                  </a:cxn>
                </a:cxnLst>
                <a:rect l="0" t="0" r="r" b="b"/>
                <a:pathLst>
                  <a:path w="1" h="1">
                    <a:moveTo>
                      <a:pt x="0" y="1"/>
                    </a:moveTo>
                    <a:lnTo>
                      <a:pt x="0" y="0"/>
                    </a:lnTo>
                    <a:lnTo>
                      <a:pt x="1" y="1"/>
                    </a:lnTo>
                    <a:lnTo>
                      <a:pt x="0" y="1"/>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8" name="Freeform 144"/>
              <p:cNvSpPr>
                <a:spLocks/>
              </p:cNvSpPr>
              <p:nvPr/>
            </p:nvSpPr>
            <p:spPr bwMode="auto">
              <a:xfrm>
                <a:off x="1926" y="3645"/>
                <a:ext cx="78" cy="38"/>
              </a:xfrm>
              <a:custGeom>
                <a:avLst/>
                <a:gdLst/>
                <a:ahLst/>
                <a:cxnLst>
                  <a:cxn ang="0">
                    <a:pos x="3" y="2"/>
                  </a:cxn>
                  <a:cxn ang="0">
                    <a:pos x="6" y="2"/>
                  </a:cxn>
                  <a:cxn ang="0">
                    <a:pos x="10" y="5"/>
                  </a:cxn>
                  <a:cxn ang="0">
                    <a:pos x="10" y="5"/>
                  </a:cxn>
                  <a:cxn ang="0">
                    <a:pos x="6" y="5"/>
                  </a:cxn>
                  <a:cxn ang="0">
                    <a:pos x="5" y="3"/>
                  </a:cxn>
                  <a:cxn ang="0">
                    <a:pos x="4" y="3"/>
                  </a:cxn>
                  <a:cxn ang="0">
                    <a:pos x="4" y="4"/>
                  </a:cxn>
                  <a:cxn ang="0">
                    <a:pos x="3" y="3"/>
                  </a:cxn>
                  <a:cxn ang="0">
                    <a:pos x="3" y="2"/>
                  </a:cxn>
                  <a:cxn ang="0">
                    <a:pos x="2" y="3"/>
                  </a:cxn>
                  <a:cxn ang="0">
                    <a:pos x="0" y="0"/>
                  </a:cxn>
                  <a:cxn ang="0">
                    <a:pos x="3" y="2"/>
                  </a:cxn>
                </a:cxnLst>
                <a:rect l="0" t="0" r="r" b="b"/>
                <a:pathLst>
                  <a:path w="10" h="5">
                    <a:moveTo>
                      <a:pt x="3" y="2"/>
                    </a:moveTo>
                    <a:cubicBezTo>
                      <a:pt x="3" y="2"/>
                      <a:pt x="5" y="2"/>
                      <a:pt x="6" y="2"/>
                    </a:cubicBezTo>
                    <a:cubicBezTo>
                      <a:pt x="7" y="2"/>
                      <a:pt x="9" y="3"/>
                      <a:pt x="10" y="5"/>
                    </a:cubicBezTo>
                    <a:lnTo>
                      <a:pt x="10" y="5"/>
                    </a:lnTo>
                    <a:cubicBezTo>
                      <a:pt x="8" y="5"/>
                      <a:pt x="7" y="5"/>
                      <a:pt x="6" y="5"/>
                    </a:cubicBezTo>
                    <a:cubicBezTo>
                      <a:pt x="6" y="4"/>
                      <a:pt x="6" y="3"/>
                      <a:pt x="5" y="3"/>
                    </a:cubicBezTo>
                    <a:cubicBezTo>
                      <a:pt x="5" y="3"/>
                      <a:pt x="4" y="3"/>
                      <a:pt x="4" y="3"/>
                    </a:cubicBezTo>
                    <a:lnTo>
                      <a:pt x="4" y="4"/>
                    </a:lnTo>
                    <a:cubicBezTo>
                      <a:pt x="4" y="4"/>
                      <a:pt x="3" y="4"/>
                      <a:pt x="3" y="3"/>
                    </a:cubicBezTo>
                    <a:cubicBezTo>
                      <a:pt x="3" y="3"/>
                      <a:pt x="3" y="3"/>
                      <a:pt x="3" y="2"/>
                    </a:cubicBezTo>
                    <a:cubicBezTo>
                      <a:pt x="2" y="2"/>
                      <a:pt x="2" y="3"/>
                      <a:pt x="2" y="3"/>
                    </a:cubicBezTo>
                    <a:cubicBezTo>
                      <a:pt x="0" y="3"/>
                      <a:pt x="1" y="2"/>
                      <a:pt x="0" y="0"/>
                    </a:cubicBezTo>
                    <a:cubicBezTo>
                      <a:pt x="1" y="1"/>
                      <a:pt x="3" y="0"/>
                      <a:pt x="3"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69" name="Rectangle 145"/>
              <p:cNvSpPr>
                <a:spLocks noChangeArrowheads="1"/>
              </p:cNvSpPr>
              <p:nvPr/>
            </p:nvSpPr>
            <p:spPr bwMode="auto">
              <a:xfrm>
                <a:off x="1801" y="3652"/>
                <a:ext cx="1" cy="8"/>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0" name="Freeform 146"/>
              <p:cNvSpPr>
                <a:spLocks/>
              </p:cNvSpPr>
              <p:nvPr/>
            </p:nvSpPr>
            <p:spPr bwMode="auto">
              <a:xfrm>
                <a:off x="1206" y="3645"/>
                <a:ext cx="8" cy="15"/>
              </a:xfrm>
              <a:custGeom>
                <a:avLst/>
                <a:gdLst/>
                <a:ahLst/>
                <a:cxnLst>
                  <a:cxn ang="0">
                    <a:pos x="0" y="1"/>
                  </a:cxn>
                  <a:cxn ang="0">
                    <a:pos x="0" y="1"/>
                  </a:cxn>
                  <a:cxn ang="0">
                    <a:pos x="0" y="2"/>
                  </a:cxn>
                  <a:cxn ang="0">
                    <a:pos x="0" y="2"/>
                  </a:cxn>
                  <a:cxn ang="0">
                    <a:pos x="0" y="0"/>
                  </a:cxn>
                  <a:cxn ang="0">
                    <a:pos x="0" y="1"/>
                  </a:cxn>
                </a:cxnLst>
                <a:rect l="0" t="0" r="r" b="b"/>
                <a:pathLst>
                  <a:path w="1" h="2">
                    <a:moveTo>
                      <a:pt x="0" y="1"/>
                    </a:moveTo>
                    <a:cubicBezTo>
                      <a:pt x="1" y="1"/>
                      <a:pt x="0" y="1"/>
                      <a:pt x="0" y="1"/>
                    </a:cubicBezTo>
                    <a:lnTo>
                      <a:pt x="0" y="2"/>
                    </a:lnTo>
                    <a:lnTo>
                      <a:pt x="0" y="2"/>
                    </a:lnTo>
                    <a:lnTo>
                      <a:pt x="0" y="0"/>
                    </a:lnTo>
                    <a:cubicBezTo>
                      <a:pt x="0" y="0"/>
                      <a:pt x="0" y="0"/>
                      <a:pt x="0" y="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1" name="Freeform 147"/>
              <p:cNvSpPr>
                <a:spLocks/>
              </p:cNvSpPr>
              <p:nvPr/>
            </p:nvSpPr>
            <p:spPr bwMode="auto">
              <a:xfrm>
                <a:off x="1809" y="3652"/>
                <a:ext cx="8" cy="15"/>
              </a:xfrm>
              <a:custGeom>
                <a:avLst/>
                <a:gdLst/>
                <a:ahLst/>
                <a:cxnLst>
                  <a:cxn ang="0">
                    <a:pos x="1" y="2"/>
                  </a:cxn>
                  <a:cxn ang="0">
                    <a:pos x="0" y="0"/>
                  </a:cxn>
                  <a:cxn ang="0">
                    <a:pos x="1" y="0"/>
                  </a:cxn>
                  <a:cxn ang="0">
                    <a:pos x="1" y="2"/>
                  </a:cxn>
                </a:cxnLst>
                <a:rect l="0" t="0" r="r" b="b"/>
                <a:pathLst>
                  <a:path w="1" h="2">
                    <a:moveTo>
                      <a:pt x="1" y="2"/>
                    </a:moveTo>
                    <a:cubicBezTo>
                      <a:pt x="0" y="2"/>
                      <a:pt x="0" y="1"/>
                      <a:pt x="0" y="0"/>
                    </a:cubicBezTo>
                    <a:lnTo>
                      <a:pt x="1" y="0"/>
                    </a:lnTo>
                    <a:cubicBezTo>
                      <a:pt x="1" y="1"/>
                      <a:pt x="1" y="1"/>
                      <a:pt x="1"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2" name="Freeform 148"/>
              <p:cNvSpPr>
                <a:spLocks/>
              </p:cNvSpPr>
              <p:nvPr/>
            </p:nvSpPr>
            <p:spPr bwMode="auto">
              <a:xfrm>
                <a:off x="925" y="3645"/>
                <a:ext cx="78" cy="38"/>
              </a:xfrm>
              <a:custGeom>
                <a:avLst/>
                <a:gdLst/>
                <a:ahLst/>
                <a:cxnLst>
                  <a:cxn ang="0">
                    <a:pos x="9" y="2"/>
                  </a:cxn>
                  <a:cxn ang="0">
                    <a:pos x="10" y="5"/>
                  </a:cxn>
                  <a:cxn ang="0">
                    <a:pos x="0" y="4"/>
                  </a:cxn>
                  <a:cxn ang="0">
                    <a:pos x="0" y="3"/>
                  </a:cxn>
                  <a:cxn ang="0">
                    <a:pos x="4" y="0"/>
                  </a:cxn>
                  <a:cxn ang="0">
                    <a:pos x="9" y="2"/>
                  </a:cxn>
                </a:cxnLst>
                <a:rect l="0" t="0" r="r" b="b"/>
                <a:pathLst>
                  <a:path w="10" h="5">
                    <a:moveTo>
                      <a:pt x="9" y="2"/>
                    </a:moveTo>
                    <a:cubicBezTo>
                      <a:pt x="10" y="4"/>
                      <a:pt x="10" y="4"/>
                      <a:pt x="10" y="5"/>
                    </a:cubicBezTo>
                    <a:cubicBezTo>
                      <a:pt x="7" y="5"/>
                      <a:pt x="3" y="4"/>
                      <a:pt x="0" y="4"/>
                    </a:cubicBezTo>
                    <a:cubicBezTo>
                      <a:pt x="0" y="3"/>
                      <a:pt x="0" y="3"/>
                      <a:pt x="0" y="3"/>
                    </a:cubicBezTo>
                    <a:cubicBezTo>
                      <a:pt x="1" y="2"/>
                      <a:pt x="2" y="0"/>
                      <a:pt x="4" y="0"/>
                    </a:cubicBezTo>
                    <a:cubicBezTo>
                      <a:pt x="6" y="0"/>
                      <a:pt x="8" y="1"/>
                      <a:pt x="9"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3" name="Freeform 149"/>
              <p:cNvSpPr>
                <a:spLocks/>
              </p:cNvSpPr>
              <p:nvPr/>
            </p:nvSpPr>
            <p:spPr bwMode="auto">
              <a:xfrm>
                <a:off x="1825" y="3660"/>
                <a:ext cx="7" cy="7"/>
              </a:xfrm>
              <a:custGeom>
                <a:avLst/>
                <a:gdLst/>
                <a:ahLst/>
                <a:cxnLst>
                  <a:cxn ang="0">
                    <a:pos x="1" y="0"/>
                  </a:cxn>
                  <a:cxn ang="0">
                    <a:pos x="0" y="1"/>
                  </a:cxn>
                  <a:cxn ang="0">
                    <a:pos x="0" y="0"/>
                  </a:cxn>
                  <a:cxn ang="0">
                    <a:pos x="1" y="0"/>
                  </a:cxn>
                </a:cxnLst>
                <a:rect l="0" t="0" r="r" b="b"/>
                <a:pathLst>
                  <a:path w="1" h="1">
                    <a:moveTo>
                      <a:pt x="1" y="0"/>
                    </a:moveTo>
                    <a:lnTo>
                      <a:pt x="0" y="1"/>
                    </a:lnTo>
                    <a:lnTo>
                      <a:pt x="0" y="0"/>
                    </a:lnTo>
                    <a:cubicBezTo>
                      <a:pt x="0" y="0"/>
                      <a:pt x="0" y="0"/>
                      <a:pt x="1"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4" name="Line 150"/>
              <p:cNvSpPr>
                <a:spLocks noChangeShapeType="1"/>
              </p:cNvSpPr>
              <p:nvPr/>
            </p:nvSpPr>
            <p:spPr bwMode="auto">
              <a:xfrm>
                <a:off x="1316" y="3652"/>
                <a:ext cx="1" cy="1"/>
              </a:xfrm>
              <a:prstGeom prst="lin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5" name="Freeform 151"/>
              <p:cNvSpPr>
                <a:spLocks/>
              </p:cNvSpPr>
              <p:nvPr/>
            </p:nvSpPr>
            <p:spPr bwMode="auto">
              <a:xfrm>
                <a:off x="1175" y="3652"/>
                <a:ext cx="31" cy="31"/>
              </a:xfrm>
              <a:custGeom>
                <a:avLst/>
                <a:gdLst/>
                <a:ahLst/>
                <a:cxnLst>
                  <a:cxn ang="0">
                    <a:pos x="3" y="0"/>
                  </a:cxn>
                  <a:cxn ang="0">
                    <a:pos x="2" y="3"/>
                  </a:cxn>
                  <a:cxn ang="0">
                    <a:pos x="3" y="2"/>
                  </a:cxn>
                  <a:cxn ang="0">
                    <a:pos x="4" y="2"/>
                  </a:cxn>
                  <a:cxn ang="0">
                    <a:pos x="1" y="4"/>
                  </a:cxn>
                  <a:cxn ang="0">
                    <a:pos x="0" y="3"/>
                  </a:cxn>
                  <a:cxn ang="0">
                    <a:pos x="2" y="0"/>
                  </a:cxn>
                  <a:cxn ang="0">
                    <a:pos x="3" y="0"/>
                  </a:cxn>
                </a:cxnLst>
                <a:rect l="0" t="0" r="r" b="b"/>
                <a:pathLst>
                  <a:path w="4" h="4">
                    <a:moveTo>
                      <a:pt x="3" y="0"/>
                    </a:moveTo>
                    <a:cubicBezTo>
                      <a:pt x="3" y="1"/>
                      <a:pt x="1" y="2"/>
                      <a:pt x="2" y="3"/>
                    </a:cubicBezTo>
                    <a:lnTo>
                      <a:pt x="3" y="2"/>
                    </a:lnTo>
                    <a:lnTo>
                      <a:pt x="4" y="2"/>
                    </a:lnTo>
                    <a:cubicBezTo>
                      <a:pt x="3" y="3"/>
                      <a:pt x="2" y="4"/>
                      <a:pt x="1" y="4"/>
                    </a:cubicBezTo>
                    <a:cubicBezTo>
                      <a:pt x="1" y="4"/>
                      <a:pt x="1" y="3"/>
                      <a:pt x="0" y="3"/>
                    </a:cubicBezTo>
                    <a:cubicBezTo>
                      <a:pt x="1" y="3"/>
                      <a:pt x="2" y="1"/>
                      <a:pt x="2" y="0"/>
                    </a:cubicBezTo>
                    <a:lnTo>
                      <a:pt x="3" y="0"/>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6" name="Freeform 152"/>
              <p:cNvSpPr>
                <a:spLocks/>
              </p:cNvSpPr>
              <p:nvPr/>
            </p:nvSpPr>
            <p:spPr bwMode="auto">
              <a:xfrm>
                <a:off x="1598" y="3660"/>
                <a:ext cx="219" cy="98"/>
              </a:xfrm>
              <a:custGeom>
                <a:avLst/>
                <a:gdLst/>
                <a:ahLst/>
                <a:cxnLst>
                  <a:cxn ang="0">
                    <a:pos x="12" y="5"/>
                  </a:cxn>
                  <a:cxn ang="0">
                    <a:pos x="23" y="9"/>
                  </a:cxn>
                  <a:cxn ang="0">
                    <a:pos x="28" y="10"/>
                  </a:cxn>
                  <a:cxn ang="0">
                    <a:pos x="22" y="13"/>
                  </a:cxn>
                  <a:cxn ang="0">
                    <a:pos x="15" y="11"/>
                  </a:cxn>
                  <a:cxn ang="0">
                    <a:pos x="10" y="9"/>
                  </a:cxn>
                  <a:cxn ang="0">
                    <a:pos x="3" y="7"/>
                  </a:cxn>
                  <a:cxn ang="0">
                    <a:pos x="0" y="4"/>
                  </a:cxn>
                  <a:cxn ang="0">
                    <a:pos x="3" y="2"/>
                  </a:cxn>
                  <a:cxn ang="0">
                    <a:pos x="8" y="0"/>
                  </a:cxn>
                  <a:cxn ang="0">
                    <a:pos x="12" y="5"/>
                  </a:cxn>
                </a:cxnLst>
                <a:rect l="0" t="0" r="r" b="b"/>
                <a:pathLst>
                  <a:path w="28" h="13">
                    <a:moveTo>
                      <a:pt x="12" y="5"/>
                    </a:moveTo>
                    <a:cubicBezTo>
                      <a:pt x="16" y="7"/>
                      <a:pt x="20" y="6"/>
                      <a:pt x="23" y="9"/>
                    </a:cubicBezTo>
                    <a:cubicBezTo>
                      <a:pt x="25" y="8"/>
                      <a:pt x="27" y="10"/>
                      <a:pt x="28" y="10"/>
                    </a:cubicBezTo>
                    <a:lnTo>
                      <a:pt x="22" y="13"/>
                    </a:lnTo>
                    <a:cubicBezTo>
                      <a:pt x="20" y="12"/>
                      <a:pt x="18" y="12"/>
                      <a:pt x="15" y="11"/>
                    </a:cubicBezTo>
                    <a:cubicBezTo>
                      <a:pt x="15" y="9"/>
                      <a:pt x="12" y="10"/>
                      <a:pt x="10" y="9"/>
                    </a:cubicBezTo>
                    <a:cubicBezTo>
                      <a:pt x="8" y="8"/>
                      <a:pt x="5" y="8"/>
                      <a:pt x="3" y="7"/>
                    </a:cubicBezTo>
                    <a:cubicBezTo>
                      <a:pt x="2" y="6"/>
                      <a:pt x="2" y="4"/>
                      <a:pt x="0" y="4"/>
                    </a:cubicBezTo>
                    <a:cubicBezTo>
                      <a:pt x="1" y="3"/>
                      <a:pt x="2" y="2"/>
                      <a:pt x="3" y="2"/>
                    </a:cubicBezTo>
                    <a:cubicBezTo>
                      <a:pt x="5" y="1"/>
                      <a:pt x="7" y="2"/>
                      <a:pt x="8" y="0"/>
                    </a:cubicBezTo>
                    <a:cubicBezTo>
                      <a:pt x="10" y="1"/>
                      <a:pt x="9" y="4"/>
                      <a:pt x="12" y="5"/>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7" name="Freeform 153"/>
              <p:cNvSpPr>
                <a:spLocks/>
              </p:cNvSpPr>
              <p:nvPr/>
            </p:nvSpPr>
            <p:spPr bwMode="auto">
              <a:xfrm>
                <a:off x="1214" y="3652"/>
                <a:ext cx="8" cy="15"/>
              </a:xfrm>
              <a:custGeom>
                <a:avLst/>
                <a:gdLst/>
                <a:ahLst/>
                <a:cxnLst>
                  <a:cxn ang="0">
                    <a:pos x="1" y="1"/>
                  </a:cxn>
                  <a:cxn ang="0">
                    <a:pos x="0" y="1"/>
                  </a:cxn>
                  <a:cxn ang="0">
                    <a:pos x="0" y="0"/>
                  </a:cxn>
                  <a:cxn ang="0">
                    <a:pos x="1" y="1"/>
                  </a:cxn>
                </a:cxnLst>
                <a:rect l="0" t="0" r="r" b="b"/>
                <a:pathLst>
                  <a:path w="1" h="2">
                    <a:moveTo>
                      <a:pt x="1" y="1"/>
                    </a:moveTo>
                    <a:cubicBezTo>
                      <a:pt x="1" y="2"/>
                      <a:pt x="0" y="1"/>
                      <a:pt x="0" y="1"/>
                    </a:cubicBezTo>
                    <a:cubicBezTo>
                      <a:pt x="1" y="1"/>
                      <a:pt x="0" y="1"/>
                      <a:pt x="0" y="0"/>
                    </a:cubicBezTo>
                    <a:cubicBezTo>
                      <a:pt x="0" y="1"/>
                      <a:pt x="1" y="1"/>
                      <a:pt x="1" y="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8" name="Freeform 154"/>
              <p:cNvSpPr>
                <a:spLocks/>
              </p:cNvSpPr>
              <p:nvPr/>
            </p:nvSpPr>
            <p:spPr bwMode="auto">
              <a:xfrm>
                <a:off x="1527" y="3660"/>
                <a:ext cx="55" cy="60"/>
              </a:xfrm>
              <a:custGeom>
                <a:avLst/>
                <a:gdLst/>
                <a:ahLst/>
                <a:cxnLst>
                  <a:cxn ang="0">
                    <a:pos x="7" y="2"/>
                  </a:cxn>
                  <a:cxn ang="0">
                    <a:pos x="5" y="5"/>
                  </a:cxn>
                  <a:cxn ang="0">
                    <a:pos x="3" y="4"/>
                  </a:cxn>
                  <a:cxn ang="0">
                    <a:pos x="2" y="7"/>
                  </a:cxn>
                  <a:cxn ang="0">
                    <a:pos x="1" y="8"/>
                  </a:cxn>
                  <a:cxn ang="0">
                    <a:pos x="0" y="3"/>
                  </a:cxn>
                  <a:cxn ang="0">
                    <a:pos x="6" y="0"/>
                  </a:cxn>
                  <a:cxn ang="0">
                    <a:pos x="7" y="2"/>
                  </a:cxn>
                </a:cxnLst>
                <a:rect l="0" t="0" r="r" b="b"/>
                <a:pathLst>
                  <a:path w="7" h="8">
                    <a:moveTo>
                      <a:pt x="7" y="2"/>
                    </a:moveTo>
                    <a:cubicBezTo>
                      <a:pt x="6" y="3"/>
                      <a:pt x="6" y="4"/>
                      <a:pt x="5" y="5"/>
                    </a:cubicBezTo>
                    <a:cubicBezTo>
                      <a:pt x="5" y="4"/>
                      <a:pt x="4" y="4"/>
                      <a:pt x="3" y="4"/>
                    </a:cubicBezTo>
                    <a:cubicBezTo>
                      <a:pt x="3" y="5"/>
                      <a:pt x="3" y="7"/>
                      <a:pt x="2" y="7"/>
                    </a:cubicBezTo>
                    <a:lnTo>
                      <a:pt x="1" y="8"/>
                    </a:lnTo>
                    <a:cubicBezTo>
                      <a:pt x="0" y="7"/>
                      <a:pt x="1" y="5"/>
                      <a:pt x="0" y="3"/>
                    </a:cubicBezTo>
                    <a:cubicBezTo>
                      <a:pt x="2" y="2"/>
                      <a:pt x="4" y="1"/>
                      <a:pt x="6" y="0"/>
                    </a:cubicBezTo>
                    <a:cubicBezTo>
                      <a:pt x="7" y="0"/>
                      <a:pt x="7" y="1"/>
                      <a:pt x="7" y="2"/>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79" name="Freeform 155"/>
              <p:cNvSpPr>
                <a:spLocks/>
              </p:cNvSpPr>
              <p:nvPr/>
            </p:nvSpPr>
            <p:spPr bwMode="auto">
              <a:xfrm>
                <a:off x="1832" y="3660"/>
                <a:ext cx="8" cy="15"/>
              </a:xfrm>
              <a:custGeom>
                <a:avLst/>
                <a:gdLst/>
                <a:ahLst/>
                <a:cxnLst>
                  <a:cxn ang="0">
                    <a:pos x="1" y="2"/>
                  </a:cxn>
                  <a:cxn ang="0">
                    <a:pos x="0" y="1"/>
                  </a:cxn>
                  <a:cxn ang="0">
                    <a:pos x="1" y="2"/>
                  </a:cxn>
                </a:cxnLst>
                <a:rect l="0" t="0" r="r" b="b"/>
                <a:pathLst>
                  <a:path w="1" h="2">
                    <a:moveTo>
                      <a:pt x="1" y="2"/>
                    </a:moveTo>
                    <a:cubicBezTo>
                      <a:pt x="1" y="2"/>
                      <a:pt x="0" y="1"/>
                      <a:pt x="0" y="1"/>
                    </a:cubicBezTo>
                    <a:cubicBezTo>
                      <a:pt x="1" y="0"/>
                      <a:pt x="1" y="1"/>
                      <a:pt x="1"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0" name="Freeform 156"/>
              <p:cNvSpPr>
                <a:spLocks/>
              </p:cNvSpPr>
              <p:nvPr/>
            </p:nvSpPr>
            <p:spPr bwMode="auto">
              <a:xfrm>
                <a:off x="1324" y="3660"/>
                <a:ext cx="15" cy="23"/>
              </a:xfrm>
              <a:custGeom>
                <a:avLst/>
                <a:gdLst/>
                <a:ahLst/>
                <a:cxnLst>
                  <a:cxn ang="0">
                    <a:pos x="1" y="1"/>
                  </a:cxn>
                  <a:cxn ang="0">
                    <a:pos x="2" y="2"/>
                  </a:cxn>
                  <a:cxn ang="0">
                    <a:pos x="2" y="2"/>
                  </a:cxn>
                  <a:cxn ang="0">
                    <a:pos x="0" y="1"/>
                  </a:cxn>
                  <a:cxn ang="0">
                    <a:pos x="0" y="0"/>
                  </a:cxn>
                  <a:cxn ang="0">
                    <a:pos x="1" y="1"/>
                  </a:cxn>
                </a:cxnLst>
                <a:rect l="0" t="0" r="r" b="b"/>
                <a:pathLst>
                  <a:path w="2" h="3">
                    <a:moveTo>
                      <a:pt x="1" y="1"/>
                    </a:moveTo>
                    <a:cubicBezTo>
                      <a:pt x="2" y="1"/>
                      <a:pt x="2" y="1"/>
                      <a:pt x="2" y="2"/>
                    </a:cubicBezTo>
                    <a:lnTo>
                      <a:pt x="2" y="2"/>
                    </a:lnTo>
                    <a:cubicBezTo>
                      <a:pt x="1" y="3"/>
                      <a:pt x="0" y="1"/>
                      <a:pt x="0" y="1"/>
                    </a:cubicBezTo>
                    <a:lnTo>
                      <a:pt x="0" y="0"/>
                    </a:lnTo>
                    <a:cubicBezTo>
                      <a:pt x="0" y="0"/>
                      <a:pt x="0" y="1"/>
                      <a:pt x="1"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1" name="Freeform 157"/>
              <p:cNvSpPr>
                <a:spLocks/>
              </p:cNvSpPr>
              <p:nvPr/>
            </p:nvSpPr>
            <p:spPr bwMode="auto">
              <a:xfrm>
                <a:off x="1848" y="3667"/>
                <a:ext cx="8" cy="16"/>
              </a:xfrm>
              <a:custGeom>
                <a:avLst/>
                <a:gdLst/>
                <a:ahLst/>
                <a:cxnLst>
                  <a:cxn ang="0">
                    <a:pos x="1" y="2"/>
                  </a:cxn>
                  <a:cxn ang="0">
                    <a:pos x="0" y="0"/>
                  </a:cxn>
                  <a:cxn ang="0">
                    <a:pos x="1" y="2"/>
                  </a:cxn>
                </a:cxnLst>
                <a:rect l="0" t="0" r="r" b="b"/>
                <a:pathLst>
                  <a:path w="1" h="2">
                    <a:moveTo>
                      <a:pt x="1" y="2"/>
                    </a:moveTo>
                    <a:cubicBezTo>
                      <a:pt x="0" y="2"/>
                      <a:pt x="0" y="0"/>
                      <a:pt x="0" y="0"/>
                    </a:cubicBezTo>
                    <a:cubicBezTo>
                      <a:pt x="1" y="0"/>
                      <a:pt x="1" y="1"/>
                      <a:pt x="1"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2" name="Freeform 158"/>
              <p:cNvSpPr>
                <a:spLocks/>
              </p:cNvSpPr>
              <p:nvPr/>
            </p:nvSpPr>
            <p:spPr bwMode="auto">
              <a:xfrm>
                <a:off x="1864" y="3675"/>
                <a:ext cx="7" cy="8"/>
              </a:xfrm>
              <a:custGeom>
                <a:avLst/>
                <a:gdLst/>
                <a:ahLst/>
                <a:cxnLst>
                  <a:cxn ang="0">
                    <a:pos x="1" y="0"/>
                  </a:cxn>
                  <a:cxn ang="0">
                    <a:pos x="1" y="1"/>
                  </a:cxn>
                  <a:cxn ang="0">
                    <a:pos x="0" y="1"/>
                  </a:cxn>
                  <a:cxn ang="0">
                    <a:pos x="1" y="0"/>
                  </a:cxn>
                </a:cxnLst>
                <a:rect l="0" t="0" r="r" b="b"/>
                <a:pathLst>
                  <a:path w="1" h="1">
                    <a:moveTo>
                      <a:pt x="1" y="0"/>
                    </a:moveTo>
                    <a:cubicBezTo>
                      <a:pt x="1" y="0"/>
                      <a:pt x="1" y="1"/>
                      <a:pt x="1" y="1"/>
                    </a:cubicBezTo>
                    <a:lnTo>
                      <a:pt x="0" y="1"/>
                    </a:lnTo>
                    <a:cubicBezTo>
                      <a:pt x="1" y="1"/>
                      <a:pt x="0" y="0"/>
                      <a:pt x="1"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3" name="Freeform 159"/>
              <p:cNvSpPr>
                <a:spLocks/>
              </p:cNvSpPr>
              <p:nvPr/>
            </p:nvSpPr>
            <p:spPr bwMode="auto">
              <a:xfrm>
                <a:off x="1191" y="3667"/>
                <a:ext cx="39" cy="23"/>
              </a:xfrm>
              <a:custGeom>
                <a:avLst/>
                <a:gdLst/>
                <a:ahLst/>
                <a:cxnLst>
                  <a:cxn ang="0">
                    <a:pos x="0" y="3"/>
                  </a:cxn>
                  <a:cxn ang="0">
                    <a:pos x="5" y="0"/>
                  </a:cxn>
                  <a:cxn ang="0">
                    <a:pos x="5" y="0"/>
                  </a:cxn>
                  <a:cxn ang="0">
                    <a:pos x="0" y="3"/>
                  </a:cxn>
                </a:cxnLst>
                <a:rect l="0" t="0" r="r" b="b"/>
                <a:pathLst>
                  <a:path w="5" h="3">
                    <a:moveTo>
                      <a:pt x="0" y="3"/>
                    </a:moveTo>
                    <a:lnTo>
                      <a:pt x="5" y="0"/>
                    </a:lnTo>
                    <a:lnTo>
                      <a:pt x="5" y="0"/>
                    </a:lnTo>
                    <a:lnTo>
                      <a:pt x="0" y="3"/>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4" name="Freeform 160"/>
              <p:cNvSpPr>
                <a:spLocks/>
              </p:cNvSpPr>
              <p:nvPr/>
            </p:nvSpPr>
            <p:spPr bwMode="auto">
              <a:xfrm>
                <a:off x="1879" y="3675"/>
                <a:ext cx="8" cy="8"/>
              </a:xfrm>
              <a:custGeom>
                <a:avLst/>
                <a:gdLst/>
                <a:ahLst/>
                <a:cxnLst>
                  <a:cxn ang="0">
                    <a:pos x="0" y="0"/>
                  </a:cxn>
                  <a:cxn ang="0">
                    <a:pos x="0" y="1"/>
                  </a:cxn>
                  <a:cxn ang="0">
                    <a:pos x="0" y="0"/>
                  </a:cxn>
                </a:cxnLst>
                <a:rect l="0" t="0" r="r" b="b"/>
                <a:pathLst>
                  <a:path w="1" h="1">
                    <a:moveTo>
                      <a:pt x="0" y="0"/>
                    </a:moveTo>
                    <a:cubicBezTo>
                      <a:pt x="1" y="1"/>
                      <a:pt x="0" y="1"/>
                      <a:pt x="0" y="1"/>
                    </a:cubicBezTo>
                    <a:lnTo>
                      <a:pt x="0" y="0"/>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5" name="Freeform 161"/>
              <p:cNvSpPr>
                <a:spLocks/>
              </p:cNvSpPr>
              <p:nvPr/>
            </p:nvSpPr>
            <p:spPr bwMode="auto">
              <a:xfrm>
                <a:off x="1887" y="3675"/>
                <a:ext cx="8" cy="15"/>
              </a:xfrm>
              <a:custGeom>
                <a:avLst/>
                <a:gdLst/>
                <a:ahLst/>
                <a:cxnLst>
                  <a:cxn ang="0">
                    <a:pos x="1" y="1"/>
                  </a:cxn>
                  <a:cxn ang="0">
                    <a:pos x="1" y="2"/>
                  </a:cxn>
                  <a:cxn ang="0">
                    <a:pos x="1" y="1"/>
                  </a:cxn>
                </a:cxnLst>
                <a:rect l="0" t="0" r="r" b="b"/>
                <a:pathLst>
                  <a:path w="1" h="2">
                    <a:moveTo>
                      <a:pt x="1" y="1"/>
                    </a:moveTo>
                    <a:cubicBezTo>
                      <a:pt x="1" y="1"/>
                      <a:pt x="1" y="1"/>
                      <a:pt x="1" y="2"/>
                    </a:cubicBezTo>
                    <a:cubicBezTo>
                      <a:pt x="0" y="2"/>
                      <a:pt x="1" y="0"/>
                      <a:pt x="1"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6" name="Rectangle 162"/>
              <p:cNvSpPr>
                <a:spLocks noChangeArrowheads="1"/>
              </p:cNvSpPr>
              <p:nvPr/>
            </p:nvSpPr>
            <p:spPr bwMode="auto">
              <a:xfrm>
                <a:off x="1238" y="3675"/>
                <a:ext cx="1" cy="1"/>
              </a:xfrm>
              <a:prstGeom prst="rect">
                <a:avLst/>
              </a:prstGeom>
              <a:solidFill>
                <a:srgbClr val="FDE0A6"/>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7" name="Freeform 163"/>
              <p:cNvSpPr>
                <a:spLocks/>
              </p:cNvSpPr>
              <p:nvPr/>
            </p:nvSpPr>
            <p:spPr bwMode="auto">
              <a:xfrm>
                <a:off x="1175" y="3683"/>
                <a:ext cx="63" cy="22"/>
              </a:xfrm>
              <a:custGeom>
                <a:avLst/>
                <a:gdLst/>
                <a:ahLst/>
                <a:cxnLst>
                  <a:cxn ang="0">
                    <a:pos x="2" y="3"/>
                  </a:cxn>
                  <a:cxn ang="0">
                    <a:pos x="0" y="2"/>
                  </a:cxn>
                  <a:cxn ang="0">
                    <a:pos x="3" y="2"/>
                  </a:cxn>
                  <a:cxn ang="0">
                    <a:pos x="8" y="0"/>
                  </a:cxn>
                  <a:cxn ang="0">
                    <a:pos x="2" y="3"/>
                  </a:cxn>
                </a:cxnLst>
                <a:rect l="0" t="0" r="r" b="b"/>
                <a:pathLst>
                  <a:path w="8" h="3">
                    <a:moveTo>
                      <a:pt x="2" y="3"/>
                    </a:moveTo>
                    <a:cubicBezTo>
                      <a:pt x="1" y="3"/>
                      <a:pt x="1" y="3"/>
                      <a:pt x="0" y="2"/>
                    </a:cubicBezTo>
                    <a:cubicBezTo>
                      <a:pt x="1" y="3"/>
                      <a:pt x="2" y="3"/>
                      <a:pt x="3" y="2"/>
                    </a:cubicBezTo>
                    <a:lnTo>
                      <a:pt x="8" y="0"/>
                    </a:lnTo>
                    <a:cubicBezTo>
                      <a:pt x="6" y="1"/>
                      <a:pt x="4" y="2"/>
                      <a:pt x="2" y="3"/>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8" name="Freeform 164"/>
              <p:cNvSpPr>
                <a:spLocks/>
              </p:cNvSpPr>
              <p:nvPr/>
            </p:nvSpPr>
            <p:spPr bwMode="auto">
              <a:xfrm>
                <a:off x="1676" y="3690"/>
                <a:ext cx="258" cy="152"/>
              </a:xfrm>
              <a:custGeom>
                <a:avLst/>
                <a:gdLst/>
                <a:ahLst/>
                <a:cxnLst>
                  <a:cxn ang="0">
                    <a:pos x="25" y="5"/>
                  </a:cxn>
                  <a:cxn ang="0">
                    <a:pos x="4" y="17"/>
                  </a:cxn>
                  <a:cxn ang="0">
                    <a:pos x="0" y="17"/>
                  </a:cxn>
                  <a:cxn ang="0">
                    <a:pos x="31" y="0"/>
                  </a:cxn>
                  <a:cxn ang="0">
                    <a:pos x="33" y="0"/>
                  </a:cxn>
                  <a:cxn ang="0">
                    <a:pos x="25" y="5"/>
                  </a:cxn>
                </a:cxnLst>
                <a:rect l="0" t="0" r="r" b="b"/>
                <a:pathLst>
                  <a:path w="33" h="20">
                    <a:moveTo>
                      <a:pt x="25" y="5"/>
                    </a:moveTo>
                    <a:lnTo>
                      <a:pt x="4" y="17"/>
                    </a:lnTo>
                    <a:cubicBezTo>
                      <a:pt x="3" y="17"/>
                      <a:pt x="1" y="20"/>
                      <a:pt x="0" y="17"/>
                    </a:cubicBezTo>
                    <a:cubicBezTo>
                      <a:pt x="10" y="11"/>
                      <a:pt x="21" y="6"/>
                      <a:pt x="31" y="0"/>
                    </a:cubicBezTo>
                    <a:lnTo>
                      <a:pt x="33" y="0"/>
                    </a:lnTo>
                    <a:lnTo>
                      <a:pt x="25" y="5"/>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9" name="Freeform 165"/>
              <p:cNvSpPr>
                <a:spLocks/>
              </p:cNvSpPr>
              <p:nvPr/>
            </p:nvSpPr>
            <p:spPr bwMode="auto">
              <a:xfrm>
                <a:off x="2012" y="3690"/>
                <a:ext cx="165" cy="38"/>
              </a:xfrm>
              <a:custGeom>
                <a:avLst/>
                <a:gdLst/>
                <a:ahLst/>
                <a:cxnLst>
                  <a:cxn ang="0">
                    <a:pos x="21" y="5"/>
                  </a:cxn>
                  <a:cxn ang="0">
                    <a:pos x="0" y="0"/>
                  </a:cxn>
                  <a:cxn ang="0">
                    <a:pos x="21" y="5"/>
                  </a:cxn>
                </a:cxnLst>
                <a:rect l="0" t="0" r="r" b="b"/>
                <a:pathLst>
                  <a:path w="21" h="5">
                    <a:moveTo>
                      <a:pt x="21" y="5"/>
                    </a:moveTo>
                    <a:cubicBezTo>
                      <a:pt x="14" y="5"/>
                      <a:pt x="7" y="2"/>
                      <a:pt x="0" y="0"/>
                    </a:cubicBezTo>
                    <a:cubicBezTo>
                      <a:pt x="8" y="1"/>
                      <a:pt x="14" y="4"/>
                      <a:pt x="21" y="5"/>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0" name="Freeform 166"/>
              <p:cNvSpPr>
                <a:spLocks/>
              </p:cNvSpPr>
              <p:nvPr/>
            </p:nvSpPr>
            <p:spPr bwMode="auto">
              <a:xfrm>
                <a:off x="1551" y="3690"/>
                <a:ext cx="203" cy="99"/>
              </a:xfrm>
              <a:custGeom>
                <a:avLst/>
                <a:gdLst/>
                <a:ahLst/>
                <a:cxnLst>
                  <a:cxn ang="0">
                    <a:pos x="7" y="3"/>
                  </a:cxn>
                  <a:cxn ang="0">
                    <a:pos x="13" y="6"/>
                  </a:cxn>
                  <a:cxn ang="0">
                    <a:pos x="19" y="7"/>
                  </a:cxn>
                  <a:cxn ang="0">
                    <a:pos x="26" y="10"/>
                  </a:cxn>
                  <a:cxn ang="0">
                    <a:pos x="21" y="13"/>
                  </a:cxn>
                  <a:cxn ang="0">
                    <a:pos x="13" y="11"/>
                  </a:cxn>
                  <a:cxn ang="0">
                    <a:pos x="5" y="7"/>
                  </a:cxn>
                  <a:cxn ang="0">
                    <a:pos x="0" y="4"/>
                  </a:cxn>
                  <a:cxn ang="0">
                    <a:pos x="1" y="2"/>
                  </a:cxn>
                  <a:cxn ang="0">
                    <a:pos x="1" y="2"/>
                  </a:cxn>
                  <a:cxn ang="0">
                    <a:pos x="4" y="0"/>
                  </a:cxn>
                  <a:cxn ang="0">
                    <a:pos x="7" y="3"/>
                  </a:cxn>
                </a:cxnLst>
                <a:rect l="0" t="0" r="r" b="b"/>
                <a:pathLst>
                  <a:path w="26" h="13">
                    <a:moveTo>
                      <a:pt x="7" y="3"/>
                    </a:moveTo>
                    <a:cubicBezTo>
                      <a:pt x="9" y="5"/>
                      <a:pt x="11" y="5"/>
                      <a:pt x="13" y="6"/>
                    </a:cubicBezTo>
                    <a:cubicBezTo>
                      <a:pt x="15" y="6"/>
                      <a:pt x="17" y="7"/>
                      <a:pt x="19" y="7"/>
                    </a:cubicBezTo>
                    <a:cubicBezTo>
                      <a:pt x="21" y="10"/>
                      <a:pt x="24" y="9"/>
                      <a:pt x="26" y="10"/>
                    </a:cubicBezTo>
                    <a:cubicBezTo>
                      <a:pt x="25" y="11"/>
                      <a:pt x="23" y="12"/>
                      <a:pt x="21" y="13"/>
                    </a:cubicBezTo>
                    <a:cubicBezTo>
                      <a:pt x="18" y="13"/>
                      <a:pt x="16" y="11"/>
                      <a:pt x="13" y="11"/>
                    </a:cubicBezTo>
                    <a:cubicBezTo>
                      <a:pt x="11" y="8"/>
                      <a:pt x="7" y="9"/>
                      <a:pt x="5" y="7"/>
                    </a:cubicBezTo>
                    <a:cubicBezTo>
                      <a:pt x="3" y="6"/>
                      <a:pt x="1" y="7"/>
                      <a:pt x="0" y="4"/>
                    </a:cubicBezTo>
                    <a:cubicBezTo>
                      <a:pt x="0" y="4"/>
                      <a:pt x="1" y="3"/>
                      <a:pt x="1" y="2"/>
                    </a:cubicBezTo>
                    <a:lnTo>
                      <a:pt x="1" y="2"/>
                    </a:lnTo>
                    <a:cubicBezTo>
                      <a:pt x="3" y="3"/>
                      <a:pt x="3" y="1"/>
                      <a:pt x="4" y="0"/>
                    </a:cubicBezTo>
                    <a:cubicBezTo>
                      <a:pt x="6" y="0"/>
                      <a:pt x="6" y="2"/>
                      <a:pt x="7" y="3"/>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1" name="Freeform 167"/>
              <p:cNvSpPr>
                <a:spLocks/>
              </p:cNvSpPr>
              <p:nvPr/>
            </p:nvSpPr>
            <p:spPr bwMode="auto">
              <a:xfrm>
                <a:off x="2051" y="3758"/>
                <a:ext cx="63" cy="53"/>
              </a:xfrm>
              <a:custGeom>
                <a:avLst/>
                <a:gdLst/>
                <a:ahLst/>
                <a:cxnLst>
                  <a:cxn ang="0">
                    <a:pos x="1" y="2"/>
                  </a:cxn>
                  <a:cxn ang="0">
                    <a:pos x="6" y="1"/>
                  </a:cxn>
                  <a:cxn ang="0">
                    <a:pos x="8" y="1"/>
                  </a:cxn>
                  <a:cxn ang="0">
                    <a:pos x="1" y="4"/>
                  </a:cxn>
                  <a:cxn ang="0">
                    <a:pos x="0" y="2"/>
                  </a:cxn>
                  <a:cxn ang="0">
                    <a:pos x="1" y="2"/>
                  </a:cxn>
                </a:cxnLst>
                <a:rect l="0" t="0" r="r" b="b"/>
                <a:pathLst>
                  <a:path w="8" h="7">
                    <a:moveTo>
                      <a:pt x="1" y="2"/>
                    </a:moveTo>
                    <a:cubicBezTo>
                      <a:pt x="2" y="2"/>
                      <a:pt x="4" y="0"/>
                      <a:pt x="6" y="1"/>
                    </a:cubicBezTo>
                    <a:cubicBezTo>
                      <a:pt x="6" y="1"/>
                      <a:pt x="7" y="0"/>
                      <a:pt x="8" y="1"/>
                    </a:cubicBezTo>
                    <a:cubicBezTo>
                      <a:pt x="5" y="2"/>
                      <a:pt x="3" y="7"/>
                      <a:pt x="1" y="4"/>
                    </a:cubicBezTo>
                    <a:cubicBezTo>
                      <a:pt x="1" y="3"/>
                      <a:pt x="1" y="3"/>
                      <a:pt x="0" y="2"/>
                    </a:cubicBezTo>
                    <a:lnTo>
                      <a:pt x="1" y="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2" name="Freeform 168"/>
              <p:cNvSpPr>
                <a:spLocks/>
              </p:cNvSpPr>
              <p:nvPr/>
            </p:nvSpPr>
            <p:spPr bwMode="auto">
              <a:xfrm>
                <a:off x="1934" y="3690"/>
                <a:ext cx="227" cy="114"/>
              </a:xfrm>
              <a:custGeom>
                <a:avLst/>
                <a:gdLst/>
                <a:ahLst/>
                <a:cxnLst>
                  <a:cxn ang="0">
                    <a:pos x="15" y="11"/>
                  </a:cxn>
                  <a:cxn ang="0">
                    <a:pos x="13" y="13"/>
                  </a:cxn>
                  <a:cxn ang="0">
                    <a:pos x="8" y="13"/>
                  </a:cxn>
                  <a:cxn ang="0">
                    <a:pos x="4" y="11"/>
                  </a:cxn>
                  <a:cxn ang="0">
                    <a:pos x="1" y="5"/>
                  </a:cxn>
                  <a:cxn ang="0">
                    <a:pos x="0" y="5"/>
                  </a:cxn>
                  <a:cxn ang="0">
                    <a:pos x="4" y="4"/>
                  </a:cxn>
                  <a:cxn ang="0">
                    <a:pos x="8" y="4"/>
                  </a:cxn>
                  <a:cxn ang="0">
                    <a:pos x="9" y="2"/>
                  </a:cxn>
                  <a:cxn ang="0">
                    <a:pos x="10" y="0"/>
                  </a:cxn>
                  <a:cxn ang="0">
                    <a:pos x="17" y="3"/>
                  </a:cxn>
                  <a:cxn ang="0">
                    <a:pos x="29" y="6"/>
                  </a:cxn>
                  <a:cxn ang="0">
                    <a:pos x="24" y="9"/>
                  </a:cxn>
                  <a:cxn ang="0">
                    <a:pos x="19" y="7"/>
                  </a:cxn>
                  <a:cxn ang="0">
                    <a:pos x="19" y="7"/>
                  </a:cxn>
                  <a:cxn ang="0">
                    <a:pos x="16" y="11"/>
                  </a:cxn>
                  <a:cxn ang="0">
                    <a:pos x="15" y="11"/>
                  </a:cxn>
                </a:cxnLst>
                <a:rect l="0" t="0" r="r" b="b"/>
                <a:pathLst>
                  <a:path w="29" h="15">
                    <a:moveTo>
                      <a:pt x="15" y="11"/>
                    </a:moveTo>
                    <a:cubicBezTo>
                      <a:pt x="14" y="12"/>
                      <a:pt x="14" y="13"/>
                      <a:pt x="13" y="13"/>
                    </a:cubicBezTo>
                    <a:cubicBezTo>
                      <a:pt x="12" y="15"/>
                      <a:pt x="10" y="13"/>
                      <a:pt x="8" y="13"/>
                    </a:cubicBezTo>
                    <a:cubicBezTo>
                      <a:pt x="7" y="12"/>
                      <a:pt x="6" y="11"/>
                      <a:pt x="4" y="11"/>
                    </a:cubicBezTo>
                    <a:cubicBezTo>
                      <a:pt x="0" y="11"/>
                      <a:pt x="3" y="6"/>
                      <a:pt x="1" y="5"/>
                    </a:cubicBezTo>
                    <a:lnTo>
                      <a:pt x="0" y="5"/>
                    </a:lnTo>
                    <a:cubicBezTo>
                      <a:pt x="1" y="3"/>
                      <a:pt x="2" y="6"/>
                      <a:pt x="4" y="4"/>
                    </a:cubicBezTo>
                    <a:cubicBezTo>
                      <a:pt x="5" y="4"/>
                      <a:pt x="7" y="5"/>
                      <a:pt x="8" y="4"/>
                    </a:cubicBezTo>
                    <a:cubicBezTo>
                      <a:pt x="9" y="3"/>
                      <a:pt x="7" y="3"/>
                      <a:pt x="9" y="2"/>
                    </a:cubicBezTo>
                    <a:lnTo>
                      <a:pt x="10" y="0"/>
                    </a:lnTo>
                    <a:cubicBezTo>
                      <a:pt x="12" y="2"/>
                      <a:pt x="14" y="2"/>
                      <a:pt x="17" y="3"/>
                    </a:cubicBezTo>
                    <a:lnTo>
                      <a:pt x="29" y="6"/>
                    </a:lnTo>
                    <a:lnTo>
                      <a:pt x="24" y="9"/>
                    </a:lnTo>
                    <a:cubicBezTo>
                      <a:pt x="23" y="8"/>
                      <a:pt x="20" y="9"/>
                      <a:pt x="19" y="7"/>
                    </a:cubicBezTo>
                    <a:cubicBezTo>
                      <a:pt x="19" y="7"/>
                      <a:pt x="19" y="7"/>
                      <a:pt x="19" y="7"/>
                    </a:cubicBezTo>
                    <a:cubicBezTo>
                      <a:pt x="18" y="9"/>
                      <a:pt x="16" y="9"/>
                      <a:pt x="16" y="11"/>
                    </a:cubicBezTo>
                    <a:lnTo>
                      <a:pt x="15" y="11"/>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3" name="Freeform 169"/>
              <p:cNvSpPr>
                <a:spLocks/>
              </p:cNvSpPr>
              <p:nvPr/>
            </p:nvSpPr>
            <p:spPr bwMode="auto">
              <a:xfrm>
                <a:off x="1692" y="3690"/>
                <a:ext cx="258" cy="152"/>
              </a:xfrm>
              <a:custGeom>
                <a:avLst/>
                <a:gdLst/>
                <a:ahLst/>
                <a:cxnLst>
                  <a:cxn ang="0">
                    <a:pos x="33" y="1"/>
                  </a:cxn>
                  <a:cxn ang="0">
                    <a:pos x="33" y="2"/>
                  </a:cxn>
                  <a:cxn ang="0">
                    <a:pos x="17" y="12"/>
                  </a:cxn>
                  <a:cxn ang="0">
                    <a:pos x="4" y="20"/>
                  </a:cxn>
                  <a:cxn ang="0">
                    <a:pos x="0" y="19"/>
                  </a:cxn>
                  <a:cxn ang="0">
                    <a:pos x="18" y="9"/>
                  </a:cxn>
                  <a:cxn ang="0">
                    <a:pos x="32" y="1"/>
                  </a:cxn>
                  <a:cxn ang="0">
                    <a:pos x="32" y="1"/>
                  </a:cxn>
                  <a:cxn ang="0">
                    <a:pos x="33" y="1"/>
                  </a:cxn>
                </a:cxnLst>
                <a:rect l="0" t="0" r="r" b="b"/>
                <a:pathLst>
                  <a:path w="33" h="20">
                    <a:moveTo>
                      <a:pt x="33" y="1"/>
                    </a:moveTo>
                    <a:lnTo>
                      <a:pt x="33" y="2"/>
                    </a:lnTo>
                    <a:lnTo>
                      <a:pt x="17" y="12"/>
                    </a:lnTo>
                    <a:lnTo>
                      <a:pt x="4" y="20"/>
                    </a:lnTo>
                    <a:lnTo>
                      <a:pt x="0" y="19"/>
                    </a:lnTo>
                    <a:cubicBezTo>
                      <a:pt x="6" y="16"/>
                      <a:pt x="12" y="12"/>
                      <a:pt x="18" y="9"/>
                    </a:cubicBezTo>
                    <a:lnTo>
                      <a:pt x="32" y="1"/>
                    </a:lnTo>
                    <a:lnTo>
                      <a:pt x="32" y="1"/>
                    </a:lnTo>
                    <a:cubicBezTo>
                      <a:pt x="33" y="0"/>
                      <a:pt x="33" y="1"/>
                      <a:pt x="33" y="1"/>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4" name="Freeform 170"/>
              <p:cNvSpPr>
                <a:spLocks/>
              </p:cNvSpPr>
              <p:nvPr/>
            </p:nvSpPr>
            <p:spPr bwMode="auto">
              <a:xfrm>
                <a:off x="1472" y="3690"/>
                <a:ext cx="55" cy="53"/>
              </a:xfrm>
              <a:custGeom>
                <a:avLst/>
                <a:gdLst/>
                <a:ahLst/>
                <a:cxnLst>
                  <a:cxn ang="0">
                    <a:pos x="6" y="2"/>
                  </a:cxn>
                  <a:cxn ang="0">
                    <a:pos x="6" y="2"/>
                  </a:cxn>
                  <a:cxn ang="0">
                    <a:pos x="5" y="4"/>
                  </a:cxn>
                  <a:cxn ang="0">
                    <a:pos x="3" y="7"/>
                  </a:cxn>
                  <a:cxn ang="0">
                    <a:pos x="0" y="4"/>
                  </a:cxn>
                  <a:cxn ang="0">
                    <a:pos x="6" y="0"/>
                  </a:cxn>
                  <a:cxn ang="0">
                    <a:pos x="6" y="2"/>
                  </a:cxn>
                </a:cxnLst>
                <a:rect l="0" t="0" r="r" b="b"/>
                <a:pathLst>
                  <a:path w="7" h="7">
                    <a:moveTo>
                      <a:pt x="6" y="2"/>
                    </a:moveTo>
                    <a:lnTo>
                      <a:pt x="6" y="2"/>
                    </a:lnTo>
                    <a:cubicBezTo>
                      <a:pt x="6" y="3"/>
                      <a:pt x="7" y="4"/>
                      <a:pt x="5" y="4"/>
                    </a:cubicBezTo>
                    <a:cubicBezTo>
                      <a:pt x="5" y="6"/>
                      <a:pt x="3" y="5"/>
                      <a:pt x="3" y="7"/>
                    </a:cubicBezTo>
                    <a:cubicBezTo>
                      <a:pt x="2" y="6"/>
                      <a:pt x="0" y="6"/>
                      <a:pt x="0" y="4"/>
                    </a:cubicBezTo>
                    <a:cubicBezTo>
                      <a:pt x="3" y="3"/>
                      <a:pt x="4" y="1"/>
                      <a:pt x="6" y="0"/>
                    </a:cubicBezTo>
                    <a:lnTo>
                      <a:pt x="6" y="2"/>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5" name="Freeform 171"/>
              <p:cNvSpPr>
                <a:spLocks/>
              </p:cNvSpPr>
              <p:nvPr/>
            </p:nvSpPr>
            <p:spPr bwMode="auto">
              <a:xfrm>
                <a:off x="1958" y="3698"/>
                <a:ext cx="15" cy="15"/>
              </a:xfrm>
              <a:custGeom>
                <a:avLst/>
                <a:gdLst/>
                <a:ahLst/>
                <a:cxnLst>
                  <a:cxn ang="0">
                    <a:pos x="2" y="1"/>
                  </a:cxn>
                  <a:cxn ang="0">
                    <a:pos x="2" y="2"/>
                  </a:cxn>
                  <a:cxn ang="0">
                    <a:pos x="0" y="0"/>
                  </a:cxn>
                  <a:cxn ang="0">
                    <a:pos x="2" y="1"/>
                  </a:cxn>
                </a:cxnLst>
                <a:rect l="0" t="0" r="r" b="b"/>
                <a:pathLst>
                  <a:path w="2" h="2">
                    <a:moveTo>
                      <a:pt x="2" y="1"/>
                    </a:moveTo>
                    <a:cubicBezTo>
                      <a:pt x="1" y="1"/>
                      <a:pt x="2" y="2"/>
                      <a:pt x="2" y="2"/>
                    </a:cubicBezTo>
                    <a:cubicBezTo>
                      <a:pt x="2" y="1"/>
                      <a:pt x="0" y="1"/>
                      <a:pt x="0" y="0"/>
                    </a:cubicBezTo>
                    <a:cubicBezTo>
                      <a:pt x="1" y="0"/>
                      <a:pt x="2" y="0"/>
                      <a:pt x="2"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6" name="Freeform 172"/>
              <p:cNvSpPr>
                <a:spLocks/>
              </p:cNvSpPr>
              <p:nvPr/>
            </p:nvSpPr>
            <p:spPr bwMode="auto">
              <a:xfrm>
                <a:off x="807" y="3690"/>
                <a:ext cx="86" cy="91"/>
              </a:xfrm>
              <a:custGeom>
                <a:avLst/>
                <a:gdLst/>
                <a:ahLst/>
                <a:cxnLst>
                  <a:cxn ang="0">
                    <a:pos x="11" y="0"/>
                  </a:cxn>
                  <a:cxn ang="0">
                    <a:pos x="6" y="10"/>
                  </a:cxn>
                  <a:cxn ang="0">
                    <a:pos x="1" y="12"/>
                  </a:cxn>
                  <a:cxn ang="0">
                    <a:pos x="0" y="10"/>
                  </a:cxn>
                  <a:cxn ang="0">
                    <a:pos x="4" y="8"/>
                  </a:cxn>
                  <a:cxn ang="0">
                    <a:pos x="7" y="1"/>
                  </a:cxn>
                  <a:cxn ang="0">
                    <a:pos x="11" y="0"/>
                  </a:cxn>
                </a:cxnLst>
                <a:rect l="0" t="0" r="r" b="b"/>
                <a:pathLst>
                  <a:path w="11" h="12">
                    <a:moveTo>
                      <a:pt x="11" y="0"/>
                    </a:moveTo>
                    <a:cubicBezTo>
                      <a:pt x="10" y="4"/>
                      <a:pt x="6" y="6"/>
                      <a:pt x="6" y="10"/>
                    </a:cubicBezTo>
                    <a:cubicBezTo>
                      <a:pt x="4" y="11"/>
                      <a:pt x="3" y="12"/>
                      <a:pt x="1" y="12"/>
                    </a:cubicBezTo>
                    <a:lnTo>
                      <a:pt x="0" y="10"/>
                    </a:lnTo>
                    <a:cubicBezTo>
                      <a:pt x="2" y="11"/>
                      <a:pt x="3" y="10"/>
                      <a:pt x="4" y="8"/>
                    </a:cubicBezTo>
                    <a:cubicBezTo>
                      <a:pt x="3" y="5"/>
                      <a:pt x="8" y="3"/>
                      <a:pt x="7" y="1"/>
                    </a:cubicBezTo>
                    <a:cubicBezTo>
                      <a:pt x="8" y="1"/>
                      <a:pt x="10" y="1"/>
                      <a:pt x="1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7" name="Rectangle 173"/>
              <p:cNvSpPr>
                <a:spLocks noChangeArrowheads="1"/>
              </p:cNvSpPr>
              <p:nvPr/>
            </p:nvSpPr>
            <p:spPr bwMode="auto">
              <a:xfrm>
                <a:off x="1981" y="3705"/>
                <a:ext cx="1" cy="8"/>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8" name="Freeform 174"/>
              <p:cNvSpPr>
                <a:spLocks/>
              </p:cNvSpPr>
              <p:nvPr/>
            </p:nvSpPr>
            <p:spPr bwMode="auto">
              <a:xfrm>
                <a:off x="1989" y="3705"/>
                <a:ext cx="1" cy="8"/>
              </a:xfrm>
              <a:custGeom>
                <a:avLst/>
                <a:gdLst/>
                <a:ahLst/>
                <a:cxnLst>
                  <a:cxn ang="0">
                    <a:pos x="0" y="0"/>
                  </a:cxn>
                  <a:cxn ang="0">
                    <a:pos x="0" y="1"/>
                  </a:cxn>
                  <a:cxn ang="0">
                    <a:pos x="0" y="0"/>
                  </a:cxn>
                  <a:cxn ang="0">
                    <a:pos x="0" y="0"/>
                  </a:cxn>
                </a:cxnLst>
                <a:rect l="0" t="0" r="r" b="b"/>
                <a:pathLst>
                  <a:path h="1">
                    <a:moveTo>
                      <a:pt x="0" y="0"/>
                    </a:moveTo>
                    <a:lnTo>
                      <a:pt x="0" y="1"/>
                    </a:lnTo>
                    <a:lnTo>
                      <a:pt x="0" y="0"/>
                    </a:lnTo>
                    <a:cubicBezTo>
                      <a:pt x="0" y="0"/>
                      <a:pt x="0" y="0"/>
                      <a:pt x="0"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99" name="Freeform 175"/>
              <p:cNvSpPr>
                <a:spLocks/>
              </p:cNvSpPr>
              <p:nvPr/>
            </p:nvSpPr>
            <p:spPr bwMode="auto">
              <a:xfrm>
                <a:off x="1191" y="3705"/>
                <a:ext cx="156" cy="182"/>
              </a:xfrm>
              <a:custGeom>
                <a:avLst/>
                <a:gdLst/>
                <a:ahLst/>
                <a:cxnLst>
                  <a:cxn ang="0">
                    <a:pos x="12" y="15"/>
                  </a:cxn>
                  <a:cxn ang="0">
                    <a:pos x="15" y="18"/>
                  </a:cxn>
                  <a:cxn ang="0">
                    <a:pos x="20" y="24"/>
                  </a:cxn>
                  <a:cxn ang="0">
                    <a:pos x="10" y="14"/>
                  </a:cxn>
                  <a:cxn ang="0">
                    <a:pos x="2" y="4"/>
                  </a:cxn>
                  <a:cxn ang="0">
                    <a:pos x="0" y="1"/>
                  </a:cxn>
                  <a:cxn ang="0">
                    <a:pos x="2" y="0"/>
                  </a:cxn>
                  <a:cxn ang="0">
                    <a:pos x="4" y="2"/>
                  </a:cxn>
                  <a:cxn ang="0">
                    <a:pos x="12" y="15"/>
                  </a:cxn>
                </a:cxnLst>
                <a:rect l="0" t="0" r="r" b="b"/>
                <a:pathLst>
                  <a:path w="20" h="24">
                    <a:moveTo>
                      <a:pt x="12" y="15"/>
                    </a:moveTo>
                    <a:cubicBezTo>
                      <a:pt x="12" y="17"/>
                      <a:pt x="14" y="17"/>
                      <a:pt x="15" y="18"/>
                    </a:cubicBezTo>
                    <a:cubicBezTo>
                      <a:pt x="17" y="20"/>
                      <a:pt x="18" y="21"/>
                      <a:pt x="20" y="24"/>
                    </a:cubicBezTo>
                    <a:cubicBezTo>
                      <a:pt x="16" y="21"/>
                      <a:pt x="13" y="17"/>
                      <a:pt x="10" y="14"/>
                    </a:cubicBezTo>
                    <a:lnTo>
                      <a:pt x="2" y="4"/>
                    </a:lnTo>
                    <a:cubicBezTo>
                      <a:pt x="2" y="3"/>
                      <a:pt x="1" y="2"/>
                      <a:pt x="0" y="1"/>
                    </a:cubicBezTo>
                    <a:lnTo>
                      <a:pt x="2" y="0"/>
                    </a:lnTo>
                    <a:lnTo>
                      <a:pt x="4" y="2"/>
                    </a:lnTo>
                    <a:lnTo>
                      <a:pt x="12" y="15"/>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0" name="Freeform 176"/>
              <p:cNvSpPr>
                <a:spLocks/>
              </p:cNvSpPr>
              <p:nvPr/>
            </p:nvSpPr>
            <p:spPr bwMode="auto">
              <a:xfrm>
                <a:off x="1011" y="3705"/>
                <a:ext cx="55" cy="129"/>
              </a:xfrm>
              <a:custGeom>
                <a:avLst/>
                <a:gdLst/>
                <a:ahLst/>
                <a:cxnLst>
                  <a:cxn ang="0">
                    <a:pos x="7" y="6"/>
                  </a:cxn>
                  <a:cxn ang="0">
                    <a:pos x="6" y="9"/>
                  </a:cxn>
                  <a:cxn ang="0">
                    <a:pos x="6" y="12"/>
                  </a:cxn>
                  <a:cxn ang="0">
                    <a:pos x="1" y="17"/>
                  </a:cxn>
                  <a:cxn ang="0">
                    <a:pos x="0" y="14"/>
                  </a:cxn>
                  <a:cxn ang="0">
                    <a:pos x="2" y="14"/>
                  </a:cxn>
                  <a:cxn ang="0">
                    <a:pos x="3" y="7"/>
                  </a:cxn>
                  <a:cxn ang="0">
                    <a:pos x="4" y="0"/>
                  </a:cxn>
                  <a:cxn ang="0">
                    <a:pos x="4" y="0"/>
                  </a:cxn>
                  <a:cxn ang="0">
                    <a:pos x="7" y="6"/>
                  </a:cxn>
                </a:cxnLst>
                <a:rect l="0" t="0" r="r" b="b"/>
                <a:pathLst>
                  <a:path w="7" h="17">
                    <a:moveTo>
                      <a:pt x="7" y="6"/>
                    </a:moveTo>
                    <a:cubicBezTo>
                      <a:pt x="6" y="7"/>
                      <a:pt x="7" y="8"/>
                      <a:pt x="6" y="9"/>
                    </a:cubicBezTo>
                    <a:cubicBezTo>
                      <a:pt x="7" y="10"/>
                      <a:pt x="6" y="11"/>
                      <a:pt x="6" y="12"/>
                    </a:cubicBezTo>
                    <a:cubicBezTo>
                      <a:pt x="5" y="14"/>
                      <a:pt x="3" y="15"/>
                      <a:pt x="1" y="17"/>
                    </a:cubicBezTo>
                    <a:cubicBezTo>
                      <a:pt x="1" y="16"/>
                      <a:pt x="0" y="15"/>
                      <a:pt x="0" y="14"/>
                    </a:cubicBezTo>
                    <a:cubicBezTo>
                      <a:pt x="1" y="14"/>
                      <a:pt x="2" y="15"/>
                      <a:pt x="2" y="14"/>
                    </a:cubicBezTo>
                    <a:cubicBezTo>
                      <a:pt x="5" y="12"/>
                      <a:pt x="4" y="9"/>
                      <a:pt x="3" y="7"/>
                    </a:cubicBezTo>
                    <a:cubicBezTo>
                      <a:pt x="1" y="4"/>
                      <a:pt x="3" y="2"/>
                      <a:pt x="4" y="0"/>
                    </a:cubicBezTo>
                    <a:lnTo>
                      <a:pt x="4" y="0"/>
                    </a:lnTo>
                    <a:cubicBezTo>
                      <a:pt x="6" y="2"/>
                      <a:pt x="7" y="4"/>
                      <a:pt x="7" y="6"/>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1" name="Freeform 177"/>
              <p:cNvSpPr>
                <a:spLocks/>
              </p:cNvSpPr>
              <p:nvPr/>
            </p:nvSpPr>
            <p:spPr bwMode="auto">
              <a:xfrm>
                <a:off x="1817" y="3728"/>
                <a:ext cx="117" cy="83"/>
              </a:xfrm>
              <a:custGeom>
                <a:avLst/>
                <a:gdLst/>
                <a:ahLst/>
                <a:cxnLst>
                  <a:cxn ang="0">
                    <a:pos x="15" y="4"/>
                  </a:cxn>
                  <a:cxn ang="0">
                    <a:pos x="15" y="5"/>
                  </a:cxn>
                  <a:cxn ang="0">
                    <a:pos x="9" y="10"/>
                  </a:cxn>
                  <a:cxn ang="0">
                    <a:pos x="1" y="11"/>
                  </a:cxn>
                  <a:cxn ang="0">
                    <a:pos x="0" y="9"/>
                  </a:cxn>
                  <a:cxn ang="0">
                    <a:pos x="6" y="5"/>
                  </a:cxn>
                  <a:cxn ang="0">
                    <a:pos x="7" y="10"/>
                  </a:cxn>
                  <a:cxn ang="0">
                    <a:pos x="8" y="6"/>
                  </a:cxn>
                  <a:cxn ang="0">
                    <a:pos x="8" y="4"/>
                  </a:cxn>
                  <a:cxn ang="0">
                    <a:pos x="15" y="0"/>
                  </a:cxn>
                  <a:cxn ang="0">
                    <a:pos x="15" y="4"/>
                  </a:cxn>
                </a:cxnLst>
                <a:rect l="0" t="0" r="r" b="b"/>
                <a:pathLst>
                  <a:path w="15" h="11">
                    <a:moveTo>
                      <a:pt x="15" y="4"/>
                    </a:moveTo>
                    <a:cubicBezTo>
                      <a:pt x="15" y="4"/>
                      <a:pt x="14" y="5"/>
                      <a:pt x="15" y="5"/>
                    </a:cubicBezTo>
                    <a:cubicBezTo>
                      <a:pt x="12" y="6"/>
                      <a:pt x="11" y="9"/>
                      <a:pt x="9" y="10"/>
                    </a:cubicBezTo>
                    <a:cubicBezTo>
                      <a:pt x="6" y="10"/>
                      <a:pt x="3" y="10"/>
                      <a:pt x="1" y="11"/>
                    </a:cubicBezTo>
                    <a:cubicBezTo>
                      <a:pt x="0" y="10"/>
                      <a:pt x="0" y="9"/>
                      <a:pt x="0" y="9"/>
                    </a:cubicBezTo>
                    <a:cubicBezTo>
                      <a:pt x="2" y="7"/>
                      <a:pt x="4" y="6"/>
                      <a:pt x="6" y="5"/>
                    </a:cubicBezTo>
                    <a:cubicBezTo>
                      <a:pt x="7" y="7"/>
                      <a:pt x="6" y="9"/>
                      <a:pt x="7" y="10"/>
                    </a:cubicBezTo>
                    <a:cubicBezTo>
                      <a:pt x="7" y="9"/>
                      <a:pt x="7" y="7"/>
                      <a:pt x="8" y="6"/>
                    </a:cubicBezTo>
                    <a:lnTo>
                      <a:pt x="8" y="4"/>
                    </a:lnTo>
                    <a:cubicBezTo>
                      <a:pt x="10" y="3"/>
                      <a:pt x="13" y="2"/>
                      <a:pt x="15" y="0"/>
                    </a:cubicBezTo>
                    <a:lnTo>
                      <a:pt x="15" y="4"/>
                    </a:ln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2" name="Freeform 178"/>
              <p:cNvSpPr>
                <a:spLocks/>
              </p:cNvSpPr>
              <p:nvPr/>
            </p:nvSpPr>
            <p:spPr bwMode="auto">
              <a:xfrm>
                <a:off x="1332" y="3728"/>
                <a:ext cx="7" cy="1"/>
              </a:xfrm>
              <a:custGeom>
                <a:avLst/>
                <a:gdLst/>
                <a:ahLst/>
                <a:cxnLst>
                  <a:cxn ang="0">
                    <a:pos x="1" y="0"/>
                  </a:cxn>
                  <a:cxn ang="0">
                    <a:pos x="0" y="0"/>
                  </a:cxn>
                  <a:cxn ang="0">
                    <a:pos x="0" y="0"/>
                  </a:cxn>
                  <a:cxn ang="0">
                    <a:pos x="1" y="0"/>
                  </a:cxn>
                </a:cxnLst>
                <a:rect l="0" t="0" r="r" b="b"/>
                <a:pathLst>
                  <a:path w="1">
                    <a:moveTo>
                      <a:pt x="1" y="0"/>
                    </a:moveTo>
                    <a:lnTo>
                      <a:pt x="0" y="0"/>
                    </a:lnTo>
                    <a:lnTo>
                      <a:pt x="0" y="0"/>
                    </a:lnTo>
                    <a:cubicBezTo>
                      <a:pt x="1" y="0"/>
                      <a:pt x="1" y="0"/>
                      <a:pt x="1"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3" name="Freeform 179"/>
              <p:cNvSpPr>
                <a:spLocks/>
              </p:cNvSpPr>
              <p:nvPr/>
            </p:nvSpPr>
            <p:spPr bwMode="auto">
              <a:xfrm>
                <a:off x="1512" y="3728"/>
                <a:ext cx="187" cy="98"/>
              </a:xfrm>
              <a:custGeom>
                <a:avLst/>
                <a:gdLst/>
                <a:ahLst/>
                <a:cxnLst>
                  <a:cxn ang="0">
                    <a:pos x="5" y="2"/>
                  </a:cxn>
                  <a:cxn ang="0">
                    <a:pos x="15" y="5"/>
                  </a:cxn>
                  <a:cxn ang="0">
                    <a:pos x="24" y="9"/>
                  </a:cxn>
                  <a:cxn ang="0">
                    <a:pos x="17" y="11"/>
                  </a:cxn>
                  <a:cxn ang="0">
                    <a:pos x="10" y="7"/>
                  </a:cxn>
                  <a:cxn ang="0">
                    <a:pos x="4" y="5"/>
                  </a:cxn>
                  <a:cxn ang="0">
                    <a:pos x="2" y="3"/>
                  </a:cxn>
                  <a:cxn ang="0">
                    <a:pos x="2" y="2"/>
                  </a:cxn>
                  <a:cxn ang="0">
                    <a:pos x="0" y="2"/>
                  </a:cxn>
                  <a:cxn ang="0">
                    <a:pos x="0" y="2"/>
                  </a:cxn>
                  <a:cxn ang="0">
                    <a:pos x="0" y="1"/>
                  </a:cxn>
                  <a:cxn ang="0">
                    <a:pos x="3" y="1"/>
                  </a:cxn>
                  <a:cxn ang="0">
                    <a:pos x="5" y="2"/>
                  </a:cxn>
                </a:cxnLst>
                <a:rect l="0" t="0" r="r" b="b"/>
                <a:pathLst>
                  <a:path w="24" h="13">
                    <a:moveTo>
                      <a:pt x="5" y="2"/>
                    </a:moveTo>
                    <a:cubicBezTo>
                      <a:pt x="9" y="3"/>
                      <a:pt x="11" y="5"/>
                      <a:pt x="15" y="5"/>
                    </a:cubicBezTo>
                    <a:cubicBezTo>
                      <a:pt x="18" y="8"/>
                      <a:pt x="22" y="7"/>
                      <a:pt x="24" y="9"/>
                    </a:cubicBezTo>
                    <a:cubicBezTo>
                      <a:pt x="22" y="10"/>
                      <a:pt x="20" y="13"/>
                      <a:pt x="17" y="11"/>
                    </a:cubicBezTo>
                    <a:cubicBezTo>
                      <a:pt x="16" y="9"/>
                      <a:pt x="12" y="10"/>
                      <a:pt x="10" y="7"/>
                    </a:cubicBezTo>
                    <a:cubicBezTo>
                      <a:pt x="7" y="7"/>
                      <a:pt x="7" y="4"/>
                      <a:pt x="4" y="5"/>
                    </a:cubicBezTo>
                    <a:lnTo>
                      <a:pt x="2" y="3"/>
                    </a:lnTo>
                    <a:cubicBezTo>
                      <a:pt x="2" y="3"/>
                      <a:pt x="2" y="2"/>
                      <a:pt x="2" y="2"/>
                    </a:cubicBezTo>
                    <a:cubicBezTo>
                      <a:pt x="1" y="1"/>
                      <a:pt x="1" y="2"/>
                      <a:pt x="0" y="2"/>
                    </a:cubicBezTo>
                    <a:lnTo>
                      <a:pt x="0" y="2"/>
                    </a:lnTo>
                    <a:cubicBezTo>
                      <a:pt x="0" y="2"/>
                      <a:pt x="0" y="2"/>
                      <a:pt x="0" y="1"/>
                    </a:cubicBezTo>
                    <a:cubicBezTo>
                      <a:pt x="1" y="1"/>
                      <a:pt x="1" y="1"/>
                      <a:pt x="3" y="1"/>
                    </a:cubicBezTo>
                    <a:cubicBezTo>
                      <a:pt x="4" y="0"/>
                      <a:pt x="4" y="1"/>
                      <a:pt x="5"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4" name="Rectangle 180"/>
              <p:cNvSpPr>
                <a:spLocks noChangeArrowheads="1"/>
              </p:cNvSpPr>
              <p:nvPr/>
            </p:nvSpPr>
            <p:spPr bwMode="auto">
              <a:xfrm>
                <a:off x="1355" y="3743"/>
                <a:ext cx="1" cy="1"/>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5" name="Freeform 181"/>
              <p:cNvSpPr>
                <a:spLocks/>
              </p:cNvSpPr>
              <p:nvPr/>
            </p:nvSpPr>
            <p:spPr bwMode="auto">
              <a:xfrm>
                <a:off x="5580" y="3796"/>
                <a:ext cx="55" cy="46"/>
              </a:xfrm>
              <a:custGeom>
                <a:avLst/>
                <a:gdLst/>
                <a:ahLst/>
                <a:cxnLst>
                  <a:cxn ang="0">
                    <a:pos x="5" y="2"/>
                  </a:cxn>
                  <a:cxn ang="0">
                    <a:pos x="7" y="6"/>
                  </a:cxn>
                  <a:cxn ang="0">
                    <a:pos x="5" y="6"/>
                  </a:cxn>
                  <a:cxn ang="0">
                    <a:pos x="1" y="5"/>
                  </a:cxn>
                  <a:cxn ang="0">
                    <a:pos x="2" y="1"/>
                  </a:cxn>
                  <a:cxn ang="0">
                    <a:pos x="5" y="2"/>
                  </a:cxn>
                </a:cxnLst>
                <a:rect l="0" t="0" r="r" b="b"/>
                <a:pathLst>
                  <a:path w="7" h="6">
                    <a:moveTo>
                      <a:pt x="5" y="2"/>
                    </a:moveTo>
                    <a:cubicBezTo>
                      <a:pt x="5" y="3"/>
                      <a:pt x="7" y="4"/>
                      <a:pt x="7" y="6"/>
                    </a:cubicBezTo>
                    <a:cubicBezTo>
                      <a:pt x="6" y="5"/>
                      <a:pt x="5" y="6"/>
                      <a:pt x="5" y="6"/>
                    </a:cubicBezTo>
                    <a:cubicBezTo>
                      <a:pt x="4" y="5"/>
                      <a:pt x="2" y="6"/>
                      <a:pt x="1" y="5"/>
                    </a:cubicBezTo>
                    <a:cubicBezTo>
                      <a:pt x="0" y="4"/>
                      <a:pt x="1" y="2"/>
                      <a:pt x="2" y="1"/>
                    </a:cubicBezTo>
                    <a:cubicBezTo>
                      <a:pt x="3" y="0"/>
                      <a:pt x="4" y="2"/>
                      <a:pt x="5"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6" name="Freeform 182"/>
              <p:cNvSpPr>
                <a:spLocks/>
              </p:cNvSpPr>
              <p:nvPr/>
            </p:nvSpPr>
            <p:spPr bwMode="auto">
              <a:xfrm>
                <a:off x="1418" y="3766"/>
                <a:ext cx="70" cy="68"/>
              </a:xfrm>
              <a:custGeom>
                <a:avLst/>
                <a:gdLst/>
                <a:ahLst/>
                <a:cxnLst>
                  <a:cxn ang="0">
                    <a:pos x="8" y="5"/>
                  </a:cxn>
                  <a:cxn ang="0">
                    <a:pos x="8" y="8"/>
                  </a:cxn>
                  <a:cxn ang="0">
                    <a:pos x="7" y="8"/>
                  </a:cxn>
                  <a:cxn ang="0">
                    <a:pos x="6" y="5"/>
                  </a:cxn>
                  <a:cxn ang="0">
                    <a:pos x="6" y="7"/>
                  </a:cxn>
                  <a:cxn ang="0">
                    <a:pos x="4" y="6"/>
                  </a:cxn>
                  <a:cxn ang="0">
                    <a:pos x="1" y="4"/>
                  </a:cxn>
                  <a:cxn ang="0">
                    <a:pos x="0" y="0"/>
                  </a:cxn>
                  <a:cxn ang="0">
                    <a:pos x="8" y="5"/>
                  </a:cxn>
                </a:cxnLst>
                <a:rect l="0" t="0" r="r" b="b"/>
                <a:pathLst>
                  <a:path w="9" h="9">
                    <a:moveTo>
                      <a:pt x="8" y="5"/>
                    </a:moveTo>
                    <a:cubicBezTo>
                      <a:pt x="6" y="6"/>
                      <a:pt x="9" y="7"/>
                      <a:pt x="8" y="8"/>
                    </a:cubicBezTo>
                    <a:cubicBezTo>
                      <a:pt x="8" y="9"/>
                      <a:pt x="8" y="8"/>
                      <a:pt x="7" y="8"/>
                    </a:cubicBezTo>
                    <a:cubicBezTo>
                      <a:pt x="7" y="7"/>
                      <a:pt x="8" y="6"/>
                      <a:pt x="6" y="5"/>
                    </a:cubicBezTo>
                    <a:cubicBezTo>
                      <a:pt x="5" y="5"/>
                      <a:pt x="6" y="6"/>
                      <a:pt x="6" y="7"/>
                    </a:cubicBezTo>
                    <a:cubicBezTo>
                      <a:pt x="5" y="7"/>
                      <a:pt x="4" y="6"/>
                      <a:pt x="4" y="6"/>
                    </a:cubicBezTo>
                    <a:cubicBezTo>
                      <a:pt x="4" y="4"/>
                      <a:pt x="2" y="5"/>
                      <a:pt x="1" y="4"/>
                    </a:cubicBezTo>
                    <a:cubicBezTo>
                      <a:pt x="2" y="3"/>
                      <a:pt x="0" y="1"/>
                      <a:pt x="0" y="0"/>
                    </a:cubicBezTo>
                    <a:cubicBezTo>
                      <a:pt x="3" y="2"/>
                      <a:pt x="5" y="4"/>
                      <a:pt x="8" y="5"/>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7" name="Freeform 183"/>
              <p:cNvSpPr>
                <a:spLocks/>
              </p:cNvSpPr>
              <p:nvPr/>
            </p:nvSpPr>
            <p:spPr bwMode="auto">
              <a:xfrm>
                <a:off x="1911" y="3773"/>
                <a:ext cx="70" cy="84"/>
              </a:xfrm>
              <a:custGeom>
                <a:avLst/>
                <a:gdLst/>
                <a:ahLst/>
                <a:cxnLst>
                  <a:cxn ang="0">
                    <a:pos x="7" y="1"/>
                  </a:cxn>
                  <a:cxn ang="0">
                    <a:pos x="9" y="6"/>
                  </a:cxn>
                  <a:cxn ang="0">
                    <a:pos x="8" y="9"/>
                  </a:cxn>
                  <a:cxn ang="0">
                    <a:pos x="4" y="10"/>
                  </a:cxn>
                  <a:cxn ang="0">
                    <a:pos x="3" y="9"/>
                  </a:cxn>
                  <a:cxn ang="0">
                    <a:pos x="4" y="7"/>
                  </a:cxn>
                  <a:cxn ang="0">
                    <a:pos x="0" y="7"/>
                  </a:cxn>
                  <a:cxn ang="0">
                    <a:pos x="2" y="1"/>
                  </a:cxn>
                  <a:cxn ang="0">
                    <a:pos x="7" y="1"/>
                  </a:cxn>
                </a:cxnLst>
                <a:rect l="0" t="0" r="r" b="b"/>
                <a:pathLst>
                  <a:path w="9" h="11">
                    <a:moveTo>
                      <a:pt x="7" y="1"/>
                    </a:moveTo>
                    <a:cubicBezTo>
                      <a:pt x="8" y="2"/>
                      <a:pt x="8" y="4"/>
                      <a:pt x="9" y="6"/>
                    </a:cubicBezTo>
                    <a:cubicBezTo>
                      <a:pt x="8" y="6"/>
                      <a:pt x="9" y="8"/>
                      <a:pt x="8" y="9"/>
                    </a:cubicBezTo>
                    <a:cubicBezTo>
                      <a:pt x="7" y="10"/>
                      <a:pt x="5" y="11"/>
                      <a:pt x="4" y="10"/>
                    </a:cubicBezTo>
                    <a:cubicBezTo>
                      <a:pt x="3" y="10"/>
                      <a:pt x="3" y="9"/>
                      <a:pt x="3" y="9"/>
                    </a:cubicBezTo>
                    <a:cubicBezTo>
                      <a:pt x="3" y="8"/>
                      <a:pt x="4" y="8"/>
                      <a:pt x="4" y="7"/>
                    </a:cubicBezTo>
                    <a:cubicBezTo>
                      <a:pt x="3" y="6"/>
                      <a:pt x="1" y="8"/>
                      <a:pt x="0" y="7"/>
                    </a:cubicBezTo>
                    <a:cubicBezTo>
                      <a:pt x="0" y="5"/>
                      <a:pt x="0" y="2"/>
                      <a:pt x="2" y="1"/>
                    </a:cubicBezTo>
                    <a:cubicBezTo>
                      <a:pt x="4" y="0"/>
                      <a:pt x="5" y="0"/>
                      <a:pt x="7"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8" name="Freeform 184"/>
              <p:cNvSpPr>
                <a:spLocks/>
              </p:cNvSpPr>
              <p:nvPr/>
            </p:nvSpPr>
            <p:spPr bwMode="auto">
              <a:xfrm>
                <a:off x="5643" y="3826"/>
                <a:ext cx="7" cy="8"/>
              </a:xfrm>
              <a:custGeom>
                <a:avLst/>
                <a:gdLst/>
                <a:ahLst/>
                <a:cxnLst>
                  <a:cxn ang="0">
                    <a:pos x="1" y="0"/>
                  </a:cxn>
                  <a:cxn ang="0">
                    <a:pos x="1" y="1"/>
                  </a:cxn>
                  <a:cxn ang="0">
                    <a:pos x="0" y="0"/>
                  </a:cxn>
                  <a:cxn ang="0">
                    <a:pos x="0" y="0"/>
                  </a:cxn>
                  <a:cxn ang="0">
                    <a:pos x="1" y="0"/>
                  </a:cxn>
                </a:cxnLst>
                <a:rect l="0" t="0" r="r" b="b"/>
                <a:pathLst>
                  <a:path w="1" h="1">
                    <a:moveTo>
                      <a:pt x="1" y="0"/>
                    </a:moveTo>
                    <a:cubicBezTo>
                      <a:pt x="1" y="0"/>
                      <a:pt x="1" y="1"/>
                      <a:pt x="1" y="1"/>
                    </a:cubicBezTo>
                    <a:lnTo>
                      <a:pt x="0" y="0"/>
                    </a:lnTo>
                    <a:lnTo>
                      <a:pt x="0" y="0"/>
                    </a:lnTo>
                    <a:cubicBezTo>
                      <a:pt x="1" y="0"/>
                      <a:pt x="1" y="0"/>
                      <a:pt x="1"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09" name="Freeform 185"/>
              <p:cNvSpPr>
                <a:spLocks/>
              </p:cNvSpPr>
              <p:nvPr/>
            </p:nvSpPr>
            <p:spPr bwMode="auto">
              <a:xfrm>
                <a:off x="4860" y="3819"/>
                <a:ext cx="1" cy="7"/>
              </a:xfrm>
              <a:custGeom>
                <a:avLst/>
                <a:gdLst/>
                <a:ahLst/>
                <a:cxnLst>
                  <a:cxn ang="0">
                    <a:pos x="0" y="1"/>
                  </a:cxn>
                  <a:cxn ang="0">
                    <a:pos x="0" y="0"/>
                  </a:cxn>
                  <a:cxn ang="0">
                    <a:pos x="0" y="1"/>
                  </a:cxn>
                </a:cxnLst>
                <a:rect l="0" t="0" r="r" b="b"/>
                <a:pathLst>
                  <a:path h="1">
                    <a:moveTo>
                      <a:pt x="0" y="1"/>
                    </a:moveTo>
                    <a:lnTo>
                      <a:pt x="0" y="0"/>
                    </a:lnTo>
                    <a:lnTo>
                      <a:pt x="0" y="1"/>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0" name="Freeform 186"/>
              <p:cNvSpPr>
                <a:spLocks/>
              </p:cNvSpPr>
              <p:nvPr/>
            </p:nvSpPr>
            <p:spPr bwMode="auto">
              <a:xfrm>
                <a:off x="1785" y="3796"/>
                <a:ext cx="251" cy="114"/>
              </a:xfrm>
              <a:custGeom>
                <a:avLst/>
                <a:gdLst/>
                <a:ahLst/>
                <a:cxnLst>
                  <a:cxn ang="0">
                    <a:pos x="32" y="6"/>
                  </a:cxn>
                  <a:cxn ang="0">
                    <a:pos x="20" y="13"/>
                  </a:cxn>
                  <a:cxn ang="0">
                    <a:pos x="13" y="11"/>
                  </a:cxn>
                  <a:cxn ang="0">
                    <a:pos x="9" y="15"/>
                  </a:cxn>
                  <a:cxn ang="0">
                    <a:pos x="4" y="13"/>
                  </a:cxn>
                  <a:cxn ang="0">
                    <a:pos x="7" y="11"/>
                  </a:cxn>
                  <a:cxn ang="0">
                    <a:pos x="5" y="10"/>
                  </a:cxn>
                  <a:cxn ang="0">
                    <a:pos x="5" y="10"/>
                  </a:cxn>
                  <a:cxn ang="0">
                    <a:pos x="6" y="9"/>
                  </a:cxn>
                  <a:cxn ang="0">
                    <a:pos x="5" y="9"/>
                  </a:cxn>
                  <a:cxn ang="0">
                    <a:pos x="3" y="11"/>
                  </a:cxn>
                  <a:cxn ang="0">
                    <a:pos x="2" y="12"/>
                  </a:cxn>
                  <a:cxn ang="0">
                    <a:pos x="0" y="11"/>
                  </a:cxn>
                  <a:cxn ang="0">
                    <a:pos x="2" y="6"/>
                  </a:cxn>
                  <a:cxn ang="0">
                    <a:pos x="10" y="3"/>
                  </a:cxn>
                  <a:cxn ang="0">
                    <a:pos x="14" y="3"/>
                  </a:cxn>
                  <a:cxn ang="0">
                    <a:pos x="15" y="2"/>
                  </a:cxn>
                  <a:cxn ang="0">
                    <a:pos x="16" y="6"/>
                  </a:cxn>
                  <a:cxn ang="0">
                    <a:pos x="15" y="6"/>
                  </a:cxn>
                  <a:cxn ang="0">
                    <a:pos x="18" y="8"/>
                  </a:cxn>
                  <a:cxn ang="0">
                    <a:pos x="16" y="9"/>
                  </a:cxn>
                  <a:cxn ang="0">
                    <a:pos x="16" y="9"/>
                  </a:cxn>
                  <a:cxn ang="0">
                    <a:pos x="16" y="10"/>
                  </a:cxn>
                  <a:cxn ang="0">
                    <a:pos x="21" y="10"/>
                  </a:cxn>
                  <a:cxn ang="0">
                    <a:pos x="26" y="8"/>
                  </a:cxn>
                  <a:cxn ang="0">
                    <a:pos x="25" y="7"/>
                  </a:cxn>
                  <a:cxn ang="0">
                    <a:pos x="25" y="7"/>
                  </a:cxn>
                  <a:cxn ang="0">
                    <a:pos x="27" y="5"/>
                  </a:cxn>
                  <a:cxn ang="0">
                    <a:pos x="26" y="4"/>
                  </a:cxn>
                  <a:cxn ang="0">
                    <a:pos x="26" y="3"/>
                  </a:cxn>
                  <a:cxn ang="0">
                    <a:pos x="25" y="0"/>
                  </a:cxn>
                  <a:cxn ang="0">
                    <a:pos x="32" y="6"/>
                  </a:cxn>
                </a:cxnLst>
                <a:rect l="0" t="0" r="r" b="b"/>
                <a:pathLst>
                  <a:path w="32" h="15">
                    <a:moveTo>
                      <a:pt x="32" y="6"/>
                    </a:moveTo>
                    <a:cubicBezTo>
                      <a:pt x="28" y="9"/>
                      <a:pt x="24" y="11"/>
                      <a:pt x="20" y="13"/>
                    </a:cubicBezTo>
                    <a:cubicBezTo>
                      <a:pt x="17" y="14"/>
                      <a:pt x="16" y="9"/>
                      <a:pt x="13" y="11"/>
                    </a:cubicBezTo>
                    <a:cubicBezTo>
                      <a:pt x="12" y="12"/>
                      <a:pt x="10" y="14"/>
                      <a:pt x="9" y="15"/>
                    </a:cubicBezTo>
                    <a:cubicBezTo>
                      <a:pt x="7" y="15"/>
                      <a:pt x="6" y="14"/>
                      <a:pt x="4" y="13"/>
                    </a:cubicBezTo>
                    <a:cubicBezTo>
                      <a:pt x="6" y="14"/>
                      <a:pt x="5" y="11"/>
                      <a:pt x="7" y="11"/>
                    </a:cubicBezTo>
                    <a:cubicBezTo>
                      <a:pt x="7" y="10"/>
                      <a:pt x="6" y="10"/>
                      <a:pt x="5" y="10"/>
                    </a:cubicBezTo>
                    <a:lnTo>
                      <a:pt x="5" y="10"/>
                    </a:lnTo>
                    <a:cubicBezTo>
                      <a:pt x="5" y="10"/>
                      <a:pt x="6" y="9"/>
                      <a:pt x="6" y="9"/>
                    </a:cubicBezTo>
                    <a:cubicBezTo>
                      <a:pt x="6" y="9"/>
                      <a:pt x="6" y="9"/>
                      <a:pt x="5" y="9"/>
                    </a:cubicBezTo>
                    <a:cubicBezTo>
                      <a:pt x="4" y="9"/>
                      <a:pt x="4" y="11"/>
                      <a:pt x="3" y="11"/>
                    </a:cubicBezTo>
                    <a:cubicBezTo>
                      <a:pt x="2" y="11"/>
                      <a:pt x="2" y="12"/>
                      <a:pt x="2" y="12"/>
                    </a:cubicBezTo>
                    <a:cubicBezTo>
                      <a:pt x="1" y="12"/>
                      <a:pt x="0" y="12"/>
                      <a:pt x="0" y="11"/>
                    </a:cubicBezTo>
                    <a:cubicBezTo>
                      <a:pt x="1" y="9"/>
                      <a:pt x="0" y="7"/>
                      <a:pt x="2" y="6"/>
                    </a:cubicBezTo>
                    <a:cubicBezTo>
                      <a:pt x="3" y="2"/>
                      <a:pt x="8" y="4"/>
                      <a:pt x="10" y="3"/>
                    </a:cubicBezTo>
                    <a:cubicBezTo>
                      <a:pt x="11" y="4"/>
                      <a:pt x="13" y="3"/>
                      <a:pt x="14" y="3"/>
                    </a:cubicBezTo>
                    <a:cubicBezTo>
                      <a:pt x="14" y="2"/>
                      <a:pt x="14" y="2"/>
                      <a:pt x="15" y="2"/>
                    </a:cubicBezTo>
                    <a:cubicBezTo>
                      <a:pt x="16" y="3"/>
                      <a:pt x="15" y="4"/>
                      <a:pt x="16" y="6"/>
                    </a:cubicBezTo>
                    <a:lnTo>
                      <a:pt x="15" y="6"/>
                    </a:lnTo>
                    <a:cubicBezTo>
                      <a:pt x="15" y="8"/>
                      <a:pt x="17" y="7"/>
                      <a:pt x="18" y="8"/>
                    </a:cubicBezTo>
                    <a:cubicBezTo>
                      <a:pt x="17" y="8"/>
                      <a:pt x="16" y="8"/>
                      <a:pt x="16" y="9"/>
                    </a:cubicBezTo>
                    <a:cubicBezTo>
                      <a:pt x="16" y="9"/>
                      <a:pt x="16" y="9"/>
                      <a:pt x="16" y="9"/>
                    </a:cubicBezTo>
                    <a:cubicBezTo>
                      <a:pt x="16" y="9"/>
                      <a:pt x="16" y="9"/>
                      <a:pt x="16" y="10"/>
                    </a:cubicBezTo>
                    <a:cubicBezTo>
                      <a:pt x="18" y="10"/>
                      <a:pt x="20" y="10"/>
                      <a:pt x="21" y="10"/>
                    </a:cubicBezTo>
                    <a:cubicBezTo>
                      <a:pt x="23" y="9"/>
                      <a:pt x="24" y="9"/>
                      <a:pt x="26" y="8"/>
                    </a:cubicBezTo>
                    <a:cubicBezTo>
                      <a:pt x="26" y="8"/>
                      <a:pt x="26" y="7"/>
                      <a:pt x="25" y="7"/>
                    </a:cubicBezTo>
                    <a:lnTo>
                      <a:pt x="25" y="7"/>
                    </a:lnTo>
                    <a:cubicBezTo>
                      <a:pt x="25" y="6"/>
                      <a:pt x="27" y="7"/>
                      <a:pt x="27" y="5"/>
                    </a:cubicBezTo>
                    <a:cubicBezTo>
                      <a:pt x="26" y="5"/>
                      <a:pt x="26" y="5"/>
                      <a:pt x="26" y="4"/>
                    </a:cubicBezTo>
                    <a:cubicBezTo>
                      <a:pt x="26" y="4"/>
                      <a:pt x="26" y="4"/>
                      <a:pt x="26" y="3"/>
                    </a:cubicBezTo>
                    <a:cubicBezTo>
                      <a:pt x="27" y="1"/>
                      <a:pt x="24" y="2"/>
                      <a:pt x="25" y="0"/>
                    </a:cubicBezTo>
                    <a:cubicBezTo>
                      <a:pt x="28" y="1"/>
                      <a:pt x="30" y="3"/>
                      <a:pt x="32" y="6"/>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1" name="Freeform 187"/>
              <p:cNvSpPr>
                <a:spLocks/>
              </p:cNvSpPr>
              <p:nvPr/>
            </p:nvSpPr>
            <p:spPr bwMode="auto">
              <a:xfrm>
                <a:off x="5580" y="3834"/>
                <a:ext cx="8" cy="8"/>
              </a:xfrm>
              <a:custGeom>
                <a:avLst/>
                <a:gdLst/>
                <a:ahLst/>
                <a:cxnLst>
                  <a:cxn ang="0">
                    <a:pos x="0" y="1"/>
                  </a:cxn>
                  <a:cxn ang="0">
                    <a:pos x="0" y="0"/>
                  </a:cxn>
                  <a:cxn ang="0">
                    <a:pos x="1" y="1"/>
                  </a:cxn>
                  <a:cxn ang="0">
                    <a:pos x="0" y="1"/>
                  </a:cxn>
                </a:cxnLst>
                <a:rect l="0" t="0" r="r" b="b"/>
                <a:pathLst>
                  <a:path w="1" h="1">
                    <a:moveTo>
                      <a:pt x="0" y="1"/>
                    </a:moveTo>
                    <a:lnTo>
                      <a:pt x="0" y="0"/>
                    </a:lnTo>
                    <a:lnTo>
                      <a:pt x="1" y="1"/>
                    </a:lnTo>
                    <a:lnTo>
                      <a:pt x="0" y="1"/>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2" name="Freeform 188"/>
              <p:cNvSpPr>
                <a:spLocks/>
              </p:cNvSpPr>
              <p:nvPr/>
            </p:nvSpPr>
            <p:spPr bwMode="auto">
              <a:xfrm>
                <a:off x="2028" y="3796"/>
                <a:ext cx="23" cy="38"/>
              </a:xfrm>
              <a:custGeom>
                <a:avLst/>
                <a:gdLst/>
                <a:ahLst/>
                <a:cxnLst>
                  <a:cxn ang="0">
                    <a:pos x="2" y="0"/>
                  </a:cxn>
                  <a:cxn ang="0">
                    <a:pos x="2" y="1"/>
                  </a:cxn>
                  <a:cxn ang="0">
                    <a:pos x="3" y="3"/>
                  </a:cxn>
                  <a:cxn ang="0">
                    <a:pos x="2" y="5"/>
                  </a:cxn>
                  <a:cxn ang="0">
                    <a:pos x="0" y="3"/>
                  </a:cxn>
                  <a:cxn ang="0">
                    <a:pos x="2" y="0"/>
                  </a:cxn>
                </a:cxnLst>
                <a:rect l="0" t="0" r="r" b="b"/>
                <a:pathLst>
                  <a:path w="3" h="5">
                    <a:moveTo>
                      <a:pt x="2" y="0"/>
                    </a:moveTo>
                    <a:cubicBezTo>
                      <a:pt x="2" y="1"/>
                      <a:pt x="2" y="1"/>
                      <a:pt x="2" y="1"/>
                    </a:cubicBezTo>
                    <a:cubicBezTo>
                      <a:pt x="3" y="2"/>
                      <a:pt x="3" y="2"/>
                      <a:pt x="3" y="3"/>
                    </a:cubicBezTo>
                    <a:cubicBezTo>
                      <a:pt x="3" y="4"/>
                      <a:pt x="2" y="4"/>
                      <a:pt x="2" y="5"/>
                    </a:cubicBezTo>
                    <a:cubicBezTo>
                      <a:pt x="1" y="4"/>
                      <a:pt x="1" y="3"/>
                      <a:pt x="0" y="3"/>
                    </a:cubicBezTo>
                    <a:cubicBezTo>
                      <a:pt x="1" y="2"/>
                      <a:pt x="1" y="0"/>
                      <a:pt x="2"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3" name="Freeform 189"/>
              <p:cNvSpPr>
                <a:spLocks/>
              </p:cNvSpPr>
              <p:nvPr/>
            </p:nvSpPr>
            <p:spPr bwMode="auto">
              <a:xfrm>
                <a:off x="4226" y="3826"/>
                <a:ext cx="431" cy="152"/>
              </a:xfrm>
              <a:custGeom>
                <a:avLst/>
                <a:gdLst/>
                <a:ahLst/>
                <a:cxnLst>
                  <a:cxn ang="0">
                    <a:pos x="15" y="6"/>
                  </a:cxn>
                  <a:cxn ang="0">
                    <a:pos x="37" y="14"/>
                  </a:cxn>
                  <a:cxn ang="0">
                    <a:pos x="42" y="16"/>
                  </a:cxn>
                  <a:cxn ang="0">
                    <a:pos x="53" y="19"/>
                  </a:cxn>
                  <a:cxn ang="0">
                    <a:pos x="55" y="20"/>
                  </a:cxn>
                  <a:cxn ang="0">
                    <a:pos x="38" y="16"/>
                  </a:cxn>
                  <a:cxn ang="0">
                    <a:pos x="13" y="6"/>
                  </a:cxn>
                  <a:cxn ang="0">
                    <a:pos x="0" y="0"/>
                  </a:cxn>
                  <a:cxn ang="0">
                    <a:pos x="0" y="0"/>
                  </a:cxn>
                  <a:cxn ang="0">
                    <a:pos x="3" y="1"/>
                  </a:cxn>
                  <a:cxn ang="0">
                    <a:pos x="15" y="6"/>
                  </a:cxn>
                </a:cxnLst>
                <a:rect l="0" t="0" r="r" b="b"/>
                <a:pathLst>
                  <a:path w="55" h="20">
                    <a:moveTo>
                      <a:pt x="15" y="6"/>
                    </a:moveTo>
                    <a:cubicBezTo>
                      <a:pt x="23" y="9"/>
                      <a:pt x="29" y="12"/>
                      <a:pt x="37" y="14"/>
                    </a:cubicBezTo>
                    <a:lnTo>
                      <a:pt x="42" y="16"/>
                    </a:lnTo>
                    <a:lnTo>
                      <a:pt x="53" y="19"/>
                    </a:lnTo>
                    <a:cubicBezTo>
                      <a:pt x="53" y="20"/>
                      <a:pt x="54" y="20"/>
                      <a:pt x="55" y="20"/>
                    </a:cubicBezTo>
                    <a:cubicBezTo>
                      <a:pt x="49" y="20"/>
                      <a:pt x="44" y="17"/>
                      <a:pt x="38" y="16"/>
                    </a:cubicBezTo>
                    <a:cubicBezTo>
                      <a:pt x="30" y="12"/>
                      <a:pt x="21" y="10"/>
                      <a:pt x="13" y="6"/>
                    </a:cubicBezTo>
                    <a:cubicBezTo>
                      <a:pt x="9" y="5"/>
                      <a:pt x="5" y="3"/>
                      <a:pt x="0" y="0"/>
                    </a:cubicBezTo>
                    <a:lnTo>
                      <a:pt x="0" y="0"/>
                    </a:lnTo>
                    <a:lnTo>
                      <a:pt x="3" y="1"/>
                    </a:lnTo>
                    <a:lnTo>
                      <a:pt x="15" y="6"/>
                    </a:ln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4" name="Freeform 190"/>
              <p:cNvSpPr>
                <a:spLocks/>
              </p:cNvSpPr>
              <p:nvPr/>
            </p:nvSpPr>
            <p:spPr bwMode="auto">
              <a:xfrm>
                <a:off x="4845" y="3826"/>
                <a:ext cx="1" cy="16"/>
              </a:xfrm>
              <a:custGeom>
                <a:avLst/>
                <a:gdLst/>
                <a:ahLst/>
                <a:cxnLst>
                  <a:cxn ang="0">
                    <a:pos x="0" y="2"/>
                  </a:cxn>
                  <a:cxn ang="0">
                    <a:pos x="0" y="2"/>
                  </a:cxn>
                  <a:cxn ang="0">
                    <a:pos x="0" y="1"/>
                  </a:cxn>
                  <a:cxn ang="0">
                    <a:pos x="0" y="2"/>
                  </a:cxn>
                </a:cxnLst>
                <a:rect l="0" t="0" r="r" b="b"/>
                <a:pathLst>
                  <a:path h="2">
                    <a:moveTo>
                      <a:pt x="0" y="2"/>
                    </a:moveTo>
                    <a:lnTo>
                      <a:pt x="0" y="2"/>
                    </a:lnTo>
                    <a:cubicBezTo>
                      <a:pt x="0" y="2"/>
                      <a:pt x="0" y="1"/>
                      <a:pt x="0" y="1"/>
                    </a:cubicBezTo>
                    <a:cubicBezTo>
                      <a:pt x="0" y="0"/>
                      <a:pt x="0" y="1"/>
                      <a:pt x="0"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5" name="Freeform 191"/>
              <p:cNvSpPr>
                <a:spLocks/>
              </p:cNvSpPr>
              <p:nvPr/>
            </p:nvSpPr>
            <p:spPr bwMode="auto">
              <a:xfrm>
                <a:off x="2059" y="3804"/>
                <a:ext cx="8" cy="7"/>
              </a:xfrm>
              <a:custGeom>
                <a:avLst/>
                <a:gdLst/>
                <a:ahLst/>
                <a:cxnLst>
                  <a:cxn ang="0">
                    <a:pos x="1" y="0"/>
                  </a:cxn>
                  <a:cxn ang="0">
                    <a:pos x="0" y="1"/>
                  </a:cxn>
                  <a:cxn ang="0">
                    <a:pos x="0" y="0"/>
                  </a:cxn>
                  <a:cxn ang="0">
                    <a:pos x="1" y="0"/>
                  </a:cxn>
                </a:cxnLst>
                <a:rect l="0" t="0" r="r" b="b"/>
                <a:pathLst>
                  <a:path w="1" h="1">
                    <a:moveTo>
                      <a:pt x="1" y="0"/>
                    </a:moveTo>
                    <a:cubicBezTo>
                      <a:pt x="1" y="0"/>
                      <a:pt x="0" y="1"/>
                      <a:pt x="0" y="1"/>
                    </a:cubicBezTo>
                    <a:lnTo>
                      <a:pt x="0" y="0"/>
                    </a:lnTo>
                    <a:cubicBezTo>
                      <a:pt x="0" y="0"/>
                      <a:pt x="1" y="0"/>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6" name="Freeform 192"/>
              <p:cNvSpPr>
                <a:spLocks/>
              </p:cNvSpPr>
              <p:nvPr/>
            </p:nvSpPr>
            <p:spPr bwMode="auto">
              <a:xfrm>
                <a:off x="1723" y="3804"/>
                <a:ext cx="94" cy="68"/>
              </a:xfrm>
              <a:custGeom>
                <a:avLst/>
                <a:gdLst/>
                <a:ahLst/>
                <a:cxnLst>
                  <a:cxn ang="0">
                    <a:pos x="11" y="2"/>
                  </a:cxn>
                  <a:cxn ang="0">
                    <a:pos x="6" y="9"/>
                  </a:cxn>
                  <a:cxn ang="0">
                    <a:pos x="0" y="7"/>
                  </a:cxn>
                  <a:cxn ang="0">
                    <a:pos x="5" y="3"/>
                  </a:cxn>
                  <a:cxn ang="0">
                    <a:pos x="5" y="3"/>
                  </a:cxn>
                  <a:cxn ang="0">
                    <a:pos x="5" y="8"/>
                  </a:cxn>
                  <a:cxn ang="0">
                    <a:pos x="6" y="9"/>
                  </a:cxn>
                  <a:cxn ang="0">
                    <a:pos x="6" y="6"/>
                  </a:cxn>
                  <a:cxn ang="0">
                    <a:pos x="6" y="3"/>
                  </a:cxn>
                  <a:cxn ang="0">
                    <a:pos x="11" y="0"/>
                  </a:cxn>
                  <a:cxn ang="0">
                    <a:pos x="11" y="2"/>
                  </a:cxn>
                </a:cxnLst>
                <a:rect l="0" t="0" r="r" b="b"/>
                <a:pathLst>
                  <a:path w="12" h="9">
                    <a:moveTo>
                      <a:pt x="11" y="2"/>
                    </a:moveTo>
                    <a:cubicBezTo>
                      <a:pt x="9" y="4"/>
                      <a:pt x="7" y="6"/>
                      <a:pt x="6" y="9"/>
                    </a:cubicBezTo>
                    <a:cubicBezTo>
                      <a:pt x="4" y="9"/>
                      <a:pt x="2" y="7"/>
                      <a:pt x="0" y="7"/>
                    </a:cubicBezTo>
                    <a:cubicBezTo>
                      <a:pt x="1" y="5"/>
                      <a:pt x="3" y="5"/>
                      <a:pt x="5" y="3"/>
                    </a:cubicBezTo>
                    <a:lnTo>
                      <a:pt x="5" y="3"/>
                    </a:lnTo>
                    <a:lnTo>
                      <a:pt x="5" y="8"/>
                    </a:lnTo>
                    <a:cubicBezTo>
                      <a:pt x="5" y="9"/>
                      <a:pt x="6" y="9"/>
                      <a:pt x="6" y="9"/>
                    </a:cubicBezTo>
                    <a:cubicBezTo>
                      <a:pt x="6" y="8"/>
                      <a:pt x="6" y="7"/>
                      <a:pt x="6" y="6"/>
                    </a:cubicBezTo>
                    <a:cubicBezTo>
                      <a:pt x="6" y="5"/>
                      <a:pt x="7" y="3"/>
                      <a:pt x="6" y="3"/>
                    </a:cubicBezTo>
                    <a:cubicBezTo>
                      <a:pt x="7" y="2"/>
                      <a:pt x="9" y="0"/>
                      <a:pt x="11" y="0"/>
                    </a:cubicBezTo>
                    <a:cubicBezTo>
                      <a:pt x="12" y="0"/>
                      <a:pt x="10" y="1"/>
                      <a:pt x="11" y="2"/>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7" name="Rectangle 193"/>
              <p:cNvSpPr>
                <a:spLocks noChangeArrowheads="1"/>
              </p:cNvSpPr>
              <p:nvPr/>
            </p:nvSpPr>
            <p:spPr bwMode="auto">
              <a:xfrm>
                <a:off x="1347" y="3796"/>
                <a:ext cx="1" cy="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8" name="Freeform 194"/>
              <p:cNvSpPr>
                <a:spLocks/>
              </p:cNvSpPr>
              <p:nvPr/>
            </p:nvSpPr>
            <p:spPr bwMode="auto">
              <a:xfrm>
                <a:off x="5486" y="3849"/>
                <a:ext cx="16" cy="8"/>
              </a:xfrm>
              <a:custGeom>
                <a:avLst/>
                <a:gdLst/>
                <a:ahLst/>
                <a:cxnLst>
                  <a:cxn ang="0">
                    <a:pos x="2" y="0"/>
                  </a:cxn>
                  <a:cxn ang="0">
                    <a:pos x="0" y="0"/>
                  </a:cxn>
                  <a:cxn ang="0">
                    <a:pos x="0" y="0"/>
                  </a:cxn>
                  <a:cxn ang="0">
                    <a:pos x="2" y="0"/>
                  </a:cxn>
                </a:cxnLst>
                <a:rect l="0" t="0" r="r" b="b"/>
                <a:pathLst>
                  <a:path w="2" h="1">
                    <a:moveTo>
                      <a:pt x="2" y="0"/>
                    </a:moveTo>
                    <a:cubicBezTo>
                      <a:pt x="2" y="1"/>
                      <a:pt x="1" y="1"/>
                      <a:pt x="0" y="0"/>
                    </a:cubicBezTo>
                    <a:lnTo>
                      <a:pt x="0" y="0"/>
                    </a:lnTo>
                    <a:cubicBezTo>
                      <a:pt x="0" y="0"/>
                      <a:pt x="1" y="0"/>
                      <a:pt x="2"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9" name="Freeform 195"/>
              <p:cNvSpPr>
                <a:spLocks/>
              </p:cNvSpPr>
              <p:nvPr/>
            </p:nvSpPr>
            <p:spPr bwMode="auto">
              <a:xfrm>
                <a:off x="5541" y="3849"/>
                <a:ext cx="55" cy="15"/>
              </a:xfrm>
              <a:custGeom>
                <a:avLst/>
                <a:gdLst/>
                <a:ahLst/>
                <a:cxnLst>
                  <a:cxn ang="0">
                    <a:pos x="7" y="0"/>
                  </a:cxn>
                  <a:cxn ang="0">
                    <a:pos x="0" y="2"/>
                  </a:cxn>
                  <a:cxn ang="0">
                    <a:pos x="5" y="0"/>
                  </a:cxn>
                  <a:cxn ang="0">
                    <a:pos x="7" y="0"/>
                  </a:cxn>
                </a:cxnLst>
                <a:rect l="0" t="0" r="r" b="b"/>
                <a:pathLst>
                  <a:path w="7" h="2">
                    <a:moveTo>
                      <a:pt x="7" y="0"/>
                    </a:moveTo>
                    <a:cubicBezTo>
                      <a:pt x="5" y="2"/>
                      <a:pt x="2" y="2"/>
                      <a:pt x="0" y="2"/>
                    </a:cubicBezTo>
                    <a:cubicBezTo>
                      <a:pt x="0" y="0"/>
                      <a:pt x="3" y="1"/>
                      <a:pt x="5" y="0"/>
                    </a:cubicBezTo>
                    <a:cubicBezTo>
                      <a:pt x="6" y="0"/>
                      <a:pt x="7" y="0"/>
                      <a:pt x="7"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0" name="Freeform 196"/>
              <p:cNvSpPr>
                <a:spLocks/>
              </p:cNvSpPr>
              <p:nvPr/>
            </p:nvSpPr>
            <p:spPr bwMode="auto">
              <a:xfrm>
                <a:off x="1832" y="3811"/>
                <a:ext cx="39" cy="8"/>
              </a:xfrm>
              <a:custGeom>
                <a:avLst/>
                <a:gdLst/>
                <a:ahLst/>
                <a:cxnLst>
                  <a:cxn ang="0">
                    <a:pos x="5" y="0"/>
                  </a:cxn>
                  <a:cxn ang="0">
                    <a:pos x="0" y="1"/>
                  </a:cxn>
                  <a:cxn ang="0">
                    <a:pos x="5" y="0"/>
                  </a:cxn>
                </a:cxnLst>
                <a:rect l="0" t="0" r="r" b="b"/>
                <a:pathLst>
                  <a:path w="5" h="1">
                    <a:moveTo>
                      <a:pt x="5" y="0"/>
                    </a:moveTo>
                    <a:cubicBezTo>
                      <a:pt x="3" y="0"/>
                      <a:pt x="2" y="1"/>
                      <a:pt x="0" y="1"/>
                    </a:cubicBezTo>
                    <a:cubicBezTo>
                      <a:pt x="1" y="0"/>
                      <a:pt x="3" y="0"/>
                      <a:pt x="5" y="0"/>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1" name="Freeform 197"/>
              <p:cNvSpPr>
                <a:spLocks/>
              </p:cNvSpPr>
              <p:nvPr/>
            </p:nvSpPr>
            <p:spPr bwMode="auto">
              <a:xfrm>
                <a:off x="1355" y="3811"/>
                <a:ext cx="1" cy="8"/>
              </a:xfrm>
              <a:custGeom>
                <a:avLst/>
                <a:gdLst/>
                <a:ahLst/>
                <a:cxnLst>
                  <a:cxn ang="0">
                    <a:pos x="0" y="0"/>
                  </a:cxn>
                  <a:cxn ang="0">
                    <a:pos x="0" y="1"/>
                  </a:cxn>
                  <a:cxn ang="0">
                    <a:pos x="0" y="0"/>
                  </a:cxn>
                </a:cxnLst>
                <a:rect l="0" t="0" r="r" b="b"/>
                <a:pathLst>
                  <a:path h="1">
                    <a:moveTo>
                      <a:pt x="0" y="0"/>
                    </a:moveTo>
                    <a:lnTo>
                      <a:pt x="0" y="1"/>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2" name="Freeform 198"/>
              <p:cNvSpPr>
                <a:spLocks/>
              </p:cNvSpPr>
              <p:nvPr/>
            </p:nvSpPr>
            <p:spPr bwMode="auto">
              <a:xfrm>
                <a:off x="4242" y="3842"/>
                <a:ext cx="446" cy="257"/>
              </a:xfrm>
              <a:custGeom>
                <a:avLst/>
                <a:gdLst/>
                <a:ahLst/>
                <a:cxnLst>
                  <a:cxn ang="0">
                    <a:pos x="27" y="11"/>
                  </a:cxn>
                  <a:cxn ang="0">
                    <a:pos x="39" y="16"/>
                  </a:cxn>
                  <a:cxn ang="0">
                    <a:pos x="46" y="18"/>
                  </a:cxn>
                  <a:cxn ang="0">
                    <a:pos x="41" y="19"/>
                  </a:cxn>
                  <a:cxn ang="0">
                    <a:pos x="42" y="21"/>
                  </a:cxn>
                  <a:cxn ang="0">
                    <a:pos x="49" y="25"/>
                  </a:cxn>
                  <a:cxn ang="0">
                    <a:pos x="48" y="28"/>
                  </a:cxn>
                  <a:cxn ang="0">
                    <a:pos x="54" y="28"/>
                  </a:cxn>
                  <a:cxn ang="0">
                    <a:pos x="52" y="29"/>
                  </a:cxn>
                  <a:cxn ang="0">
                    <a:pos x="53" y="31"/>
                  </a:cxn>
                  <a:cxn ang="0">
                    <a:pos x="57" y="32"/>
                  </a:cxn>
                  <a:cxn ang="0">
                    <a:pos x="57" y="34"/>
                  </a:cxn>
                  <a:cxn ang="0">
                    <a:pos x="51" y="32"/>
                  </a:cxn>
                  <a:cxn ang="0">
                    <a:pos x="40" y="26"/>
                  </a:cxn>
                  <a:cxn ang="0">
                    <a:pos x="0" y="2"/>
                  </a:cxn>
                  <a:cxn ang="0">
                    <a:pos x="0" y="0"/>
                  </a:cxn>
                  <a:cxn ang="0">
                    <a:pos x="27" y="11"/>
                  </a:cxn>
                </a:cxnLst>
                <a:rect l="0" t="0" r="r" b="b"/>
                <a:pathLst>
                  <a:path w="57" h="34">
                    <a:moveTo>
                      <a:pt x="27" y="11"/>
                    </a:moveTo>
                    <a:lnTo>
                      <a:pt x="39" y="16"/>
                    </a:lnTo>
                    <a:cubicBezTo>
                      <a:pt x="41" y="16"/>
                      <a:pt x="44" y="17"/>
                      <a:pt x="46" y="18"/>
                    </a:cubicBezTo>
                    <a:cubicBezTo>
                      <a:pt x="44" y="18"/>
                      <a:pt x="42" y="17"/>
                      <a:pt x="41" y="19"/>
                    </a:cubicBezTo>
                    <a:cubicBezTo>
                      <a:pt x="42" y="19"/>
                      <a:pt x="41" y="21"/>
                      <a:pt x="42" y="21"/>
                    </a:cubicBezTo>
                    <a:cubicBezTo>
                      <a:pt x="45" y="22"/>
                      <a:pt x="47" y="24"/>
                      <a:pt x="49" y="25"/>
                    </a:cubicBezTo>
                    <a:cubicBezTo>
                      <a:pt x="48" y="25"/>
                      <a:pt x="48" y="27"/>
                      <a:pt x="48" y="28"/>
                    </a:cubicBezTo>
                    <a:cubicBezTo>
                      <a:pt x="50" y="29"/>
                      <a:pt x="52" y="28"/>
                      <a:pt x="54" y="28"/>
                    </a:cubicBezTo>
                    <a:cubicBezTo>
                      <a:pt x="54" y="29"/>
                      <a:pt x="53" y="29"/>
                      <a:pt x="52" y="29"/>
                    </a:cubicBezTo>
                    <a:cubicBezTo>
                      <a:pt x="52" y="30"/>
                      <a:pt x="52" y="31"/>
                      <a:pt x="53" y="31"/>
                    </a:cubicBezTo>
                    <a:lnTo>
                      <a:pt x="57" y="32"/>
                    </a:lnTo>
                    <a:cubicBezTo>
                      <a:pt x="57" y="33"/>
                      <a:pt x="57" y="33"/>
                      <a:pt x="57" y="34"/>
                    </a:cubicBezTo>
                    <a:cubicBezTo>
                      <a:pt x="55" y="34"/>
                      <a:pt x="53" y="32"/>
                      <a:pt x="51" y="32"/>
                    </a:cubicBezTo>
                    <a:lnTo>
                      <a:pt x="40" y="26"/>
                    </a:lnTo>
                    <a:cubicBezTo>
                      <a:pt x="26" y="20"/>
                      <a:pt x="12" y="12"/>
                      <a:pt x="0" y="2"/>
                    </a:cubicBezTo>
                    <a:lnTo>
                      <a:pt x="0" y="0"/>
                    </a:lnTo>
                    <a:cubicBezTo>
                      <a:pt x="9" y="4"/>
                      <a:pt x="18" y="8"/>
                      <a:pt x="27" y="11"/>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3" name="Freeform 199"/>
              <p:cNvSpPr>
                <a:spLocks/>
              </p:cNvSpPr>
              <p:nvPr/>
            </p:nvSpPr>
            <p:spPr bwMode="auto">
              <a:xfrm>
                <a:off x="1519" y="3811"/>
                <a:ext cx="173" cy="84"/>
              </a:xfrm>
              <a:custGeom>
                <a:avLst/>
                <a:gdLst/>
                <a:ahLst/>
                <a:cxnLst>
                  <a:cxn ang="0">
                    <a:pos x="6" y="4"/>
                  </a:cxn>
                  <a:cxn ang="0">
                    <a:pos x="16" y="8"/>
                  </a:cxn>
                  <a:cxn ang="0">
                    <a:pos x="22" y="11"/>
                  </a:cxn>
                  <a:cxn ang="0">
                    <a:pos x="22" y="11"/>
                  </a:cxn>
                  <a:cxn ang="0">
                    <a:pos x="15" y="8"/>
                  </a:cxn>
                  <a:cxn ang="0">
                    <a:pos x="4" y="3"/>
                  </a:cxn>
                  <a:cxn ang="0">
                    <a:pos x="0" y="0"/>
                  </a:cxn>
                  <a:cxn ang="0">
                    <a:pos x="6" y="4"/>
                  </a:cxn>
                </a:cxnLst>
                <a:rect l="0" t="0" r="r" b="b"/>
                <a:pathLst>
                  <a:path w="22" h="11">
                    <a:moveTo>
                      <a:pt x="6" y="4"/>
                    </a:moveTo>
                    <a:lnTo>
                      <a:pt x="16" y="8"/>
                    </a:lnTo>
                    <a:cubicBezTo>
                      <a:pt x="18" y="9"/>
                      <a:pt x="20" y="10"/>
                      <a:pt x="22" y="11"/>
                    </a:cubicBezTo>
                    <a:lnTo>
                      <a:pt x="22" y="11"/>
                    </a:lnTo>
                    <a:cubicBezTo>
                      <a:pt x="20" y="11"/>
                      <a:pt x="17" y="9"/>
                      <a:pt x="15" y="8"/>
                    </a:cubicBezTo>
                    <a:lnTo>
                      <a:pt x="4" y="3"/>
                    </a:lnTo>
                    <a:lnTo>
                      <a:pt x="0" y="0"/>
                    </a:lnTo>
                    <a:cubicBezTo>
                      <a:pt x="2" y="1"/>
                      <a:pt x="4" y="3"/>
                      <a:pt x="6" y="4"/>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4" name="Rectangle 200"/>
              <p:cNvSpPr>
                <a:spLocks noChangeArrowheads="1"/>
              </p:cNvSpPr>
              <p:nvPr/>
            </p:nvSpPr>
            <p:spPr bwMode="auto">
              <a:xfrm>
                <a:off x="5525" y="3864"/>
                <a:ext cx="1" cy="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5" name="Rectangle 201"/>
              <p:cNvSpPr>
                <a:spLocks noChangeArrowheads="1"/>
              </p:cNvSpPr>
              <p:nvPr/>
            </p:nvSpPr>
            <p:spPr bwMode="auto">
              <a:xfrm>
                <a:off x="5807" y="3864"/>
                <a:ext cx="1" cy="1"/>
              </a:xfrm>
              <a:prstGeom prst="rect">
                <a:avLst/>
              </a:prstGeom>
              <a:solidFill>
                <a:srgbClr val="FAA560"/>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6" name="Freeform 202"/>
              <p:cNvSpPr>
                <a:spLocks/>
              </p:cNvSpPr>
              <p:nvPr/>
            </p:nvSpPr>
            <p:spPr bwMode="auto">
              <a:xfrm>
                <a:off x="4774" y="3864"/>
                <a:ext cx="1025" cy="303"/>
              </a:xfrm>
              <a:custGeom>
                <a:avLst/>
                <a:gdLst/>
                <a:ahLst/>
                <a:cxnLst>
                  <a:cxn ang="0">
                    <a:pos x="131" y="1"/>
                  </a:cxn>
                  <a:cxn ang="0">
                    <a:pos x="123" y="5"/>
                  </a:cxn>
                  <a:cxn ang="0">
                    <a:pos x="113" y="11"/>
                  </a:cxn>
                  <a:cxn ang="0">
                    <a:pos x="90" y="21"/>
                  </a:cxn>
                  <a:cxn ang="0">
                    <a:pos x="85" y="23"/>
                  </a:cxn>
                  <a:cxn ang="0">
                    <a:pos x="71" y="28"/>
                  </a:cxn>
                  <a:cxn ang="0">
                    <a:pos x="33" y="36"/>
                  </a:cxn>
                  <a:cxn ang="0">
                    <a:pos x="20" y="37"/>
                  </a:cxn>
                  <a:cxn ang="0">
                    <a:pos x="0" y="36"/>
                  </a:cxn>
                  <a:cxn ang="0">
                    <a:pos x="4" y="35"/>
                  </a:cxn>
                  <a:cxn ang="0">
                    <a:pos x="14" y="38"/>
                  </a:cxn>
                  <a:cxn ang="0">
                    <a:pos x="24" y="36"/>
                  </a:cxn>
                  <a:cxn ang="0">
                    <a:pos x="66" y="28"/>
                  </a:cxn>
                  <a:cxn ang="0">
                    <a:pos x="78" y="25"/>
                  </a:cxn>
                  <a:cxn ang="0">
                    <a:pos x="114" y="9"/>
                  </a:cxn>
                  <a:cxn ang="0">
                    <a:pos x="129" y="2"/>
                  </a:cxn>
                  <a:cxn ang="0">
                    <a:pos x="131" y="1"/>
                  </a:cxn>
                </a:cxnLst>
                <a:rect l="0" t="0" r="r" b="b"/>
                <a:pathLst>
                  <a:path w="131" h="40">
                    <a:moveTo>
                      <a:pt x="131" y="1"/>
                    </a:moveTo>
                    <a:cubicBezTo>
                      <a:pt x="129" y="2"/>
                      <a:pt x="126" y="4"/>
                      <a:pt x="123" y="5"/>
                    </a:cubicBezTo>
                    <a:lnTo>
                      <a:pt x="113" y="11"/>
                    </a:lnTo>
                    <a:cubicBezTo>
                      <a:pt x="105" y="14"/>
                      <a:pt x="98" y="18"/>
                      <a:pt x="90" y="21"/>
                    </a:cubicBezTo>
                    <a:lnTo>
                      <a:pt x="85" y="23"/>
                    </a:lnTo>
                    <a:lnTo>
                      <a:pt x="71" y="28"/>
                    </a:lnTo>
                    <a:cubicBezTo>
                      <a:pt x="59" y="32"/>
                      <a:pt x="46" y="35"/>
                      <a:pt x="33" y="36"/>
                    </a:cubicBezTo>
                    <a:lnTo>
                      <a:pt x="20" y="37"/>
                    </a:lnTo>
                    <a:cubicBezTo>
                      <a:pt x="13" y="38"/>
                      <a:pt x="6" y="40"/>
                      <a:pt x="0" y="36"/>
                    </a:cubicBezTo>
                    <a:cubicBezTo>
                      <a:pt x="1" y="35"/>
                      <a:pt x="2" y="33"/>
                      <a:pt x="4" y="35"/>
                    </a:cubicBezTo>
                    <a:cubicBezTo>
                      <a:pt x="7" y="36"/>
                      <a:pt x="10" y="38"/>
                      <a:pt x="14" y="38"/>
                    </a:cubicBezTo>
                    <a:lnTo>
                      <a:pt x="24" y="36"/>
                    </a:lnTo>
                    <a:cubicBezTo>
                      <a:pt x="39" y="35"/>
                      <a:pt x="52" y="32"/>
                      <a:pt x="66" y="28"/>
                    </a:cubicBezTo>
                    <a:lnTo>
                      <a:pt x="78" y="25"/>
                    </a:lnTo>
                    <a:cubicBezTo>
                      <a:pt x="90" y="20"/>
                      <a:pt x="102" y="15"/>
                      <a:pt x="114" y="9"/>
                    </a:cubicBezTo>
                    <a:lnTo>
                      <a:pt x="129" y="2"/>
                    </a:lnTo>
                    <a:cubicBezTo>
                      <a:pt x="130" y="2"/>
                      <a:pt x="130" y="0"/>
                      <a:pt x="131" y="1"/>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7" name="Freeform 203"/>
              <p:cNvSpPr>
                <a:spLocks/>
              </p:cNvSpPr>
              <p:nvPr/>
            </p:nvSpPr>
            <p:spPr bwMode="auto">
              <a:xfrm>
                <a:off x="5447" y="3864"/>
                <a:ext cx="24" cy="31"/>
              </a:xfrm>
              <a:custGeom>
                <a:avLst/>
                <a:gdLst/>
                <a:ahLst/>
                <a:cxnLst>
                  <a:cxn ang="0">
                    <a:pos x="3" y="0"/>
                  </a:cxn>
                  <a:cxn ang="0">
                    <a:pos x="2" y="1"/>
                  </a:cxn>
                  <a:cxn ang="0">
                    <a:pos x="3" y="4"/>
                  </a:cxn>
                  <a:cxn ang="0">
                    <a:pos x="1" y="4"/>
                  </a:cxn>
                  <a:cxn ang="0">
                    <a:pos x="0" y="1"/>
                  </a:cxn>
                  <a:cxn ang="0">
                    <a:pos x="3" y="0"/>
                  </a:cxn>
                </a:cxnLst>
                <a:rect l="0" t="0" r="r" b="b"/>
                <a:pathLst>
                  <a:path w="3" h="4">
                    <a:moveTo>
                      <a:pt x="3" y="0"/>
                    </a:moveTo>
                    <a:cubicBezTo>
                      <a:pt x="3" y="1"/>
                      <a:pt x="2" y="1"/>
                      <a:pt x="2" y="1"/>
                    </a:cubicBezTo>
                    <a:cubicBezTo>
                      <a:pt x="2" y="2"/>
                      <a:pt x="2" y="3"/>
                      <a:pt x="3" y="4"/>
                    </a:cubicBezTo>
                    <a:cubicBezTo>
                      <a:pt x="2" y="4"/>
                      <a:pt x="2" y="4"/>
                      <a:pt x="1" y="4"/>
                    </a:cubicBezTo>
                    <a:cubicBezTo>
                      <a:pt x="1" y="3"/>
                      <a:pt x="1" y="2"/>
                      <a:pt x="0" y="1"/>
                    </a:cubicBezTo>
                    <a:cubicBezTo>
                      <a:pt x="0" y="0"/>
                      <a:pt x="2" y="0"/>
                      <a:pt x="3"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8" name="Freeform 204"/>
              <p:cNvSpPr>
                <a:spLocks/>
              </p:cNvSpPr>
              <p:nvPr/>
            </p:nvSpPr>
            <p:spPr bwMode="auto">
              <a:xfrm>
                <a:off x="4626" y="3857"/>
                <a:ext cx="15" cy="15"/>
              </a:xfrm>
              <a:custGeom>
                <a:avLst/>
                <a:gdLst/>
                <a:ahLst/>
                <a:cxnLst>
                  <a:cxn ang="0">
                    <a:pos x="1" y="1"/>
                  </a:cxn>
                  <a:cxn ang="0">
                    <a:pos x="1" y="1"/>
                  </a:cxn>
                  <a:cxn ang="0">
                    <a:pos x="2" y="0"/>
                  </a:cxn>
                  <a:cxn ang="0">
                    <a:pos x="1" y="1"/>
                  </a:cxn>
                </a:cxnLst>
                <a:rect l="0" t="0" r="r" b="b"/>
                <a:pathLst>
                  <a:path w="2" h="2">
                    <a:moveTo>
                      <a:pt x="1" y="1"/>
                    </a:moveTo>
                    <a:cubicBezTo>
                      <a:pt x="1" y="1"/>
                      <a:pt x="1" y="2"/>
                      <a:pt x="1" y="1"/>
                    </a:cubicBezTo>
                    <a:cubicBezTo>
                      <a:pt x="0" y="1"/>
                      <a:pt x="1" y="1"/>
                      <a:pt x="2" y="0"/>
                    </a:cubicBezTo>
                    <a:cubicBezTo>
                      <a:pt x="2" y="0"/>
                      <a:pt x="1" y="1"/>
                      <a:pt x="1"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4" name="Group 406"/>
            <p:cNvGrpSpPr>
              <a:grpSpLocks/>
            </p:cNvGrpSpPr>
            <p:nvPr/>
          </p:nvGrpSpPr>
          <p:grpSpPr bwMode="auto">
            <a:xfrm>
              <a:off x="557" y="1251"/>
              <a:ext cx="5281" cy="3341"/>
              <a:chOff x="557" y="1251"/>
              <a:chExt cx="5281" cy="3341"/>
            </a:xfrm>
          </p:grpSpPr>
          <p:sp>
            <p:nvSpPr>
              <p:cNvPr id="1230" name="Rectangle 206"/>
              <p:cNvSpPr>
                <a:spLocks noChangeArrowheads="1"/>
              </p:cNvSpPr>
              <p:nvPr/>
            </p:nvSpPr>
            <p:spPr bwMode="auto">
              <a:xfrm>
                <a:off x="4868" y="3864"/>
                <a:ext cx="1" cy="8"/>
              </a:xfrm>
              <a:prstGeom prst="rect">
                <a:avLst/>
              </a:prstGeom>
              <a:solidFill>
                <a:srgbClr val="003367"/>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1" name="Freeform 207"/>
              <p:cNvSpPr>
                <a:spLocks/>
              </p:cNvSpPr>
              <p:nvPr/>
            </p:nvSpPr>
            <p:spPr bwMode="auto">
              <a:xfrm>
                <a:off x="1355" y="382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2" name="Freeform 208"/>
              <p:cNvSpPr>
                <a:spLocks/>
              </p:cNvSpPr>
              <p:nvPr/>
            </p:nvSpPr>
            <p:spPr bwMode="auto">
              <a:xfrm>
                <a:off x="5369" y="3864"/>
                <a:ext cx="78" cy="53"/>
              </a:xfrm>
              <a:custGeom>
                <a:avLst/>
                <a:gdLst/>
                <a:ahLst/>
                <a:cxnLst>
                  <a:cxn ang="0">
                    <a:pos x="8" y="2"/>
                  </a:cxn>
                  <a:cxn ang="0">
                    <a:pos x="10" y="4"/>
                  </a:cxn>
                  <a:cxn ang="0">
                    <a:pos x="2" y="7"/>
                  </a:cxn>
                  <a:cxn ang="0">
                    <a:pos x="1" y="5"/>
                  </a:cxn>
                  <a:cxn ang="0">
                    <a:pos x="4" y="1"/>
                  </a:cxn>
                  <a:cxn ang="0">
                    <a:pos x="8" y="2"/>
                  </a:cxn>
                </a:cxnLst>
                <a:rect l="0" t="0" r="r" b="b"/>
                <a:pathLst>
                  <a:path w="10" h="7">
                    <a:moveTo>
                      <a:pt x="8" y="2"/>
                    </a:moveTo>
                    <a:cubicBezTo>
                      <a:pt x="9" y="2"/>
                      <a:pt x="10" y="3"/>
                      <a:pt x="10" y="4"/>
                    </a:cubicBezTo>
                    <a:cubicBezTo>
                      <a:pt x="8" y="6"/>
                      <a:pt x="5" y="7"/>
                      <a:pt x="2" y="7"/>
                    </a:cubicBezTo>
                    <a:cubicBezTo>
                      <a:pt x="2" y="6"/>
                      <a:pt x="0" y="6"/>
                      <a:pt x="1" y="5"/>
                    </a:cubicBezTo>
                    <a:cubicBezTo>
                      <a:pt x="1" y="3"/>
                      <a:pt x="3" y="2"/>
                      <a:pt x="4" y="1"/>
                    </a:cubicBezTo>
                    <a:cubicBezTo>
                      <a:pt x="6" y="0"/>
                      <a:pt x="6" y="4"/>
                      <a:pt x="8"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3" name="Freeform 209"/>
              <p:cNvSpPr>
                <a:spLocks/>
              </p:cNvSpPr>
              <p:nvPr/>
            </p:nvSpPr>
            <p:spPr bwMode="auto">
              <a:xfrm>
                <a:off x="1817" y="3834"/>
                <a:ext cx="23" cy="15"/>
              </a:xfrm>
              <a:custGeom>
                <a:avLst/>
                <a:gdLst/>
                <a:ahLst/>
                <a:cxnLst>
                  <a:cxn ang="0">
                    <a:pos x="2" y="1"/>
                  </a:cxn>
                  <a:cxn ang="0">
                    <a:pos x="2" y="1"/>
                  </a:cxn>
                  <a:cxn ang="0">
                    <a:pos x="1" y="2"/>
                  </a:cxn>
                  <a:cxn ang="0">
                    <a:pos x="0" y="1"/>
                  </a:cxn>
                  <a:cxn ang="0">
                    <a:pos x="3" y="0"/>
                  </a:cxn>
                  <a:cxn ang="0">
                    <a:pos x="2" y="1"/>
                  </a:cxn>
                </a:cxnLst>
                <a:rect l="0" t="0" r="r" b="b"/>
                <a:pathLst>
                  <a:path w="3" h="2">
                    <a:moveTo>
                      <a:pt x="2" y="1"/>
                    </a:moveTo>
                    <a:cubicBezTo>
                      <a:pt x="2" y="1"/>
                      <a:pt x="2" y="1"/>
                      <a:pt x="2" y="1"/>
                    </a:cubicBezTo>
                    <a:lnTo>
                      <a:pt x="1" y="2"/>
                    </a:lnTo>
                    <a:cubicBezTo>
                      <a:pt x="1" y="1"/>
                      <a:pt x="1" y="1"/>
                      <a:pt x="0" y="1"/>
                    </a:cubicBezTo>
                    <a:cubicBezTo>
                      <a:pt x="1" y="1"/>
                      <a:pt x="2" y="0"/>
                      <a:pt x="3" y="0"/>
                    </a:cubicBezTo>
                    <a:cubicBezTo>
                      <a:pt x="3" y="1"/>
                      <a:pt x="2" y="1"/>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4" name="Freeform 210"/>
              <p:cNvSpPr>
                <a:spLocks/>
              </p:cNvSpPr>
              <p:nvPr/>
            </p:nvSpPr>
            <p:spPr bwMode="auto">
              <a:xfrm>
                <a:off x="4563" y="3842"/>
                <a:ext cx="196" cy="151"/>
              </a:xfrm>
              <a:custGeom>
                <a:avLst/>
                <a:gdLst/>
                <a:ahLst/>
                <a:cxnLst>
                  <a:cxn ang="0">
                    <a:pos x="14" y="5"/>
                  </a:cxn>
                  <a:cxn ang="0">
                    <a:pos x="13" y="10"/>
                  </a:cxn>
                  <a:cxn ang="0">
                    <a:pos x="14" y="11"/>
                  </a:cxn>
                  <a:cxn ang="0">
                    <a:pos x="12" y="13"/>
                  </a:cxn>
                  <a:cxn ang="0">
                    <a:pos x="12" y="15"/>
                  </a:cxn>
                  <a:cxn ang="0">
                    <a:pos x="14" y="16"/>
                  </a:cxn>
                  <a:cxn ang="0">
                    <a:pos x="15" y="12"/>
                  </a:cxn>
                  <a:cxn ang="0">
                    <a:pos x="18" y="9"/>
                  </a:cxn>
                  <a:cxn ang="0">
                    <a:pos x="22" y="5"/>
                  </a:cxn>
                  <a:cxn ang="0">
                    <a:pos x="22" y="7"/>
                  </a:cxn>
                  <a:cxn ang="0">
                    <a:pos x="22" y="9"/>
                  </a:cxn>
                  <a:cxn ang="0">
                    <a:pos x="22" y="8"/>
                  </a:cxn>
                  <a:cxn ang="0">
                    <a:pos x="21" y="8"/>
                  </a:cxn>
                  <a:cxn ang="0">
                    <a:pos x="22" y="10"/>
                  </a:cxn>
                  <a:cxn ang="0">
                    <a:pos x="22" y="12"/>
                  </a:cxn>
                  <a:cxn ang="0">
                    <a:pos x="23" y="15"/>
                  </a:cxn>
                  <a:cxn ang="0">
                    <a:pos x="24" y="16"/>
                  </a:cxn>
                  <a:cxn ang="0">
                    <a:pos x="24" y="17"/>
                  </a:cxn>
                  <a:cxn ang="0">
                    <a:pos x="25" y="18"/>
                  </a:cxn>
                  <a:cxn ang="0">
                    <a:pos x="1" y="13"/>
                  </a:cxn>
                  <a:cxn ang="0">
                    <a:pos x="3" y="7"/>
                  </a:cxn>
                  <a:cxn ang="0">
                    <a:pos x="9" y="5"/>
                  </a:cxn>
                  <a:cxn ang="0">
                    <a:pos x="14" y="5"/>
                  </a:cxn>
                </a:cxnLst>
                <a:rect l="0" t="0" r="r" b="b"/>
                <a:pathLst>
                  <a:path w="25" h="20">
                    <a:moveTo>
                      <a:pt x="14" y="5"/>
                    </a:moveTo>
                    <a:cubicBezTo>
                      <a:pt x="14" y="6"/>
                      <a:pt x="11" y="8"/>
                      <a:pt x="13" y="10"/>
                    </a:cubicBezTo>
                    <a:cubicBezTo>
                      <a:pt x="14" y="10"/>
                      <a:pt x="14" y="10"/>
                      <a:pt x="14" y="11"/>
                    </a:cubicBezTo>
                    <a:cubicBezTo>
                      <a:pt x="14" y="12"/>
                      <a:pt x="11" y="11"/>
                      <a:pt x="12" y="13"/>
                    </a:cubicBezTo>
                    <a:cubicBezTo>
                      <a:pt x="12" y="13"/>
                      <a:pt x="12" y="14"/>
                      <a:pt x="12" y="15"/>
                    </a:cubicBezTo>
                    <a:cubicBezTo>
                      <a:pt x="13" y="15"/>
                      <a:pt x="13" y="16"/>
                      <a:pt x="14" y="16"/>
                    </a:cubicBezTo>
                    <a:cubicBezTo>
                      <a:pt x="14" y="14"/>
                      <a:pt x="15" y="13"/>
                      <a:pt x="15" y="12"/>
                    </a:cubicBezTo>
                    <a:cubicBezTo>
                      <a:pt x="17" y="13"/>
                      <a:pt x="17" y="10"/>
                      <a:pt x="18" y="9"/>
                    </a:cubicBezTo>
                    <a:cubicBezTo>
                      <a:pt x="18" y="7"/>
                      <a:pt x="20" y="4"/>
                      <a:pt x="22" y="5"/>
                    </a:cubicBezTo>
                    <a:cubicBezTo>
                      <a:pt x="23" y="5"/>
                      <a:pt x="23" y="7"/>
                      <a:pt x="22" y="7"/>
                    </a:cubicBezTo>
                    <a:cubicBezTo>
                      <a:pt x="22" y="8"/>
                      <a:pt x="21" y="8"/>
                      <a:pt x="22" y="9"/>
                    </a:cubicBezTo>
                    <a:lnTo>
                      <a:pt x="22" y="8"/>
                    </a:lnTo>
                    <a:lnTo>
                      <a:pt x="21" y="8"/>
                    </a:lnTo>
                    <a:cubicBezTo>
                      <a:pt x="22" y="9"/>
                      <a:pt x="22" y="9"/>
                      <a:pt x="22" y="10"/>
                    </a:cubicBezTo>
                    <a:cubicBezTo>
                      <a:pt x="22" y="10"/>
                      <a:pt x="22" y="11"/>
                      <a:pt x="22" y="12"/>
                    </a:cubicBezTo>
                    <a:cubicBezTo>
                      <a:pt x="23" y="13"/>
                      <a:pt x="22" y="14"/>
                      <a:pt x="23" y="15"/>
                    </a:cubicBezTo>
                    <a:cubicBezTo>
                      <a:pt x="23" y="15"/>
                      <a:pt x="23" y="16"/>
                      <a:pt x="24" y="16"/>
                    </a:cubicBezTo>
                    <a:lnTo>
                      <a:pt x="24" y="17"/>
                    </a:lnTo>
                    <a:lnTo>
                      <a:pt x="25" y="18"/>
                    </a:lnTo>
                    <a:cubicBezTo>
                      <a:pt x="17" y="20"/>
                      <a:pt x="9" y="15"/>
                      <a:pt x="1" y="13"/>
                    </a:cubicBezTo>
                    <a:cubicBezTo>
                      <a:pt x="2" y="12"/>
                      <a:pt x="0" y="9"/>
                      <a:pt x="3" y="7"/>
                    </a:cubicBezTo>
                    <a:cubicBezTo>
                      <a:pt x="6" y="8"/>
                      <a:pt x="6" y="5"/>
                      <a:pt x="9" y="5"/>
                    </a:cubicBezTo>
                    <a:cubicBezTo>
                      <a:pt x="10" y="5"/>
                      <a:pt x="14" y="0"/>
                      <a:pt x="14" y="5"/>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5" name="Rectangle 211"/>
              <p:cNvSpPr>
                <a:spLocks noChangeArrowheads="1"/>
              </p:cNvSpPr>
              <p:nvPr/>
            </p:nvSpPr>
            <p:spPr bwMode="auto">
              <a:xfrm>
                <a:off x="1871" y="3842"/>
                <a:ext cx="8" cy="1"/>
              </a:xfrm>
              <a:prstGeom prst="rect">
                <a:avLst/>
              </a:prstGeom>
              <a:solidFill>
                <a:srgbClr val="003367"/>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6" name="Freeform 212"/>
              <p:cNvSpPr>
                <a:spLocks/>
              </p:cNvSpPr>
              <p:nvPr/>
            </p:nvSpPr>
            <p:spPr bwMode="auto">
              <a:xfrm>
                <a:off x="4837" y="3887"/>
                <a:ext cx="15" cy="23"/>
              </a:xfrm>
              <a:custGeom>
                <a:avLst/>
                <a:gdLst/>
                <a:ahLst/>
                <a:cxnLst>
                  <a:cxn ang="0">
                    <a:pos x="1" y="0"/>
                  </a:cxn>
                  <a:cxn ang="0">
                    <a:pos x="1" y="3"/>
                  </a:cxn>
                  <a:cxn ang="0">
                    <a:pos x="1" y="2"/>
                  </a:cxn>
                  <a:cxn ang="0">
                    <a:pos x="0" y="0"/>
                  </a:cxn>
                  <a:cxn ang="0">
                    <a:pos x="1" y="0"/>
                  </a:cxn>
                </a:cxnLst>
                <a:rect l="0" t="0" r="r" b="b"/>
                <a:pathLst>
                  <a:path w="2" h="3">
                    <a:moveTo>
                      <a:pt x="1" y="0"/>
                    </a:moveTo>
                    <a:cubicBezTo>
                      <a:pt x="2" y="1"/>
                      <a:pt x="1" y="2"/>
                      <a:pt x="1" y="3"/>
                    </a:cubicBezTo>
                    <a:cubicBezTo>
                      <a:pt x="1" y="3"/>
                      <a:pt x="1" y="2"/>
                      <a:pt x="1" y="2"/>
                    </a:cubicBezTo>
                    <a:cubicBezTo>
                      <a:pt x="1" y="1"/>
                      <a:pt x="0" y="1"/>
                      <a:pt x="0" y="0"/>
                    </a:cubicBezTo>
                    <a:lnTo>
                      <a:pt x="1"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7" name="Freeform 213"/>
              <p:cNvSpPr>
                <a:spLocks/>
              </p:cNvSpPr>
              <p:nvPr/>
            </p:nvSpPr>
            <p:spPr bwMode="auto">
              <a:xfrm>
                <a:off x="1926" y="3857"/>
                <a:ext cx="8" cy="7"/>
              </a:xfrm>
              <a:custGeom>
                <a:avLst/>
                <a:gdLst/>
                <a:ahLst/>
                <a:cxnLst>
                  <a:cxn ang="0">
                    <a:pos x="0" y="0"/>
                  </a:cxn>
                  <a:cxn ang="0">
                    <a:pos x="1" y="1"/>
                  </a:cxn>
                  <a:cxn ang="0">
                    <a:pos x="0" y="0"/>
                  </a:cxn>
                </a:cxnLst>
                <a:rect l="0" t="0" r="r" b="b"/>
                <a:pathLst>
                  <a:path w="1" h="1">
                    <a:moveTo>
                      <a:pt x="0" y="0"/>
                    </a:moveTo>
                    <a:lnTo>
                      <a:pt x="1" y="1"/>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8" name="Rectangle 214"/>
              <p:cNvSpPr>
                <a:spLocks noChangeArrowheads="1"/>
              </p:cNvSpPr>
              <p:nvPr/>
            </p:nvSpPr>
            <p:spPr bwMode="auto">
              <a:xfrm>
                <a:off x="1410" y="3849"/>
                <a:ext cx="8" cy="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9" name="Freeform 215"/>
              <p:cNvSpPr>
                <a:spLocks/>
              </p:cNvSpPr>
              <p:nvPr/>
            </p:nvSpPr>
            <p:spPr bwMode="auto">
              <a:xfrm>
                <a:off x="1707" y="3857"/>
                <a:ext cx="164" cy="68"/>
              </a:xfrm>
              <a:custGeom>
                <a:avLst/>
                <a:gdLst/>
                <a:ahLst/>
                <a:cxnLst>
                  <a:cxn ang="0">
                    <a:pos x="17" y="8"/>
                  </a:cxn>
                  <a:cxn ang="0">
                    <a:pos x="21" y="9"/>
                  </a:cxn>
                  <a:cxn ang="0">
                    <a:pos x="6" y="3"/>
                  </a:cxn>
                  <a:cxn ang="0">
                    <a:pos x="0" y="0"/>
                  </a:cxn>
                  <a:cxn ang="0">
                    <a:pos x="17" y="8"/>
                  </a:cxn>
                </a:cxnLst>
                <a:rect l="0" t="0" r="r" b="b"/>
                <a:pathLst>
                  <a:path w="21" h="9">
                    <a:moveTo>
                      <a:pt x="17" y="8"/>
                    </a:moveTo>
                    <a:cubicBezTo>
                      <a:pt x="18" y="8"/>
                      <a:pt x="20" y="8"/>
                      <a:pt x="21" y="9"/>
                    </a:cubicBezTo>
                    <a:cubicBezTo>
                      <a:pt x="16" y="8"/>
                      <a:pt x="11" y="5"/>
                      <a:pt x="6" y="3"/>
                    </a:cubicBezTo>
                    <a:cubicBezTo>
                      <a:pt x="4" y="2"/>
                      <a:pt x="1" y="2"/>
                      <a:pt x="0" y="0"/>
                    </a:cubicBezTo>
                    <a:cubicBezTo>
                      <a:pt x="6" y="3"/>
                      <a:pt x="11" y="5"/>
                      <a:pt x="17" y="8"/>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0" name="Line 216"/>
              <p:cNvSpPr>
                <a:spLocks noChangeShapeType="1"/>
              </p:cNvSpPr>
              <p:nvPr/>
            </p:nvSpPr>
            <p:spPr bwMode="auto">
              <a:xfrm>
                <a:off x="4508" y="3887"/>
                <a:ext cx="1" cy="1"/>
              </a:xfrm>
              <a:prstGeom prst="lin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1" name="Freeform 217"/>
              <p:cNvSpPr>
                <a:spLocks/>
              </p:cNvSpPr>
              <p:nvPr/>
            </p:nvSpPr>
            <p:spPr bwMode="auto">
              <a:xfrm>
                <a:off x="4555" y="3895"/>
                <a:ext cx="8" cy="7"/>
              </a:xfrm>
              <a:custGeom>
                <a:avLst/>
                <a:gdLst/>
                <a:ahLst/>
                <a:cxnLst>
                  <a:cxn ang="0">
                    <a:pos x="1" y="1"/>
                  </a:cxn>
                  <a:cxn ang="0">
                    <a:pos x="0" y="1"/>
                  </a:cxn>
                  <a:cxn ang="0">
                    <a:pos x="1" y="0"/>
                  </a:cxn>
                  <a:cxn ang="0">
                    <a:pos x="1" y="1"/>
                  </a:cxn>
                </a:cxnLst>
                <a:rect l="0" t="0" r="r" b="b"/>
                <a:pathLst>
                  <a:path w="1" h="1">
                    <a:moveTo>
                      <a:pt x="1" y="1"/>
                    </a:moveTo>
                    <a:cubicBezTo>
                      <a:pt x="1" y="1"/>
                      <a:pt x="0" y="1"/>
                      <a:pt x="0" y="1"/>
                    </a:cubicBezTo>
                    <a:cubicBezTo>
                      <a:pt x="0" y="1"/>
                      <a:pt x="0" y="0"/>
                      <a:pt x="1" y="0"/>
                    </a:cubicBezTo>
                    <a:lnTo>
                      <a:pt x="1" y="1"/>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2" name="Freeform 218"/>
              <p:cNvSpPr>
                <a:spLocks/>
              </p:cNvSpPr>
              <p:nvPr/>
            </p:nvSpPr>
            <p:spPr bwMode="auto">
              <a:xfrm>
                <a:off x="1339" y="3864"/>
                <a:ext cx="149" cy="99"/>
              </a:xfrm>
              <a:custGeom>
                <a:avLst/>
                <a:gdLst/>
                <a:ahLst/>
                <a:cxnLst>
                  <a:cxn ang="0">
                    <a:pos x="5" y="3"/>
                  </a:cxn>
                  <a:cxn ang="0">
                    <a:pos x="15" y="9"/>
                  </a:cxn>
                  <a:cxn ang="0">
                    <a:pos x="19" y="12"/>
                  </a:cxn>
                  <a:cxn ang="0">
                    <a:pos x="13" y="13"/>
                  </a:cxn>
                  <a:cxn ang="0">
                    <a:pos x="3" y="3"/>
                  </a:cxn>
                  <a:cxn ang="0">
                    <a:pos x="0" y="0"/>
                  </a:cxn>
                  <a:cxn ang="0">
                    <a:pos x="5" y="3"/>
                  </a:cxn>
                </a:cxnLst>
                <a:rect l="0" t="0" r="r" b="b"/>
                <a:pathLst>
                  <a:path w="19" h="13">
                    <a:moveTo>
                      <a:pt x="5" y="3"/>
                    </a:moveTo>
                    <a:lnTo>
                      <a:pt x="15" y="9"/>
                    </a:lnTo>
                    <a:cubicBezTo>
                      <a:pt x="16" y="10"/>
                      <a:pt x="18" y="10"/>
                      <a:pt x="19" y="12"/>
                    </a:cubicBezTo>
                    <a:lnTo>
                      <a:pt x="13" y="13"/>
                    </a:lnTo>
                    <a:cubicBezTo>
                      <a:pt x="9" y="10"/>
                      <a:pt x="5" y="7"/>
                      <a:pt x="3" y="3"/>
                    </a:cubicBezTo>
                    <a:lnTo>
                      <a:pt x="0" y="0"/>
                    </a:lnTo>
                    <a:cubicBezTo>
                      <a:pt x="2" y="1"/>
                      <a:pt x="3" y="2"/>
                      <a:pt x="5" y="3"/>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3" name="Freeform 219"/>
              <p:cNvSpPr>
                <a:spLocks/>
              </p:cNvSpPr>
              <p:nvPr/>
            </p:nvSpPr>
            <p:spPr bwMode="auto">
              <a:xfrm>
                <a:off x="1692" y="3864"/>
                <a:ext cx="156" cy="106"/>
              </a:xfrm>
              <a:custGeom>
                <a:avLst/>
                <a:gdLst/>
                <a:ahLst/>
                <a:cxnLst>
                  <a:cxn ang="0">
                    <a:pos x="9" y="4"/>
                  </a:cxn>
                  <a:cxn ang="0">
                    <a:pos x="20" y="9"/>
                  </a:cxn>
                  <a:cxn ang="0">
                    <a:pos x="20" y="9"/>
                  </a:cxn>
                  <a:cxn ang="0">
                    <a:pos x="3" y="14"/>
                  </a:cxn>
                  <a:cxn ang="0">
                    <a:pos x="3" y="11"/>
                  </a:cxn>
                  <a:cxn ang="0">
                    <a:pos x="2" y="9"/>
                  </a:cxn>
                  <a:cxn ang="0">
                    <a:pos x="1" y="9"/>
                  </a:cxn>
                  <a:cxn ang="0">
                    <a:pos x="2" y="6"/>
                  </a:cxn>
                  <a:cxn ang="0">
                    <a:pos x="1" y="5"/>
                  </a:cxn>
                  <a:cxn ang="0">
                    <a:pos x="2" y="3"/>
                  </a:cxn>
                  <a:cxn ang="0">
                    <a:pos x="0" y="1"/>
                  </a:cxn>
                  <a:cxn ang="0">
                    <a:pos x="3" y="1"/>
                  </a:cxn>
                  <a:cxn ang="0">
                    <a:pos x="9" y="4"/>
                  </a:cxn>
                </a:cxnLst>
                <a:rect l="0" t="0" r="r" b="b"/>
                <a:pathLst>
                  <a:path w="20" h="14">
                    <a:moveTo>
                      <a:pt x="9" y="4"/>
                    </a:moveTo>
                    <a:cubicBezTo>
                      <a:pt x="13" y="5"/>
                      <a:pt x="16" y="7"/>
                      <a:pt x="20" y="9"/>
                    </a:cubicBezTo>
                    <a:lnTo>
                      <a:pt x="20" y="9"/>
                    </a:lnTo>
                    <a:cubicBezTo>
                      <a:pt x="14" y="10"/>
                      <a:pt x="9" y="14"/>
                      <a:pt x="3" y="14"/>
                    </a:cubicBezTo>
                    <a:cubicBezTo>
                      <a:pt x="3" y="13"/>
                      <a:pt x="1" y="12"/>
                      <a:pt x="3" y="11"/>
                    </a:cubicBezTo>
                    <a:cubicBezTo>
                      <a:pt x="3" y="10"/>
                      <a:pt x="2" y="10"/>
                      <a:pt x="2" y="9"/>
                    </a:cubicBezTo>
                    <a:lnTo>
                      <a:pt x="1" y="9"/>
                    </a:lnTo>
                    <a:cubicBezTo>
                      <a:pt x="1" y="8"/>
                      <a:pt x="0" y="6"/>
                      <a:pt x="2" y="6"/>
                    </a:cubicBezTo>
                    <a:cubicBezTo>
                      <a:pt x="2" y="5"/>
                      <a:pt x="2" y="5"/>
                      <a:pt x="1" y="5"/>
                    </a:cubicBezTo>
                    <a:cubicBezTo>
                      <a:pt x="2" y="4"/>
                      <a:pt x="2" y="4"/>
                      <a:pt x="2" y="3"/>
                    </a:cubicBezTo>
                    <a:cubicBezTo>
                      <a:pt x="1" y="3"/>
                      <a:pt x="1" y="2"/>
                      <a:pt x="0" y="1"/>
                    </a:cubicBezTo>
                    <a:cubicBezTo>
                      <a:pt x="1" y="0"/>
                      <a:pt x="2" y="1"/>
                      <a:pt x="3" y="1"/>
                    </a:cubicBezTo>
                    <a:cubicBezTo>
                      <a:pt x="5" y="2"/>
                      <a:pt x="7" y="3"/>
                      <a:pt x="9" y="4"/>
                    </a:cubicBezTo>
                    <a:close/>
                  </a:path>
                </a:pathLst>
              </a:custGeom>
              <a:solidFill>
                <a:srgbClr val="FDE0A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4" name="Freeform 220"/>
              <p:cNvSpPr>
                <a:spLocks/>
              </p:cNvSpPr>
              <p:nvPr/>
            </p:nvSpPr>
            <p:spPr bwMode="auto">
              <a:xfrm>
                <a:off x="1433" y="3872"/>
                <a:ext cx="8" cy="1"/>
              </a:xfrm>
              <a:custGeom>
                <a:avLst/>
                <a:gdLst/>
                <a:ahLst/>
                <a:cxnLst>
                  <a:cxn ang="0">
                    <a:pos x="1" y="0"/>
                  </a:cxn>
                  <a:cxn ang="0">
                    <a:pos x="0" y="0"/>
                  </a:cxn>
                  <a:cxn ang="0">
                    <a:pos x="1" y="0"/>
                  </a:cxn>
                </a:cxnLst>
                <a:rect l="0" t="0" r="r" b="b"/>
                <a:pathLst>
                  <a:path w="1">
                    <a:moveTo>
                      <a:pt x="1" y="0"/>
                    </a:moveTo>
                    <a:lnTo>
                      <a:pt x="0" y="0"/>
                    </a:ln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5" name="Freeform 221"/>
              <p:cNvSpPr>
                <a:spLocks/>
              </p:cNvSpPr>
              <p:nvPr/>
            </p:nvSpPr>
            <p:spPr bwMode="auto">
              <a:xfrm>
                <a:off x="5369" y="3917"/>
                <a:ext cx="8" cy="8"/>
              </a:xfrm>
              <a:custGeom>
                <a:avLst/>
                <a:gdLst/>
                <a:ahLst/>
                <a:cxnLst>
                  <a:cxn ang="0">
                    <a:pos x="1" y="1"/>
                  </a:cxn>
                  <a:cxn ang="0">
                    <a:pos x="0" y="1"/>
                  </a:cxn>
                  <a:cxn ang="0">
                    <a:pos x="1" y="1"/>
                  </a:cxn>
                </a:cxnLst>
                <a:rect l="0" t="0" r="r" b="b"/>
                <a:pathLst>
                  <a:path w="1" h="1">
                    <a:moveTo>
                      <a:pt x="1" y="1"/>
                    </a:moveTo>
                    <a:cubicBezTo>
                      <a:pt x="1" y="1"/>
                      <a:pt x="1" y="1"/>
                      <a:pt x="0" y="1"/>
                    </a:cubicBezTo>
                    <a:cubicBezTo>
                      <a:pt x="0" y="1"/>
                      <a:pt x="1" y="0"/>
                      <a:pt x="1"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6" name="Freeform 222"/>
              <p:cNvSpPr>
                <a:spLocks/>
              </p:cNvSpPr>
              <p:nvPr/>
            </p:nvSpPr>
            <p:spPr bwMode="auto">
              <a:xfrm>
                <a:off x="4516" y="3902"/>
                <a:ext cx="39" cy="31"/>
              </a:xfrm>
              <a:custGeom>
                <a:avLst/>
                <a:gdLst/>
                <a:ahLst/>
                <a:cxnLst>
                  <a:cxn ang="0">
                    <a:pos x="4" y="4"/>
                  </a:cxn>
                  <a:cxn ang="0">
                    <a:pos x="0" y="3"/>
                  </a:cxn>
                  <a:cxn ang="0">
                    <a:pos x="3" y="1"/>
                  </a:cxn>
                  <a:cxn ang="0">
                    <a:pos x="4" y="4"/>
                  </a:cxn>
                </a:cxnLst>
                <a:rect l="0" t="0" r="r" b="b"/>
                <a:pathLst>
                  <a:path w="5" h="4">
                    <a:moveTo>
                      <a:pt x="4" y="4"/>
                    </a:moveTo>
                    <a:cubicBezTo>
                      <a:pt x="3" y="4"/>
                      <a:pt x="1" y="3"/>
                      <a:pt x="0" y="3"/>
                    </a:cubicBezTo>
                    <a:cubicBezTo>
                      <a:pt x="0" y="2"/>
                      <a:pt x="1" y="0"/>
                      <a:pt x="3" y="1"/>
                    </a:cubicBezTo>
                    <a:cubicBezTo>
                      <a:pt x="4" y="1"/>
                      <a:pt x="5" y="3"/>
                      <a:pt x="4" y="4"/>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7" name="Freeform 223"/>
              <p:cNvSpPr>
                <a:spLocks/>
              </p:cNvSpPr>
              <p:nvPr/>
            </p:nvSpPr>
            <p:spPr bwMode="auto">
              <a:xfrm>
                <a:off x="1621" y="3880"/>
                <a:ext cx="71" cy="45"/>
              </a:xfrm>
              <a:custGeom>
                <a:avLst/>
                <a:gdLst/>
                <a:ahLst/>
                <a:cxnLst>
                  <a:cxn ang="0">
                    <a:pos x="9" y="4"/>
                  </a:cxn>
                  <a:cxn ang="0">
                    <a:pos x="8" y="6"/>
                  </a:cxn>
                  <a:cxn ang="0">
                    <a:pos x="7" y="6"/>
                  </a:cxn>
                  <a:cxn ang="0">
                    <a:pos x="7" y="4"/>
                  </a:cxn>
                  <a:cxn ang="0">
                    <a:pos x="7" y="3"/>
                  </a:cxn>
                  <a:cxn ang="0">
                    <a:pos x="6" y="3"/>
                  </a:cxn>
                  <a:cxn ang="0">
                    <a:pos x="6" y="5"/>
                  </a:cxn>
                  <a:cxn ang="0">
                    <a:pos x="4" y="4"/>
                  </a:cxn>
                  <a:cxn ang="0">
                    <a:pos x="3" y="3"/>
                  </a:cxn>
                  <a:cxn ang="0">
                    <a:pos x="1" y="3"/>
                  </a:cxn>
                  <a:cxn ang="0">
                    <a:pos x="1" y="0"/>
                  </a:cxn>
                  <a:cxn ang="0">
                    <a:pos x="9" y="4"/>
                  </a:cxn>
                </a:cxnLst>
                <a:rect l="0" t="0" r="r" b="b"/>
                <a:pathLst>
                  <a:path w="9" h="6">
                    <a:moveTo>
                      <a:pt x="9" y="4"/>
                    </a:moveTo>
                    <a:lnTo>
                      <a:pt x="8" y="6"/>
                    </a:lnTo>
                    <a:cubicBezTo>
                      <a:pt x="8" y="6"/>
                      <a:pt x="7" y="6"/>
                      <a:pt x="7" y="6"/>
                    </a:cubicBezTo>
                    <a:cubicBezTo>
                      <a:pt x="7" y="6"/>
                      <a:pt x="8" y="5"/>
                      <a:pt x="7" y="4"/>
                    </a:cubicBezTo>
                    <a:cubicBezTo>
                      <a:pt x="7" y="4"/>
                      <a:pt x="7" y="4"/>
                      <a:pt x="7" y="3"/>
                    </a:cubicBezTo>
                    <a:cubicBezTo>
                      <a:pt x="6" y="3"/>
                      <a:pt x="6" y="3"/>
                      <a:pt x="6" y="3"/>
                    </a:cubicBezTo>
                    <a:cubicBezTo>
                      <a:pt x="5" y="4"/>
                      <a:pt x="7" y="4"/>
                      <a:pt x="6" y="5"/>
                    </a:cubicBezTo>
                    <a:cubicBezTo>
                      <a:pt x="6" y="5"/>
                      <a:pt x="5" y="5"/>
                      <a:pt x="4" y="4"/>
                    </a:cubicBezTo>
                    <a:cubicBezTo>
                      <a:pt x="4" y="4"/>
                      <a:pt x="4" y="3"/>
                      <a:pt x="3" y="3"/>
                    </a:cubicBezTo>
                    <a:cubicBezTo>
                      <a:pt x="3" y="5"/>
                      <a:pt x="2" y="3"/>
                      <a:pt x="1" y="3"/>
                    </a:cubicBezTo>
                    <a:cubicBezTo>
                      <a:pt x="0" y="2"/>
                      <a:pt x="1" y="1"/>
                      <a:pt x="1" y="0"/>
                    </a:cubicBezTo>
                    <a:cubicBezTo>
                      <a:pt x="3" y="1"/>
                      <a:pt x="6" y="2"/>
                      <a:pt x="9" y="4"/>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8" name="Rectangle 224"/>
              <p:cNvSpPr>
                <a:spLocks noChangeArrowheads="1"/>
              </p:cNvSpPr>
              <p:nvPr/>
            </p:nvSpPr>
            <p:spPr bwMode="auto">
              <a:xfrm>
                <a:off x="4884" y="3925"/>
                <a:ext cx="1" cy="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9" name="Freeform 225"/>
              <p:cNvSpPr>
                <a:spLocks/>
              </p:cNvSpPr>
              <p:nvPr/>
            </p:nvSpPr>
            <p:spPr bwMode="auto">
              <a:xfrm>
                <a:off x="1457" y="3887"/>
                <a:ext cx="15" cy="8"/>
              </a:xfrm>
              <a:custGeom>
                <a:avLst/>
                <a:gdLst/>
                <a:ahLst/>
                <a:cxnLst>
                  <a:cxn ang="0">
                    <a:pos x="2" y="1"/>
                  </a:cxn>
                  <a:cxn ang="0">
                    <a:pos x="1" y="1"/>
                  </a:cxn>
                  <a:cxn ang="0">
                    <a:pos x="1" y="0"/>
                  </a:cxn>
                  <a:cxn ang="0">
                    <a:pos x="2" y="0"/>
                  </a:cxn>
                  <a:cxn ang="0">
                    <a:pos x="2" y="1"/>
                  </a:cxn>
                </a:cxnLst>
                <a:rect l="0" t="0" r="r" b="b"/>
                <a:pathLst>
                  <a:path w="2" h="1">
                    <a:moveTo>
                      <a:pt x="2" y="1"/>
                    </a:moveTo>
                    <a:lnTo>
                      <a:pt x="1" y="1"/>
                    </a:lnTo>
                    <a:cubicBezTo>
                      <a:pt x="0" y="0"/>
                      <a:pt x="1" y="0"/>
                      <a:pt x="1" y="0"/>
                    </a:cubicBezTo>
                    <a:lnTo>
                      <a:pt x="2" y="0"/>
                    </a:lnTo>
                    <a:lnTo>
                      <a:pt x="2" y="1"/>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0" name="Rectangle 226"/>
              <p:cNvSpPr>
                <a:spLocks noChangeArrowheads="1"/>
              </p:cNvSpPr>
              <p:nvPr/>
            </p:nvSpPr>
            <p:spPr bwMode="auto">
              <a:xfrm>
                <a:off x="1480" y="3887"/>
                <a:ext cx="1" cy="8"/>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1" name="Freeform 227"/>
              <p:cNvSpPr>
                <a:spLocks/>
              </p:cNvSpPr>
              <p:nvPr/>
            </p:nvSpPr>
            <p:spPr bwMode="auto">
              <a:xfrm>
                <a:off x="1543" y="3887"/>
                <a:ext cx="31" cy="38"/>
              </a:xfrm>
              <a:custGeom>
                <a:avLst/>
                <a:gdLst/>
                <a:ahLst/>
                <a:cxnLst>
                  <a:cxn ang="0">
                    <a:pos x="3" y="2"/>
                  </a:cxn>
                  <a:cxn ang="0">
                    <a:pos x="4" y="5"/>
                  </a:cxn>
                  <a:cxn ang="0">
                    <a:pos x="4" y="5"/>
                  </a:cxn>
                  <a:cxn ang="0">
                    <a:pos x="3" y="4"/>
                  </a:cxn>
                  <a:cxn ang="0">
                    <a:pos x="2" y="5"/>
                  </a:cxn>
                  <a:cxn ang="0">
                    <a:pos x="1" y="2"/>
                  </a:cxn>
                  <a:cxn ang="0">
                    <a:pos x="0" y="0"/>
                  </a:cxn>
                  <a:cxn ang="0">
                    <a:pos x="3" y="2"/>
                  </a:cxn>
                </a:cxnLst>
                <a:rect l="0" t="0" r="r" b="b"/>
                <a:pathLst>
                  <a:path w="4" h="5">
                    <a:moveTo>
                      <a:pt x="3" y="2"/>
                    </a:moveTo>
                    <a:cubicBezTo>
                      <a:pt x="3" y="3"/>
                      <a:pt x="3" y="4"/>
                      <a:pt x="4" y="5"/>
                    </a:cubicBezTo>
                    <a:lnTo>
                      <a:pt x="4" y="5"/>
                    </a:lnTo>
                    <a:cubicBezTo>
                      <a:pt x="3" y="4"/>
                      <a:pt x="3" y="4"/>
                      <a:pt x="3" y="4"/>
                    </a:cubicBezTo>
                    <a:lnTo>
                      <a:pt x="2" y="5"/>
                    </a:lnTo>
                    <a:cubicBezTo>
                      <a:pt x="2" y="5"/>
                      <a:pt x="3" y="2"/>
                      <a:pt x="1" y="2"/>
                    </a:cubicBezTo>
                    <a:lnTo>
                      <a:pt x="0" y="0"/>
                    </a:lnTo>
                    <a:cubicBezTo>
                      <a:pt x="1" y="0"/>
                      <a:pt x="2" y="1"/>
                      <a:pt x="3"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2" name="Freeform 228"/>
              <p:cNvSpPr>
                <a:spLocks/>
              </p:cNvSpPr>
              <p:nvPr/>
            </p:nvSpPr>
            <p:spPr bwMode="auto">
              <a:xfrm>
                <a:off x="1871" y="3880"/>
                <a:ext cx="47" cy="37"/>
              </a:xfrm>
              <a:custGeom>
                <a:avLst/>
                <a:gdLst/>
                <a:ahLst/>
                <a:cxnLst>
                  <a:cxn ang="0">
                    <a:pos x="6" y="3"/>
                  </a:cxn>
                  <a:cxn ang="0">
                    <a:pos x="1" y="5"/>
                  </a:cxn>
                  <a:cxn ang="0">
                    <a:pos x="1" y="5"/>
                  </a:cxn>
                  <a:cxn ang="0">
                    <a:pos x="1" y="4"/>
                  </a:cxn>
                  <a:cxn ang="0">
                    <a:pos x="1" y="3"/>
                  </a:cxn>
                  <a:cxn ang="0">
                    <a:pos x="0" y="4"/>
                  </a:cxn>
                  <a:cxn ang="0">
                    <a:pos x="6" y="3"/>
                  </a:cxn>
                </a:cxnLst>
                <a:rect l="0" t="0" r="r" b="b"/>
                <a:pathLst>
                  <a:path w="6" h="5">
                    <a:moveTo>
                      <a:pt x="6" y="3"/>
                    </a:moveTo>
                    <a:cubicBezTo>
                      <a:pt x="5" y="4"/>
                      <a:pt x="3" y="5"/>
                      <a:pt x="1" y="5"/>
                    </a:cubicBezTo>
                    <a:cubicBezTo>
                      <a:pt x="1" y="5"/>
                      <a:pt x="1" y="5"/>
                      <a:pt x="1" y="5"/>
                    </a:cubicBezTo>
                    <a:cubicBezTo>
                      <a:pt x="0" y="5"/>
                      <a:pt x="1" y="4"/>
                      <a:pt x="1" y="4"/>
                    </a:cubicBezTo>
                    <a:cubicBezTo>
                      <a:pt x="1" y="4"/>
                      <a:pt x="1" y="4"/>
                      <a:pt x="1" y="3"/>
                    </a:cubicBezTo>
                    <a:lnTo>
                      <a:pt x="0" y="4"/>
                    </a:lnTo>
                    <a:cubicBezTo>
                      <a:pt x="1" y="0"/>
                      <a:pt x="4" y="3"/>
                      <a:pt x="6" y="3"/>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3" name="Rectangle 229"/>
              <p:cNvSpPr>
                <a:spLocks noChangeArrowheads="1"/>
              </p:cNvSpPr>
              <p:nvPr/>
            </p:nvSpPr>
            <p:spPr bwMode="auto">
              <a:xfrm>
                <a:off x="1527" y="3887"/>
                <a:ext cx="8" cy="8"/>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4" name="Freeform 230"/>
              <p:cNvSpPr>
                <a:spLocks/>
              </p:cNvSpPr>
              <p:nvPr/>
            </p:nvSpPr>
            <p:spPr bwMode="auto">
              <a:xfrm>
                <a:off x="1527" y="3895"/>
                <a:ext cx="8" cy="15"/>
              </a:xfrm>
              <a:custGeom>
                <a:avLst/>
                <a:gdLst/>
                <a:ahLst/>
                <a:cxnLst>
                  <a:cxn ang="0">
                    <a:pos x="1" y="2"/>
                  </a:cxn>
                  <a:cxn ang="0">
                    <a:pos x="1" y="0"/>
                  </a:cxn>
                  <a:cxn ang="0">
                    <a:pos x="1" y="2"/>
                  </a:cxn>
                </a:cxnLst>
                <a:rect l="0" t="0" r="r" b="b"/>
                <a:pathLst>
                  <a:path w="1" h="2">
                    <a:moveTo>
                      <a:pt x="1" y="2"/>
                    </a:moveTo>
                    <a:cubicBezTo>
                      <a:pt x="0" y="2"/>
                      <a:pt x="1" y="1"/>
                      <a:pt x="1" y="0"/>
                    </a:cubicBezTo>
                    <a:cubicBezTo>
                      <a:pt x="1" y="1"/>
                      <a:pt x="1" y="2"/>
                      <a:pt x="1"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5" name="Freeform 231"/>
              <p:cNvSpPr>
                <a:spLocks/>
              </p:cNvSpPr>
              <p:nvPr/>
            </p:nvSpPr>
            <p:spPr bwMode="auto">
              <a:xfrm>
                <a:off x="4657" y="3933"/>
                <a:ext cx="23" cy="22"/>
              </a:xfrm>
              <a:custGeom>
                <a:avLst/>
                <a:gdLst/>
                <a:ahLst/>
                <a:cxnLst>
                  <a:cxn ang="0">
                    <a:pos x="2" y="1"/>
                  </a:cxn>
                  <a:cxn ang="0">
                    <a:pos x="2" y="3"/>
                  </a:cxn>
                  <a:cxn ang="0">
                    <a:pos x="1" y="3"/>
                  </a:cxn>
                  <a:cxn ang="0">
                    <a:pos x="2" y="1"/>
                  </a:cxn>
                </a:cxnLst>
                <a:rect l="0" t="0" r="r" b="b"/>
                <a:pathLst>
                  <a:path w="3" h="3">
                    <a:moveTo>
                      <a:pt x="2" y="1"/>
                    </a:moveTo>
                    <a:cubicBezTo>
                      <a:pt x="3" y="2"/>
                      <a:pt x="1" y="2"/>
                      <a:pt x="2" y="3"/>
                    </a:cubicBezTo>
                    <a:lnTo>
                      <a:pt x="1" y="3"/>
                    </a:lnTo>
                    <a:cubicBezTo>
                      <a:pt x="3" y="2"/>
                      <a:pt x="0" y="0"/>
                      <a:pt x="2"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6" name="Freeform 232"/>
              <p:cNvSpPr>
                <a:spLocks/>
              </p:cNvSpPr>
              <p:nvPr/>
            </p:nvSpPr>
            <p:spPr bwMode="auto">
              <a:xfrm>
                <a:off x="1519" y="3902"/>
                <a:ext cx="8" cy="8"/>
              </a:xfrm>
              <a:custGeom>
                <a:avLst/>
                <a:gdLst/>
                <a:ahLst/>
                <a:cxnLst>
                  <a:cxn ang="0">
                    <a:pos x="1" y="1"/>
                  </a:cxn>
                  <a:cxn ang="0">
                    <a:pos x="0" y="0"/>
                  </a:cxn>
                  <a:cxn ang="0">
                    <a:pos x="1" y="1"/>
                  </a:cxn>
                </a:cxnLst>
                <a:rect l="0" t="0" r="r" b="b"/>
                <a:pathLst>
                  <a:path w="1" h="1">
                    <a:moveTo>
                      <a:pt x="1" y="1"/>
                    </a:moveTo>
                    <a:lnTo>
                      <a:pt x="0" y="0"/>
                    </a:lnTo>
                    <a:lnTo>
                      <a:pt x="1" y="1"/>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7" name="Freeform 233"/>
              <p:cNvSpPr>
                <a:spLocks/>
              </p:cNvSpPr>
              <p:nvPr/>
            </p:nvSpPr>
            <p:spPr bwMode="auto">
              <a:xfrm>
                <a:off x="1566" y="3902"/>
                <a:ext cx="39" cy="46"/>
              </a:xfrm>
              <a:custGeom>
                <a:avLst/>
                <a:gdLst/>
                <a:ahLst/>
                <a:cxnLst>
                  <a:cxn ang="0">
                    <a:pos x="3" y="4"/>
                  </a:cxn>
                  <a:cxn ang="0">
                    <a:pos x="4" y="3"/>
                  </a:cxn>
                  <a:cxn ang="0">
                    <a:pos x="3" y="6"/>
                  </a:cxn>
                  <a:cxn ang="0">
                    <a:pos x="1" y="6"/>
                  </a:cxn>
                  <a:cxn ang="0">
                    <a:pos x="1" y="3"/>
                  </a:cxn>
                  <a:cxn ang="0">
                    <a:pos x="1" y="4"/>
                  </a:cxn>
                  <a:cxn ang="0">
                    <a:pos x="1" y="0"/>
                  </a:cxn>
                  <a:cxn ang="0">
                    <a:pos x="3" y="4"/>
                  </a:cxn>
                </a:cxnLst>
                <a:rect l="0" t="0" r="r" b="b"/>
                <a:pathLst>
                  <a:path w="5" h="6">
                    <a:moveTo>
                      <a:pt x="3" y="4"/>
                    </a:moveTo>
                    <a:cubicBezTo>
                      <a:pt x="4" y="4"/>
                      <a:pt x="3" y="3"/>
                      <a:pt x="4" y="3"/>
                    </a:cubicBezTo>
                    <a:cubicBezTo>
                      <a:pt x="4" y="4"/>
                      <a:pt x="4" y="5"/>
                      <a:pt x="3" y="6"/>
                    </a:cubicBezTo>
                    <a:lnTo>
                      <a:pt x="1" y="6"/>
                    </a:lnTo>
                    <a:cubicBezTo>
                      <a:pt x="1" y="5"/>
                      <a:pt x="0" y="4"/>
                      <a:pt x="1" y="3"/>
                    </a:cubicBezTo>
                    <a:cubicBezTo>
                      <a:pt x="1" y="4"/>
                      <a:pt x="1" y="4"/>
                      <a:pt x="1" y="4"/>
                    </a:cubicBezTo>
                    <a:cubicBezTo>
                      <a:pt x="3" y="3"/>
                      <a:pt x="1" y="1"/>
                      <a:pt x="1" y="0"/>
                    </a:cubicBezTo>
                    <a:cubicBezTo>
                      <a:pt x="5" y="0"/>
                      <a:pt x="1" y="4"/>
                      <a:pt x="3" y="4"/>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8" name="Freeform 234"/>
              <p:cNvSpPr>
                <a:spLocks/>
              </p:cNvSpPr>
              <p:nvPr/>
            </p:nvSpPr>
            <p:spPr bwMode="auto">
              <a:xfrm>
                <a:off x="4164" y="3940"/>
                <a:ext cx="188" cy="68"/>
              </a:xfrm>
              <a:custGeom>
                <a:avLst/>
                <a:gdLst/>
                <a:ahLst/>
                <a:cxnLst>
                  <a:cxn ang="0">
                    <a:pos x="0" y="8"/>
                  </a:cxn>
                  <a:cxn ang="0">
                    <a:pos x="6" y="7"/>
                  </a:cxn>
                  <a:cxn ang="0">
                    <a:pos x="14" y="3"/>
                  </a:cxn>
                  <a:cxn ang="0">
                    <a:pos x="23" y="0"/>
                  </a:cxn>
                  <a:cxn ang="0">
                    <a:pos x="24" y="1"/>
                  </a:cxn>
                  <a:cxn ang="0">
                    <a:pos x="15" y="7"/>
                  </a:cxn>
                  <a:cxn ang="0">
                    <a:pos x="13" y="5"/>
                  </a:cxn>
                  <a:cxn ang="0">
                    <a:pos x="11" y="6"/>
                  </a:cxn>
                  <a:cxn ang="0">
                    <a:pos x="11" y="8"/>
                  </a:cxn>
                  <a:cxn ang="0">
                    <a:pos x="5" y="8"/>
                  </a:cxn>
                  <a:cxn ang="0">
                    <a:pos x="1" y="9"/>
                  </a:cxn>
                  <a:cxn ang="0">
                    <a:pos x="0" y="9"/>
                  </a:cxn>
                  <a:cxn ang="0">
                    <a:pos x="0" y="8"/>
                  </a:cxn>
                </a:cxnLst>
                <a:rect l="0" t="0" r="r" b="b"/>
                <a:pathLst>
                  <a:path w="24" h="9">
                    <a:moveTo>
                      <a:pt x="0" y="8"/>
                    </a:moveTo>
                    <a:cubicBezTo>
                      <a:pt x="2" y="9"/>
                      <a:pt x="4" y="6"/>
                      <a:pt x="6" y="7"/>
                    </a:cubicBezTo>
                    <a:cubicBezTo>
                      <a:pt x="8" y="5"/>
                      <a:pt x="11" y="4"/>
                      <a:pt x="14" y="3"/>
                    </a:cubicBezTo>
                    <a:cubicBezTo>
                      <a:pt x="17" y="3"/>
                      <a:pt x="20" y="1"/>
                      <a:pt x="23" y="0"/>
                    </a:cubicBezTo>
                    <a:cubicBezTo>
                      <a:pt x="23" y="0"/>
                      <a:pt x="24" y="0"/>
                      <a:pt x="24" y="1"/>
                    </a:cubicBezTo>
                    <a:cubicBezTo>
                      <a:pt x="20" y="0"/>
                      <a:pt x="18" y="5"/>
                      <a:pt x="15" y="7"/>
                    </a:cubicBezTo>
                    <a:cubicBezTo>
                      <a:pt x="15" y="6"/>
                      <a:pt x="14" y="6"/>
                      <a:pt x="13" y="5"/>
                    </a:cubicBezTo>
                    <a:cubicBezTo>
                      <a:pt x="12" y="5"/>
                      <a:pt x="11" y="5"/>
                      <a:pt x="11" y="6"/>
                    </a:cubicBezTo>
                    <a:cubicBezTo>
                      <a:pt x="10" y="7"/>
                      <a:pt x="11" y="7"/>
                      <a:pt x="11" y="8"/>
                    </a:cubicBezTo>
                    <a:cubicBezTo>
                      <a:pt x="8" y="8"/>
                      <a:pt x="7" y="7"/>
                      <a:pt x="5" y="8"/>
                    </a:cubicBezTo>
                    <a:cubicBezTo>
                      <a:pt x="4" y="9"/>
                      <a:pt x="2" y="9"/>
                      <a:pt x="1" y="9"/>
                    </a:cubicBezTo>
                    <a:cubicBezTo>
                      <a:pt x="1" y="9"/>
                      <a:pt x="0" y="9"/>
                      <a:pt x="0" y="9"/>
                    </a:cubicBezTo>
                    <a:lnTo>
                      <a:pt x="0" y="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9" name="Freeform 235"/>
              <p:cNvSpPr>
                <a:spLocks/>
              </p:cNvSpPr>
              <p:nvPr/>
            </p:nvSpPr>
            <p:spPr bwMode="auto">
              <a:xfrm>
                <a:off x="4164" y="3940"/>
                <a:ext cx="188" cy="76"/>
              </a:xfrm>
              <a:custGeom>
                <a:avLst/>
                <a:gdLst/>
                <a:ahLst/>
                <a:cxnLst>
                  <a:cxn ang="0">
                    <a:pos x="0" y="9"/>
                  </a:cxn>
                  <a:cxn ang="0">
                    <a:pos x="10" y="8"/>
                  </a:cxn>
                  <a:cxn ang="0">
                    <a:pos x="15" y="6"/>
                  </a:cxn>
                  <a:cxn ang="0">
                    <a:pos x="23" y="0"/>
                  </a:cxn>
                  <a:cxn ang="0">
                    <a:pos x="24" y="1"/>
                  </a:cxn>
                  <a:cxn ang="0">
                    <a:pos x="15" y="7"/>
                  </a:cxn>
                  <a:cxn ang="0">
                    <a:pos x="14" y="5"/>
                  </a:cxn>
                  <a:cxn ang="0">
                    <a:pos x="11" y="7"/>
                  </a:cxn>
                  <a:cxn ang="0">
                    <a:pos x="11" y="8"/>
                  </a:cxn>
                  <a:cxn ang="0">
                    <a:pos x="5" y="8"/>
                  </a:cxn>
                  <a:cxn ang="0">
                    <a:pos x="1" y="9"/>
                  </a:cxn>
                  <a:cxn ang="0">
                    <a:pos x="0" y="9"/>
                  </a:cxn>
                </a:cxnLst>
                <a:rect l="0" t="0" r="r" b="b"/>
                <a:pathLst>
                  <a:path w="24" h="10">
                    <a:moveTo>
                      <a:pt x="0" y="9"/>
                    </a:moveTo>
                    <a:cubicBezTo>
                      <a:pt x="4" y="10"/>
                      <a:pt x="3" y="6"/>
                      <a:pt x="10" y="8"/>
                    </a:cubicBezTo>
                    <a:cubicBezTo>
                      <a:pt x="10" y="5"/>
                      <a:pt x="14" y="3"/>
                      <a:pt x="15" y="6"/>
                    </a:cubicBezTo>
                    <a:cubicBezTo>
                      <a:pt x="18" y="5"/>
                      <a:pt x="20" y="1"/>
                      <a:pt x="23" y="0"/>
                    </a:cubicBezTo>
                    <a:cubicBezTo>
                      <a:pt x="24" y="0"/>
                      <a:pt x="24" y="0"/>
                      <a:pt x="24" y="1"/>
                    </a:cubicBezTo>
                    <a:cubicBezTo>
                      <a:pt x="20" y="1"/>
                      <a:pt x="18" y="5"/>
                      <a:pt x="15" y="7"/>
                    </a:cubicBezTo>
                    <a:cubicBezTo>
                      <a:pt x="15" y="6"/>
                      <a:pt x="14" y="6"/>
                      <a:pt x="14" y="5"/>
                    </a:cubicBezTo>
                    <a:cubicBezTo>
                      <a:pt x="13" y="5"/>
                      <a:pt x="11" y="6"/>
                      <a:pt x="11" y="7"/>
                    </a:cubicBezTo>
                    <a:cubicBezTo>
                      <a:pt x="10" y="7"/>
                      <a:pt x="11" y="8"/>
                      <a:pt x="11" y="8"/>
                    </a:cubicBezTo>
                    <a:cubicBezTo>
                      <a:pt x="8" y="9"/>
                      <a:pt x="7" y="7"/>
                      <a:pt x="5" y="8"/>
                    </a:cubicBezTo>
                    <a:cubicBezTo>
                      <a:pt x="4" y="9"/>
                      <a:pt x="2" y="9"/>
                      <a:pt x="1" y="9"/>
                    </a:cubicBezTo>
                    <a:cubicBezTo>
                      <a:pt x="1" y="10"/>
                      <a:pt x="0" y="9"/>
                      <a:pt x="0" y="9"/>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0" name="Freeform 236"/>
              <p:cNvSpPr>
                <a:spLocks/>
              </p:cNvSpPr>
              <p:nvPr/>
            </p:nvSpPr>
            <p:spPr bwMode="auto">
              <a:xfrm>
                <a:off x="4015" y="3948"/>
                <a:ext cx="775" cy="204"/>
              </a:xfrm>
              <a:custGeom>
                <a:avLst/>
                <a:gdLst/>
                <a:ahLst/>
                <a:cxnLst>
                  <a:cxn ang="0">
                    <a:pos x="19" y="8"/>
                  </a:cxn>
                  <a:cxn ang="0">
                    <a:pos x="18" y="8"/>
                  </a:cxn>
                  <a:cxn ang="0">
                    <a:pos x="23" y="8"/>
                  </a:cxn>
                  <a:cxn ang="0">
                    <a:pos x="30" y="7"/>
                  </a:cxn>
                  <a:cxn ang="0">
                    <a:pos x="32" y="5"/>
                  </a:cxn>
                  <a:cxn ang="0">
                    <a:pos x="32" y="5"/>
                  </a:cxn>
                  <a:cxn ang="0">
                    <a:pos x="33" y="6"/>
                  </a:cxn>
                  <a:cxn ang="0">
                    <a:pos x="33" y="6"/>
                  </a:cxn>
                  <a:cxn ang="0">
                    <a:pos x="33" y="7"/>
                  </a:cxn>
                  <a:cxn ang="0">
                    <a:pos x="42" y="1"/>
                  </a:cxn>
                  <a:cxn ang="0">
                    <a:pos x="46" y="1"/>
                  </a:cxn>
                  <a:cxn ang="0">
                    <a:pos x="45" y="2"/>
                  </a:cxn>
                  <a:cxn ang="0">
                    <a:pos x="41" y="5"/>
                  </a:cxn>
                  <a:cxn ang="0">
                    <a:pos x="41" y="8"/>
                  </a:cxn>
                  <a:cxn ang="0">
                    <a:pos x="46" y="4"/>
                  </a:cxn>
                  <a:cxn ang="0">
                    <a:pos x="47" y="5"/>
                  </a:cxn>
                  <a:cxn ang="0">
                    <a:pos x="51" y="4"/>
                  </a:cxn>
                  <a:cxn ang="0">
                    <a:pos x="56" y="7"/>
                  </a:cxn>
                  <a:cxn ang="0">
                    <a:pos x="72" y="16"/>
                  </a:cxn>
                  <a:cxn ang="0">
                    <a:pos x="99" y="27"/>
                  </a:cxn>
                  <a:cxn ang="0">
                    <a:pos x="98" y="27"/>
                  </a:cxn>
                  <a:cxn ang="0">
                    <a:pos x="76" y="27"/>
                  </a:cxn>
                  <a:cxn ang="0">
                    <a:pos x="65" y="25"/>
                  </a:cxn>
                  <a:cxn ang="0">
                    <a:pos x="47" y="23"/>
                  </a:cxn>
                  <a:cxn ang="0">
                    <a:pos x="36" y="20"/>
                  </a:cxn>
                  <a:cxn ang="0">
                    <a:pos x="27" y="15"/>
                  </a:cxn>
                  <a:cxn ang="0">
                    <a:pos x="9" y="12"/>
                  </a:cxn>
                  <a:cxn ang="0">
                    <a:pos x="0" y="9"/>
                  </a:cxn>
                  <a:cxn ang="0">
                    <a:pos x="19" y="6"/>
                  </a:cxn>
                  <a:cxn ang="0">
                    <a:pos x="24" y="5"/>
                  </a:cxn>
                  <a:cxn ang="0">
                    <a:pos x="25" y="5"/>
                  </a:cxn>
                  <a:cxn ang="0">
                    <a:pos x="20" y="7"/>
                  </a:cxn>
                  <a:cxn ang="0">
                    <a:pos x="19" y="7"/>
                  </a:cxn>
                  <a:cxn ang="0">
                    <a:pos x="19" y="8"/>
                  </a:cxn>
                </a:cxnLst>
                <a:rect l="0" t="0" r="r" b="b"/>
                <a:pathLst>
                  <a:path w="99" h="27">
                    <a:moveTo>
                      <a:pt x="19" y="8"/>
                    </a:moveTo>
                    <a:cubicBezTo>
                      <a:pt x="19" y="8"/>
                      <a:pt x="18" y="8"/>
                      <a:pt x="18" y="8"/>
                    </a:cubicBezTo>
                    <a:cubicBezTo>
                      <a:pt x="20" y="10"/>
                      <a:pt x="22" y="8"/>
                      <a:pt x="23" y="8"/>
                    </a:cubicBezTo>
                    <a:cubicBezTo>
                      <a:pt x="25" y="6"/>
                      <a:pt x="28" y="9"/>
                      <a:pt x="30" y="7"/>
                    </a:cubicBezTo>
                    <a:cubicBezTo>
                      <a:pt x="30" y="6"/>
                      <a:pt x="31" y="5"/>
                      <a:pt x="32" y="5"/>
                    </a:cubicBezTo>
                    <a:lnTo>
                      <a:pt x="32" y="5"/>
                    </a:lnTo>
                    <a:cubicBezTo>
                      <a:pt x="32" y="5"/>
                      <a:pt x="32" y="5"/>
                      <a:pt x="33" y="6"/>
                    </a:cubicBezTo>
                    <a:lnTo>
                      <a:pt x="33" y="6"/>
                    </a:lnTo>
                    <a:cubicBezTo>
                      <a:pt x="33" y="6"/>
                      <a:pt x="32" y="7"/>
                      <a:pt x="33" y="7"/>
                    </a:cubicBezTo>
                    <a:cubicBezTo>
                      <a:pt x="37" y="7"/>
                      <a:pt x="38" y="1"/>
                      <a:pt x="42" y="1"/>
                    </a:cubicBezTo>
                    <a:cubicBezTo>
                      <a:pt x="43" y="1"/>
                      <a:pt x="44" y="0"/>
                      <a:pt x="46" y="1"/>
                    </a:cubicBezTo>
                    <a:cubicBezTo>
                      <a:pt x="46" y="1"/>
                      <a:pt x="45" y="2"/>
                      <a:pt x="45" y="2"/>
                    </a:cubicBezTo>
                    <a:cubicBezTo>
                      <a:pt x="44" y="4"/>
                      <a:pt x="41" y="3"/>
                      <a:pt x="41" y="5"/>
                    </a:cubicBezTo>
                    <a:cubicBezTo>
                      <a:pt x="41" y="6"/>
                      <a:pt x="40" y="7"/>
                      <a:pt x="41" y="8"/>
                    </a:cubicBezTo>
                    <a:cubicBezTo>
                      <a:pt x="44" y="8"/>
                      <a:pt x="44" y="5"/>
                      <a:pt x="46" y="4"/>
                    </a:cubicBezTo>
                    <a:cubicBezTo>
                      <a:pt x="46" y="5"/>
                      <a:pt x="46" y="5"/>
                      <a:pt x="47" y="5"/>
                    </a:cubicBezTo>
                    <a:cubicBezTo>
                      <a:pt x="49" y="6"/>
                      <a:pt x="49" y="3"/>
                      <a:pt x="51" y="4"/>
                    </a:cubicBezTo>
                    <a:lnTo>
                      <a:pt x="56" y="7"/>
                    </a:lnTo>
                    <a:lnTo>
                      <a:pt x="72" y="16"/>
                    </a:lnTo>
                    <a:cubicBezTo>
                      <a:pt x="81" y="20"/>
                      <a:pt x="90" y="23"/>
                      <a:pt x="99" y="27"/>
                    </a:cubicBezTo>
                    <a:lnTo>
                      <a:pt x="98" y="27"/>
                    </a:lnTo>
                    <a:lnTo>
                      <a:pt x="76" y="27"/>
                    </a:lnTo>
                    <a:cubicBezTo>
                      <a:pt x="72" y="26"/>
                      <a:pt x="69" y="26"/>
                      <a:pt x="65" y="25"/>
                    </a:cubicBezTo>
                    <a:cubicBezTo>
                      <a:pt x="59" y="24"/>
                      <a:pt x="53" y="24"/>
                      <a:pt x="47" y="23"/>
                    </a:cubicBezTo>
                    <a:lnTo>
                      <a:pt x="36" y="20"/>
                    </a:lnTo>
                    <a:cubicBezTo>
                      <a:pt x="33" y="18"/>
                      <a:pt x="29" y="17"/>
                      <a:pt x="27" y="15"/>
                    </a:cubicBezTo>
                    <a:cubicBezTo>
                      <a:pt x="21" y="14"/>
                      <a:pt x="14" y="14"/>
                      <a:pt x="9" y="12"/>
                    </a:cubicBezTo>
                    <a:cubicBezTo>
                      <a:pt x="6" y="11"/>
                      <a:pt x="3" y="10"/>
                      <a:pt x="0" y="9"/>
                    </a:cubicBezTo>
                    <a:cubicBezTo>
                      <a:pt x="7" y="8"/>
                      <a:pt x="13" y="7"/>
                      <a:pt x="19" y="6"/>
                    </a:cubicBezTo>
                    <a:cubicBezTo>
                      <a:pt x="21" y="5"/>
                      <a:pt x="23" y="4"/>
                      <a:pt x="24" y="5"/>
                    </a:cubicBezTo>
                    <a:cubicBezTo>
                      <a:pt x="25" y="5"/>
                      <a:pt x="25" y="5"/>
                      <a:pt x="25" y="5"/>
                    </a:cubicBezTo>
                    <a:cubicBezTo>
                      <a:pt x="23" y="5"/>
                      <a:pt x="22" y="6"/>
                      <a:pt x="20" y="7"/>
                    </a:cubicBezTo>
                    <a:cubicBezTo>
                      <a:pt x="20" y="7"/>
                      <a:pt x="19" y="7"/>
                      <a:pt x="19" y="7"/>
                    </a:cubicBezTo>
                    <a:lnTo>
                      <a:pt x="19" y="8"/>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1" name="Rectangle 237"/>
              <p:cNvSpPr>
                <a:spLocks noChangeArrowheads="1"/>
              </p:cNvSpPr>
              <p:nvPr/>
            </p:nvSpPr>
            <p:spPr bwMode="auto">
              <a:xfrm>
                <a:off x="1543" y="3902"/>
                <a:ext cx="1" cy="8"/>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2" name="Freeform 238"/>
              <p:cNvSpPr>
                <a:spLocks/>
              </p:cNvSpPr>
              <p:nvPr/>
            </p:nvSpPr>
            <p:spPr bwMode="auto">
              <a:xfrm>
                <a:off x="1598" y="3910"/>
                <a:ext cx="23" cy="45"/>
              </a:xfrm>
              <a:custGeom>
                <a:avLst/>
                <a:gdLst/>
                <a:ahLst/>
                <a:cxnLst>
                  <a:cxn ang="0">
                    <a:pos x="3" y="2"/>
                  </a:cxn>
                  <a:cxn ang="0">
                    <a:pos x="3" y="6"/>
                  </a:cxn>
                  <a:cxn ang="0">
                    <a:pos x="2" y="6"/>
                  </a:cxn>
                  <a:cxn ang="0">
                    <a:pos x="2" y="1"/>
                  </a:cxn>
                  <a:cxn ang="0">
                    <a:pos x="1" y="2"/>
                  </a:cxn>
                  <a:cxn ang="0">
                    <a:pos x="1" y="1"/>
                  </a:cxn>
                  <a:cxn ang="0">
                    <a:pos x="0" y="1"/>
                  </a:cxn>
                  <a:cxn ang="0">
                    <a:pos x="0" y="0"/>
                  </a:cxn>
                  <a:cxn ang="0">
                    <a:pos x="3" y="2"/>
                  </a:cxn>
                </a:cxnLst>
                <a:rect l="0" t="0" r="r" b="b"/>
                <a:pathLst>
                  <a:path w="3" h="6">
                    <a:moveTo>
                      <a:pt x="3" y="2"/>
                    </a:moveTo>
                    <a:cubicBezTo>
                      <a:pt x="3" y="3"/>
                      <a:pt x="3" y="4"/>
                      <a:pt x="3" y="6"/>
                    </a:cubicBezTo>
                    <a:lnTo>
                      <a:pt x="2" y="6"/>
                    </a:lnTo>
                    <a:cubicBezTo>
                      <a:pt x="3" y="4"/>
                      <a:pt x="2" y="3"/>
                      <a:pt x="2" y="1"/>
                    </a:cubicBezTo>
                    <a:lnTo>
                      <a:pt x="1" y="2"/>
                    </a:lnTo>
                    <a:cubicBezTo>
                      <a:pt x="1" y="1"/>
                      <a:pt x="1" y="1"/>
                      <a:pt x="1" y="1"/>
                    </a:cubicBezTo>
                    <a:lnTo>
                      <a:pt x="0" y="1"/>
                    </a:lnTo>
                    <a:lnTo>
                      <a:pt x="0" y="0"/>
                    </a:lnTo>
                    <a:cubicBezTo>
                      <a:pt x="1" y="0"/>
                      <a:pt x="2" y="1"/>
                      <a:pt x="3"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3" name="Freeform 239"/>
              <p:cNvSpPr>
                <a:spLocks/>
              </p:cNvSpPr>
              <p:nvPr/>
            </p:nvSpPr>
            <p:spPr bwMode="auto">
              <a:xfrm>
                <a:off x="4837" y="3895"/>
                <a:ext cx="101" cy="91"/>
              </a:xfrm>
              <a:custGeom>
                <a:avLst/>
                <a:gdLst/>
                <a:ahLst/>
                <a:cxnLst>
                  <a:cxn ang="0">
                    <a:pos x="5" y="3"/>
                  </a:cxn>
                  <a:cxn ang="0">
                    <a:pos x="5" y="5"/>
                  </a:cxn>
                  <a:cxn ang="0">
                    <a:pos x="6" y="4"/>
                  </a:cxn>
                  <a:cxn ang="0">
                    <a:pos x="6" y="1"/>
                  </a:cxn>
                  <a:cxn ang="0">
                    <a:pos x="8" y="5"/>
                  </a:cxn>
                  <a:cxn ang="0">
                    <a:pos x="13" y="10"/>
                  </a:cxn>
                  <a:cxn ang="0">
                    <a:pos x="3" y="11"/>
                  </a:cxn>
                  <a:cxn ang="0">
                    <a:pos x="1" y="9"/>
                  </a:cxn>
                  <a:cxn ang="0">
                    <a:pos x="0" y="7"/>
                  </a:cxn>
                  <a:cxn ang="0">
                    <a:pos x="2" y="3"/>
                  </a:cxn>
                  <a:cxn ang="0">
                    <a:pos x="2" y="1"/>
                  </a:cxn>
                  <a:cxn ang="0">
                    <a:pos x="5" y="3"/>
                  </a:cxn>
                </a:cxnLst>
                <a:rect l="0" t="0" r="r" b="b"/>
                <a:pathLst>
                  <a:path w="13" h="12">
                    <a:moveTo>
                      <a:pt x="5" y="3"/>
                    </a:moveTo>
                    <a:cubicBezTo>
                      <a:pt x="5" y="3"/>
                      <a:pt x="5" y="4"/>
                      <a:pt x="5" y="5"/>
                    </a:cubicBezTo>
                    <a:cubicBezTo>
                      <a:pt x="6" y="5"/>
                      <a:pt x="6" y="5"/>
                      <a:pt x="6" y="4"/>
                    </a:cubicBezTo>
                    <a:cubicBezTo>
                      <a:pt x="6" y="3"/>
                      <a:pt x="6" y="2"/>
                      <a:pt x="6" y="1"/>
                    </a:cubicBezTo>
                    <a:cubicBezTo>
                      <a:pt x="8" y="1"/>
                      <a:pt x="8" y="3"/>
                      <a:pt x="8" y="5"/>
                    </a:cubicBezTo>
                    <a:cubicBezTo>
                      <a:pt x="10" y="7"/>
                      <a:pt x="12" y="7"/>
                      <a:pt x="13" y="10"/>
                    </a:cubicBezTo>
                    <a:cubicBezTo>
                      <a:pt x="10" y="12"/>
                      <a:pt x="6" y="12"/>
                      <a:pt x="3" y="11"/>
                    </a:cubicBezTo>
                    <a:cubicBezTo>
                      <a:pt x="2" y="9"/>
                      <a:pt x="1" y="10"/>
                      <a:pt x="1" y="9"/>
                    </a:cubicBezTo>
                    <a:cubicBezTo>
                      <a:pt x="1" y="9"/>
                      <a:pt x="0" y="8"/>
                      <a:pt x="0" y="7"/>
                    </a:cubicBezTo>
                    <a:cubicBezTo>
                      <a:pt x="0" y="5"/>
                      <a:pt x="2" y="5"/>
                      <a:pt x="2" y="3"/>
                    </a:cubicBezTo>
                    <a:lnTo>
                      <a:pt x="2" y="1"/>
                    </a:lnTo>
                    <a:cubicBezTo>
                      <a:pt x="4" y="0"/>
                      <a:pt x="4" y="2"/>
                      <a:pt x="5" y="3"/>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4" name="Freeform 240"/>
              <p:cNvSpPr>
                <a:spLocks/>
              </p:cNvSpPr>
              <p:nvPr/>
            </p:nvSpPr>
            <p:spPr bwMode="auto">
              <a:xfrm>
                <a:off x="4798" y="3933"/>
                <a:ext cx="47" cy="53"/>
              </a:xfrm>
              <a:custGeom>
                <a:avLst/>
                <a:gdLst/>
                <a:ahLst/>
                <a:cxnLst>
                  <a:cxn ang="0">
                    <a:pos x="5" y="4"/>
                  </a:cxn>
                  <a:cxn ang="0">
                    <a:pos x="6" y="6"/>
                  </a:cxn>
                  <a:cxn ang="0">
                    <a:pos x="3" y="7"/>
                  </a:cxn>
                  <a:cxn ang="0">
                    <a:pos x="3" y="1"/>
                  </a:cxn>
                  <a:cxn ang="0">
                    <a:pos x="5" y="4"/>
                  </a:cxn>
                </a:cxnLst>
                <a:rect l="0" t="0" r="r" b="b"/>
                <a:pathLst>
                  <a:path w="6" h="7">
                    <a:moveTo>
                      <a:pt x="5" y="4"/>
                    </a:moveTo>
                    <a:lnTo>
                      <a:pt x="6" y="6"/>
                    </a:lnTo>
                    <a:lnTo>
                      <a:pt x="3" y="7"/>
                    </a:lnTo>
                    <a:cubicBezTo>
                      <a:pt x="1" y="6"/>
                      <a:pt x="0" y="0"/>
                      <a:pt x="3" y="1"/>
                    </a:cubicBezTo>
                    <a:cubicBezTo>
                      <a:pt x="4" y="1"/>
                      <a:pt x="3" y="4"/>
                      <a:pt x="5" y="4"/>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5" name="Freeform 241"/>
              <p:cNvSpPr>
                <a:spLocks/>
              </p:cNvSpPr>
              <p:nvPr/>
            </p:nvSpPr>
            <p:spPr bwMode="auto">
              <a:xfrm>
                <a:off x="4946" y="3940"/>
                <a:ext cx="39" cy="38"/>
              </a:xfrm>
              <a:custGeom>
                <a:avLst/>
                <a:gdLst/>
                <a:ahLst/>
                <a:cxnLst>
                  <a:cxn ang="0">
                    <a:pos x="5" y="2"/>
                  </a:cxn>
                  <a:cxn ang="0">
                    <a:pos x="4" y="4"/>
                  </a:cxn>
                  <a:cxn ang="0">
                    <a:pos x="0" y="5"/>
                  </a:cxn>
                  <a:cxn ang="0">
                    <a:pos x="1" y="4"/>
                  </a:cxn>
                  <a:cxn ang="0">
                    <a:pos x="0" y="2"/>
                  </a:cxn>
                  <a:cxn ang="0">
                    <a:pos x="4" y="0"/>
                  </a:cxn>
                  <a:cxn ang="0">
                    <a:pos x="5" y="2"/>
                  </a:cxn>
                </a:cxnLst>
                <a:rect l="0" t="0" r="r" b="b"/>
                <a:pathLst>
                  <a:path w="5" h="5">
                    <a:moveTo>
                      <a:pt x="5" y="2"/>
                    </a:moveTo>
                    <a:cubicBezTo>
                      <a:pt x="4" y="2"/>
                      <a:pt x="4" y="4"/>
                      <a:pt x="4" y="4"/>
                    </a:cubicBezTo>
                    <a:cubicBezTo>
                      <a:pt x="3" y="5"/>
                      <a:pt x="1" y="5"/>
                      <a:pt x="0" y="5"/>
                    </a:cubicBezTo>
                    <a:cubicBezTo>
                      <a:pt x="0" y="5"/>
                      <a:pt x="1" y="4"/>
                      <a:pt x="1" y="4"/>
                    </a:cubicBezTo>
                    <a:cubicBezTo>
                      <a:pt x="1" y="3"/>
                      <a:pt x="0" y="3"/>
                      <a:pt x="0" y="2"/>
                    </a:cubicBezTo>
                    <a:cubicBezTo>
                      <a:pt x="2" y="0"/>
                      <a:pt x="1" y="0"/>
                      <a:pt x="4" y="0"/>
                    </a:cubicBezTo>
                    <a:cubicBezTo>
                      <a:pt x="4" y="1"/>
                      <a:pt x="4" y="2"/>
                      <a:pt x="5"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6" name="Rectangle 242"/>
              <p:cNvSpPr>
                <a:spLocks noChangeArrowheads="1"/>
              </p:cNvSpPr>
              <p:nvPr/>
            </p:nvSpPr>
            <p:spPr bwMode="auto">
              <a:xfrm>
                <a:off x="1543" y="3910"/>
                <a:ext cx="1" cy="7"/>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7" name="Rectangle 243"/>
              <p:cNvSpPr>
                <a:spLocks noChangeArrowheads="1"/>
              </p:cNvSpPr>
              <p:nvPr/>
            </p:nvSpPr>
            <p:spPr bwMode="auto">
              <a:xfrm>
                <a:off x="1551" y="3925"/>
                <a:ext cx="1" cy="1"/>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8" name="Rectangle 244"/>
              <p:cNvSpPr>
                <a:spLocks noChangeArrowheads="1"/>
              </p:cNvSpPr>
              <p:nvPr/>
            </p:nvSpPr>
            <p:spPr bwMode="auto">
              <a:xfrm>
                <a:off x="1629" y="3925"/>
                <a:ext cx="1" cy="8"/>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9" name="Freeform 245"/>
              <p:cNvSpPr>
                <a:spLocks/>
              </p:cNvSpPr>
              <p:nvPr/>
            </p:nvSpPr>
            <p:spPr bwMode="auto">
              <a:xfrm>
                <a:off x="4336" y="3940"/>
                <a:ext cx="63" cy="61"/>
              </a:xfrm>
              <a:custGeom>
                <a:avLst/>
                <a:gdLst/>
                <a:ahLst/>
                <a:cxnLst>
                  <a:cxn ang="0">
                    <a:pos x="8" y="4"/>
                  </a:cxn>
                  <a:cxn ang="0">
                    <a:pos x="6" y="5"/>
                  </a:cxn>
                  <a:cxn ang="0">
                    <a:pos x="6" y="4"/>
                  </a:cxn>
                  <a:cxn ang="0">
                    <a:pos x="1" y="8"/>
                  </a:cxn>
                  <a:cxn ang="0">
                    <a:pos x="2" y="5"/>
                  </a:cxn>
                  <a:cxn ang="0">
                    <a:pos x="8" y="4"/>
                  </a:cxn>
                </a:cxnLst>
                <a:rect l="0" t="0" r="r" b="b"/>
                <a:pathLst>
                  <a:path w="8" h="8">
                    <a:moveTo>
                      <a:pt x="8" y="4"/>
                    </a:moveTo>
                    <a:cubicBezTo>
                      <a:pt x="7" y="5"/>
                      <a:pt x="7" y="6"/>
                      <a:pt x="6" y="5"/>
                    </a:cubicBezTo>
                    <a:cubicBezTo>
                      <a:pt x="6" y="5"/>
                      <a:pt x="6" y="5"/>
                      <a:pt x="6" y="4"/>
                    </a:cubicBezTo>
                    <a:cubicBezTo>
                      <a:pt x="3" y="4"/>
                      <a:pt x="3" y="8"/>
                      <a:pt x="1" y="8"/>
                    </a:cubicBezTo>
                    <a:cubicBezTo>
                      <a:pt x="0" y="6"/>
                      <a:pt x="1" y="6"/>
                      <a:pt x="2" y="5"/>
                    </a:cubicBezTo>
                    <a:cubicBezTo>
                      <a:pt x="5" y="6"/>
                      <a:pt x="5" y="0"/>
                      <a:pt x="8" y="4"/>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0" name="Freeform 246"/>
              <p:cNvSpPr>
                <a:spLocks/>
              </p:cNvSpPr>
              <p:nvPr/>
            </p:nvSpPr>
            <p:spPr bwMode="auto">
              <a:xfrm>
                <a:off x="1598" y="3933"/>
                <a:ext cx="7" cy="15"/>
              </a:xfrm>
              <a:custGeom>
                <a:avLst/>
                <a:gdLst/>
                <a:ahLst/>
                <a:cxnLst>
                  <a:cxn ang="0">
                    <a:pos x="1" y="2"/>
                  </a:cxn>
                  <a:cxn ang="0">
                    <a:pos x="1" y="2"/>
                  </a:cxn>
                  <a:cxn ang="0">
                    <a:pos x="1" y="0"/>
                  </a:cxn>
                  <a:cxn ang="0">
                    <a:pos x="1" y="2"/>
                  </a:cxn>
                </a:cxnLst>
                <a:rect l="0" t="0" r="r" b="b"/>
                <a:pathLst>
                  <a:path w="1" h="2">
                    <a:moveTo>
                      <a:pt x="1" y="2"/>
                    </a:moveTo>
                    <a:lnTo>
                      <a:pt x="1" y="2"/>
                    </a:lnTo>
                    <a:cubicBezTo>
                      <a:pt x="0" y="2"/>
                      <a:pt x="1" y="0"/>
                      <a:pt x="1" y="0"/>
                    </a:cubicBezTo>
                    <a:cubicBezTo>
                      <a:pt x="1" y="1"/>
                      <a:pt x="1" y="2"/>
                      <a:pt x="1"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1" name="Freeform 247"/>
              <p:cNvSpPr>
                <a:spLocks/>
              </p:cNvSpPr>
              <p:nvPr/>
            </p:nvSpPr>
            <p:spPr bwMode="auto">
              <a:xfrm>
                <a:off x="1637" y="3933"/>
                <a:ext cx="8" cy="22"/>
              </a:xfrm>
              <a:custGeom>
                <a:avLst/>
                <a:gdLst/>
                <a:ahLst/>
                <a:cxnLst>
                  <a:cxn ang="0">
                    <a:pos x="1" y="1"/>
                  </a:cxn>
                  <a:cxn ang="0">
                    <a:pos x="1" y="3"/>
                  </a:cxn>
                  <a:cxn ang="0">
                    <a:pos x="0" y="0"/>
                  </a:cxn>
                  <a:cxn ang="0">
                    <a:pos x="1" y="1"/>
                  </a:cxn>
                </a:cxnLst>
                <a:rect l="0" t="0" r="r" b="b"/>
                <a:pathLst>
                  <a:path w="1" h="3">
                    <a:moveTo>
                      <a:pt x="1" y="1"/>
                    </a:moveTo>
                    <a:cubicBezTo>
                      <a:pt x="1" y="2"/>
                      <a:pt x="1" y="3"/>
                      <a:pt x="1" y="3"/>
                    </a:cubicBezTo>
                    <a:cubicBezTo>
                      <a:pt x="0" y="2"/>
                      <a:pt x="0" y="1"/>
                      <a:pt x="0" y="0"/>
                    </a:cubicBezTo>
                    <a:cubicBezTo>
                      <a:pt x="1" y="0"/>
                      <a:pt x="1" y="1"/>
                      <a:pt x="1" y="1"/>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2" name="Freeform 248"/>
              <p:cNvSpPr>
                <a:spLocks/>
              </p:cNvSpPr>
              <p:nvPr/>
            </p:nvSpPr>
            <p:spPr bwMode="auto">
              <a:xfrm>
                <a:off x="1629" y="3940"/>
                <a:ext cx="8" cy="15"/>
              </a:xfrm>
              <a:custGeom>
                <a:avLst/>
                <a:gdLst/>
                <a:ahLst/>
                <a:cxnLst>
                  <a:cxn ang="0">
                    <a:pos x="0" y="2"/>
                  </a:cxn>
                  <a:cxn ang="0">
                    <a:pos x="0" y="0"/>
                  </a:cxn>
                  <a:cxn ang="0">
                    <a:pos x="0" y="2"/>
                  </a:cxn>
                </a:cxnLst>
                <a:rect l="0" t="0" r="r" b="b"/>
                <a:pathLst>
                  <a:path w="1" h="2">
                    <a:moveTo>
                      <a:pt x="0" y="2"/>
                    </a:moveTo>
                    <a:cubicBezTo>
                      <a:pt x="0" y="1"/>
                      <a:pt x="0" y="1"/>
                      <a:pt x="0" y="0"/>
                    </a:cubicBezTo>
                    <a:cubicBezTo>
                      <a:pt x="1" y="1"/>
                      <a:pt x="0" y="1"/>
                      <a:pt x="0"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3" name="Freeform 249"/>
              <p:cNvSpPr>
                <a:spLocks/>
              </p:cNvSpPr>
              <p:nvPr/>
            </p:nvSpPr>
            <p:spPr bwMode="auto">
              <a:xfrm>
                <a:off x="1652" y="3948"/>
                <a:ext cx="8" cy="15"/>
              </a:xfrm>
              <a:custGeom>
                <a:avLst/>
                <a:gdLst/>
                <a:ahLst/>
                <a:cxnLst>
                  <a:cxn ang="0">
                    <a:pos x="1" y="2"/>
                  </a:cxn>
                  <a:cxn ang="0">
                    <a:pos x="0" y="0"/>
                  </a:cxn>
                  <a:cxn ang="0">
                    <a:pos x="1" y="2"/>
                  </a:cxn>
                </a:cxnLst>
                <a:rect l="0" t="0" r="r" b="b"/>
                <a:pathLst>
                  <a:path w="1" h="2">
                    <a:moveTo>
                      <a:pt x="1" y="2"/>
                    </a:moveTo>
                    <a:cubicBezTo>
                      <a:pt x="0" y="1"/>
                      <a:pt x="0" y="0"/>
                      <a:pt x="0" y="0"/>
                    </a:cubicBezTo>
                    <a:cubicBezTo>
                      <a:pt x="1" y="0"/>
                      <a:pt x="0" y="1"/>
                      <a:pt x="1" y="2"/>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4" name="Rectangle 250"/>
              <p:cNvSpPr>
                <a:spLocks noChangeArrowheads="1"/>
              </p:cNvSpPr>
              <p:nvPr/>
            </p:nvSpPr>
            <p:spPr bwMode="auto">
              <a:xfrm>
                <a:off x="1668" y="3948"/>
                <a:ext cx="1" cy="15"/>
              </a:xfrm>
              <a:prstGeom prst="rect">
                <a:avLst/>
              </a:prstGeom>
              <a:solidFill>
                <a:srgbClr val="CECECD"/>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5" name="Freeform 251"/>
              <p:cNvSpPr>
                <a:spLocks/>
              </p:cNvSpPr>
              <p:nvPr/>
            </p:nvSpPr>
            <p:spPr bwMode="auto">
              <a:xfrm>
                <a:off x="5275" y="3986"/>
                <a:ext cx="31" cy="22"/>
              </a:xfrm>
              <a:custGeom>
                <a:avLst/>
                <a:gdLst/>
                <a:ahLst/>
                <a:cxnLst>
                  <a:cxn ang="0">
                    <a:pos x="4" y="1"/>
                  </a:cxn>
                  <a:cxn ang="0">
                    <a:pos x="2" y="2"/>
                  </a:cxn>
                  <a:cxn ang="0">
                    <a:pos x="0" y="1"/>
                  </a:cxn>
                  <a:cxn ang="0">
                    <a:pos x="4" y="1"/>
                  </a:cxn>
                </a:cxnLst>
                <a:rect l="0" t="0" r="r" b="b"/>
                <a:pathLst>
                  <a:path w="4" h="3">
                    <a:moveTo>
                      <a:pt x="4" y="1"/>
                    </a:moveTo>
                    <a:cubicBezTo>
                      <a:pt x="4" y="3"/>
                      <a:pt x="2" y="2"/>
                      <a:pt x="2" y="2"/>
                    </a:cubicBezTo>
                    <a:cubicBezTo>
                      <a:pt x="1" y="2"/>
                      <a:pt x="0" y="2"/>
                      <a:pt x="0" y="1"/>
                    </a:cubicBezTo>
                    <a:cubicBezTo>
                      <a:pt x="1" y="1"/>
                      <a:pt x="3" y="0"/>
                      <a:pt x="4" y="1"/>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6" name="Freeform 252"/>
              <p:cNvSpPr>
                <a:spLocks/>
              </p:cNvSpPr>
              <p:nvPr/>
            </p:nvSpPr>
            <p:spPr bwMode="auto">
              <a:xfrm>
                <a:off x="1676" y="3948"/>
                <a:ext cx="8" cy="22"/>
              </a:xfrm>
              <a:custGeom>
                <a:avLst/>
                <a:gdLst/>
                <a:ahLst/>
                <a:cxnLst>
                  <a:cxn ang="0">
                    <a:pos x="1" y="0"/>
                  </a:cxn>
                  <a:cxn ang="0">
                    <a:pos x="0" y="3"/>
                  </a:cxn>
                  <a:cxn ang="0">
                    <a:pos x="0" y="0"/>
                  </a:cxn>
                  <a:cxn ang="0">
                    <a:pos x="1" y="0"/>
                  </a:cxn>
                </a:cxnLst>
                <a:rect l="0" t="0" r="r" b="b"/>
                <a:pathLst>
                  <a:path w="1" h="3">
                    <a:moveTo>
                      <a:pt x="1" y="0"/>
                    </a:moveTo>
                    <a:cubicBezTo>
                      <a:pt x="1" y="1"/>
                      <a:pt x="1" y="2"/>
                      <a:pt x="0" y="3"/>
                    </a:cubicBezTo>
                    <a:lnTo>
                      <a:pt x="0" y="0"/>
                    </a:lnTo>
                    <a:lnTo>
                      <a:pt x="1" y="0"/>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7" name="Freeform 253"/>
              <p:cNvSpPr>
                <a:spLocks/>
              </p:cNvSpPr>
              <p:nvPr/>
            </p:nvSpPr>
            <p:spPr bwMode="auto">
              <a:xfrm>
                <a:off x="4579" y="3970"/>
                <a:ext cx="375" cy="61"/>
              </a:xfrm>
              <a:custGeom>
                <a:avLst/>
                <a:gdLst/>
                <a:ahLst/>
                <a:cxnLst>
                  <a:cxn ang="0">
                    <a:pos x="26" y="3"/>
                  </a:cxn>
                  <a:cxn ang="0">
                    <a:pos x="41" y="3"/>
                  </a:cxn>
                  <a:cxn ang="0">
                    <a:pos x="47" y="5"/>
                  </a:cxn>
                  <a:cxn ang="0">
                    <a:pos x="48" y="6"/>
                  </a:cxn>
                  <a:cxn ang="0">
                    <a:pos x="44" y="5"/>
                  </a:cxn>
                  <a:cxn ang="0">
                    <a:pos x="44" y="6"/>
                  </a:cxn>
                  <a:cxn ang="0">
                    <a:pos x="43" y="5"/>
                  </a:cxn>
                  <a:cxn ang="0">
                    <a:pos x="42" y="4"/>
                  </a:cxn>
                  <a:cxn ang="0">
                    <a:pos x="40" y="4"/>
                  </a:cxn>
                  <a:cxn ang="0">
                    <a:pos x="42" y="6"/>
                  </a:cxn>
                  <a:cxn ang="0">
                    <a:pos x="33" y="7"/>
                  </a:cxn>
                  <a:cxn ang="0">
                    <a:pos x="31" y="5"/>
                  </a:cxn>
                  <a:cxn ang="0">
                    <a:pos x="32" y="6"/>
                  </a:cxn>
                  <a:cxn ang="0">
                    <a:pos x="29" y="7"/>
                  </a:cxn>
                  <a:cxn ang="0">
                    <a:pos x="24" y="6"/>
                  </a:cxn>
                  <a:cxn ang="0">
                    <a:pos x="23" y="5"/>
                  </a:cxn>
                  <a:cxn ang="0">
                    <a:pos x="23" y="4"/>
                  </a:cxn>
                  <a:cxn ang="0">
                    <a:pos x="21" y="5"/>
                  </a:cxn>
                  <a:cxn ang="0">
                    <a:pos x="23" y="6"/>
                  </a:cxn>
                  <a:cxn ang="0">
                    <a:pos x="14" y="6"/>
                  </a:cxn>
                  <a:cxn ang="0">
                    <a:pos x="14" y="4"/>
                  </a:cxn>
                  <a:cxn ang="0">
                    <a:pos x="13" y="5"/>
                  </a:cxn>
                  <a:cxn ang="0">
                    <a:pos x="14" y="6"/>
                  </a:cxn>
                  <a:cxn ang="0">
                    <a:pos x="10" y="5"/>
                  </a:cxn>
                  <a:cxn ang="0">
                    <a:pos x="11" y="6"/>
                  </a:cxn>
                  <a:cxn ang="0">
                    <a:pos x="8" y="5"/>
                  </a:cxn>
                  <a:cxn ang="0">
                    <a:pos x="7" y="5"/>
                  </a:cxn>
                  <a:cxn ang="0">
                    <a:pos x="7" y="6"/>
                  </a:cxn>
                  <a:cxn ang="0">
                    <a:pos x="0" y="2"/>
                  </a:cxn>
                  <a:cxn ang="0">
                    <a:pos x="9" y="3"/>
                  </a:cxn>
                  <a:cxn ang="0">
                    <a:pos x="26" y="3"/>
                  </a:cxn>
                </a:cxnLst>
                <a:rect l="0" t="0" r="r" b="b"/>
                <a:pathLst>
                  <a:path w="48" h="8">
                    <a:moveTo>
                      <a:pt x="26" y="3"/>
                    </a:moveTo>
                    <a:cubicBezTo>
                      <a:pt x="31" y="3"/>
                      <a:pt x="36" y="2"/>
                      <a:pt x="41" y="3"/>
                    </a:cubicBezTo>
                    <a:cubicBezTo>
                      <a:pt x="43" y="5"/>
                      <a:pt x="48" y="0"/>
                      <a:pt x="47" y="5"/>
                    </a:cubicBezTo>
                    <a:cubicBezTo>
                      <a:pt x="47" y="5"/>
                      <a:pt x="48" y="6"/>
                      <a:pt x="48" y="6"/>
                    </a:cubicBezTo>
                    <a:cubicBezTo>
                      <a:pt x="46" y="7"/>
                      <a:pt x="45" y="5"/>
                      <a:pt x="44" y="5"/>
                    </a:cubicBezTo>
                    <a:cubicBezTo>
                      <a:pt x="44" y="5"/>
                      <a:pt x="44" y="6"/>
                      <a:pt x="44" y="6"/>
                    </a:cubicBezTo>
                    <a:cubicBezTo>
                      <a:pt x="44" y="6"/>
                      <a:pt x="43" y="5"/>
                      <a:pt x="43" y="5"/>
                    </a:cubicBezTo>
                    <a:cubicBezTo>
                      <a:pt x="43" y="4"/>
                      <a:pt x="42" y="4"/>
                      <a:pt x="42" y="4"/>
                    </a:cubicBezTo>
                    <a:cubicBezTo>
                      <a:pt x="41" y="4"/>
                      <a:pt x="40" y="4"/>
                      <a:pt x="40" y="4"/>
                    </a:cubicBezTo>
                    <a:cubicBezTo>
                      <a:pt x="41" y="5"/>
                      <a:pt x="42" y="5"/>
                      <a:pt x="42" y="6"/>
                    </a:cubicBezTo>
                    <a:cubicBezTo>
                      <a:pt x="39" y="7"/>
                      <a:pt x="36" y="6"/>
                      <a:pt x="33" y="7"/>
                    </a:cubicBezTo>
                    <a:cubicBezTo>
                      <a:pt x="32" y="6"/>
                      <a:pt x="32" y="5"/>
                      <a:pt x="31" y="5"/>
                    </a:cubicBezTo>
                    <a:cubicBezTo>
                      <a:pt x="30" y="6"/>
                      <a:pt x="32" y="6"/>
                      <a:pt x="32" y="6"/>
                    </a:cubicBezTo>
                    <a:cubicBezTo>
                      <a:pt x="31" y="8"/>
                      <a:pt x="29" y="5"/>
                      <a:pt x="29" y="7"/>
                    </a:cubicBezTo>
                    <a:cubicBezTo>
                      <a:pt x="27" y="8"/>
                      <a:pt x="26" y="5"/>
                      <a:pt x="24" y="6"/>
                    </a:cubicBezTo>
                    <a:cubicBezTo>
                      <a:pt x="23" y="6"/>
                      <a:pt x="23" y="5"/>
                      <a:pt x="23" y="5"/>
                    </a:cubicBezTo>
                    <a:cubicBezTo>
                      <a:pt x="23" y="5"/>
                      <a:pt x="23" y="4"/>
                      <a:pt x="23" y="4"/>
                    </a:cubicBezTo>
                    <a:cubicBezTo>
                      <a:pt x="22" y="4"/>
                      <a:pt x="22" y="5"/>
                      <a:pt x="21" y="5"/>
                    </a:cubicBezTo>
                    <a:lnTo>
                      <a:pt x="23" y="6"/>
                    </a:lnTo>
                    <a:cubicBezTo>
                      <a:pt x="20" y="8"/>
                      <a:pt x="17" y="7"/>
                      <a:pt x="14" y="6"/>
                    </a:cubicBezTo>
                    <a:cubicBezTo>
                      <a:pt x="14" y="6"/>
                      <a:pt x="14" y="5"/>
                      <a:pt x="14" y="4"/>
                    </a:cubicBezTo>
                    <a:cubicBezTo>
                      <a:pt x="13" y="4"/>
                      <a:pt x="13" y="4"/>
                      <a:pt x="13" y="5"/>
                    </a:cubicBezTo>
                    <a:lnTo>
                      <a:pt x="14" y="6"/>
                    </a:lnTo>
                    <a:cubicBezTo>
                      <a:pt x="12" y="7"/>
                      <a:pt x="12" y="4"/>
                      <a:pt x="10" y="5"/>
                    </a:cubicBezTo>
                    <a:lnTo>
                      <a:pt x="11" y="6"/>
                    </a:lnTo>
                    <a:cubicBezTo>
                      <a:pt x="9" y="7"/>
                      <a:pt x="8" y="6"/>
                      <a:pt x="8" y="5"/>
                    </a:cubicBezTo>
                    <a:cubicBezTo>
                      <a:pt x="7" y="5"/>
                      <a:pt x="7" y="5"/>
                      <a:pt x="7" y="5"/>
                    </a:cubicBezTo>
                    <a:cubicBezTo>
                      <a:pt x="6" y="5"/>
                      <a:pt x="7" y="6"/>
                      <a:pt x="7" y="6"/>
                    </a:cubicBezTo>
                    <a:cubicBezTo>
                      <a:pt x="4" y="8"/>
                      <a:pt x="3" y="4"/>
                      <a:pt x="0" y="2"/>
                    </a:cubicBezTo>
                    <a:cubicBezTo>
                      <a:pt x="3" y="1"/>
                      <a:pt x="6" y="2"/>
                      <a:pt x="9" y="3"/>
                    </a:cubicBezTo>
                    <a:cubicBezTo>
                      <a:pt x="15" y="2"/>
                      <a:pt x="20" y="3"/>
                      <a:pt x="26" y="3"/>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8" name="Freeform 254"/>
              <p:cNvSpPr>
                <a:spLocks/>
              </p:cNvSpPr>
              <p:nvPr/>
            </p:nvSpPr>
            <p:spPr bwMode="auto">
              <a:xfrm>
                <a:off x="1692" y="3955"/>
                <a:ext cx="7" cy="8"/>
              </a:xfrm>
              <a:custGeom>
                <a:avLst/>
                <a:gdLst/>
                <a:ahLst/>
                <a:cxnLst>
                  <a:cxn ang="0">
                    <a:pos x="1" y="0"/>
                  </a:cxn>
                  <a:cxn ang="0">
                    <a:pos x="1" y="1"/>
                  </a:cxn>
                  <a:cxn ang="0">
                    <a:pos x="0" y="0"/>
                  </a:cxn>
                  <a:cxn ang="0">
                    <a:pos x="0" y="0"/>
                  </a:cxn>
                  <a:cxn ang="0">
                    <a:pos x="1" y="0"/>
                  </a:cxn>
                </a:cxnLst>
                <a:rect l="0" t="0" r="r" b="b"/>
                <a:pathLst>
                  <a:path w="1" h="1">
                    <a:moveTo>
                      <a:pt x="1" y="0"/>
                    </a:moveTo>
                    <a:lnTo>
                      <a:pt x="1" y="1"/>
                    </a:lnTo>
                    <a:cubicBezTo>
                      <a:pt x="1" y="0"/>
                      <a:pt x="0" y="0"/>
                      <a:pt x="0" y="0"/>
                    </a:cubicBezTo>
                    <a:lnTo>
                      <a:pt x="0" y="0"/>
                    </a:lnTo>
                    <a:cubicBezTo>
                      <a:pt x="1" y="0"/>
                      <a:pt x="1" y="0"/>
                      <a:pt x="1" y="0"/>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79" name="Freeform 255"/>
              <p:cNvSpPr>
                <a:spLocks/>
              </p:cNvSpPr>
              <p:nvPr/>
            </p:nvSpPr>
            <p:spPr bwMode="auto">
              <a:xfrm>
                <a:off x="5244" y="3993"/>
                <a:ext cx="31" cy="30"/>
              </a:xfrm>
              <a:custGeom>
                <a:avLst/>
                <a:gdLst/>
                <a:ahLst/>
                <a:cxnLst>
                  <a:cxn ang="0">
                    <a:pos x="4" y="2"/>
                  </a:cxn>
                  <a:cxn ang="0">
                    <a:pos x="0" y="1"/>
                  </a:cxn>
                  <a:cxn ang="0">
                    <a:pos x="4" y="2"/>
                  </a:cxn>
                </a:cxnLst>
                <a:rect l="0" t="0" r="r" b="b"/>
                <a:pathLst>
                  <a:path w="4" h="4">
                    <a:moveTo>
                      <a:pt x="4" y="2"/>
                    </a:moveTo>
                    <a:cubicBezTo>
                      <a:pt x="3" y="1"/>
                      <a:pt x="0" y="4"/>
                      <a:pt x="0" y="1"/>
                    </a:cubicBezTo>
                    <a:cubicBezTo>
                      <a:pt x="1" y="1"/>
                      <a:pt x="3" y="0"/>
                      <a:pt x="4" y="2"/>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0" name="Freeform 256"/>
              <p:cNvSpPr>
                <a:spLocks/>
              </p:cNvSpPr>
              <p:nvPr/>
            </p:nvSpPr>
            <p:spPr bwMode="auto">
              <a:xfrm>
                <a:off x="5032" y="3993"/>
                <a:ext cx="204" cy="46"/>
              </a:xfrm>
              <a:custGeom>
                <a:avLst/>
                <a:gdLst/>
                <a:ahLst/>
                <a:cxnLst>
                  <a:cxn ang="0">
                    <a:pos x="26" y="2"/>
                  </a:cxn>
                  <a:cxn ang="0">
                    <a:pos x="26" y="3"/>
                  </a:cxn>
                  <a:cxn ang="0">
                    <a:pos x="17" y="4"/>
                  </a:cxn>
                  <a:cxn ang="0">
                    <a:pos x="3" y="6"/>
                  </a:cxn>
                  <a:cxn ang="0">
                    <a:pos x="1" y="5"/>
                  </a:cxn>
                  <a:cxn ang="0">
                    <a:pos x="0" y="5"/>
                  </a:cxn>
                  <a:cxn ang="0">
                    <a:pos x="24" y="1"/>
                  </a:cxn>
                  <a:cxn ang="0">
                    <a:pos x="25" y="3"/>
                  </a:cxn>
                  <a:cxn ang="0">
                    <a:pos x="25" y="2"/>
                  </a:cxn>
                  <a:cxn ang="0">
                    <a:pos x="25" y="1"/>
                  </a:cxn>
                  <a:cxn ang="0">
                    <a:pos x="26" y="2"/>
                  </a:cxn>
                </a:cxnLst>
                <a:rect l="0" t="0" r="r" b="b"/>
                <a:pathLst>
                  <a:path w="26" h="6">
                    <a:moveTo>
                      <a:pt x="26" y="2"/>
                    </a:moveTo>
                    <a:cubicBezTo>
                      <a:pt x="26" y="2"/>
                      <a:pt x="26" y="2"/>
                      <a:pt x="26" y="3"/>
                    </a:cubicBezTo>
                    <a:cubicBezTo>
                      <a:pt x="23" y="3"/>
                      <a:pt x="20" y="3"/>
                      <a:pt x="17" y="4"/>
                    </a:cubicBezTo>
                    <a:lnTo>
                      <a:pt x="3" y="6"/>
                    </a:lnTo>
                    <a:cubicBezTo>
                      <a:pt x="2" y="6"/>
                      <a:pt x="1" y="6"/>
                      <a:pt x="1" y="5"/>
                    </a:cubicBezTo>
                    <a:cubicBezTo>
                      <a:pt x="0" y="5"/>
                      <a:pt x="0" y="5"/>
                      <a:pt x="0" y="5"/>
                    </a:cubicBezTo>
                    <a:cubicBezTo>
                      <a:pt x="8" y="4"/>
                      <a:pt x="16" y="2"/>
                      <a:pt x="24" y="1"/>
                    </a:cubicBezTo>
                    <a:cubicBezTo>
                      <a:pt x="24" y="2"/>
                      <a:pt x="24" y="2"/>
                      <a:pt x="25" y="3"/>
                    </a:cubicBezTo>
                    <a:cubicBezTo>
                      <a:pt x="25" y="3"/>
                      <a:pt x="25" y="3"/>
                      <a:pt x="25" y="2"/>
                    </a:cubicBezTo>
                    <a:lnTo>
                      <a:pt x="25" y="1"/>
                    </a:lnTo>
                    <a:cubicBezTo>
                      <a:pt x="26" y="0"/>
                      <a:pt x="26" y="2"/>
                      <a:pt x="26" y="2"/>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1" name="Freeform 257"/>
              <p:cNvSpPr>
                <a:spLocks/>
              </p:cNvSpPr>
              <p:nvPr/>
            </p:nvSpPr>
            <p:spPr bwMode="auto">
              <a:xfrm>
                <a:off x="4915" y="4008"/>
                <a:ext cx="407" cy="53"/>
              </a:xfrm>
              <a:custGeom>
                <a:avLst/>
                <a:gdLst/>
                <a:ahLst/>
                <a:cxnLst>
                  <a:cxn ang="0">
                    <a:pos x="50" y="1"/>
                  </a:cxn>
                  <a:cxn ang="0">
                    <a:pos x="36" y="3"/>
                  </a:cxn>
                  <a:cxn ang="0">
                    <a:pos x="15" y="6"/>
                  </a:cxn>
                  <a:cxn ang="0">
                    <a:pos x="0" y="7"/>
                  </a:cxn>
                  <a:cxn ang="0">
                    <a:pos x="35" y="2"/>
                  </a:cxn>
                  <a:cxn ang="0">
                    <a:pos x="52" y="0"/>
                  </a:cxn>
                  <a:cxn ang="0">
                    <a:pos x="50" y="1"/>
                  </a:cxn>
                </a:cxnLst>
                <a:rect l="0" t="0" r="r" b="b"/>
                <a:pathLst>
                  <a:path w="52" h="7">
                    <a:moveTo>
                      <a:pt x="50" y="1"/>
                    </a:moveTo>
                    <a:lnTo>
                      <a:pt x="36" y="3"/>
                    </a:lnTo>
                    <a:cubicBezTo>
                      <a:pt x="29" y="3"/>
                      <a:pt x="23" y="6"/>
                      <a:pt x="15" y="6"/>
                    </a:cubicBezTo>
                    <a:lnTo>
                      <a:pt x="0" y="7"/>
                    </a:lnTo>
                    <a:cubicBezTo>
                      <a:pt x="12" y="6"/>
                      <a:pt x="24" y="4"/>
                      <a:pt x="35" y="2"/>
                    </a:cubicBezTo>
                    <a:cubicBezTo>
                      <a:pt x="41" y="2"/>
                      <a:pt x="46" y="1"/>
                      <a:pt x="52" y="0"/>
                    </a:cubicBezTo>
                    <a:lnTo>
                      <a:pt x="50" y="1"/>
                    </a:ln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2" name="Freeform 258"/>
              <p:cNvSpPr>
                <a:spLocks/>
              </p:cNvSpPr>
              <p:nvPr/>
            </p:nvSpPr>
            <p:spPr bwMode="auto">
              <a:xfrm>
                <a:off x="1699" y="3970"/>
                <a:ext cx="8" cy="1"/>
              </a:xfrm>
              <a:custGeom>
                <a:avLst/>
                <a:gdLst/>
                <a:ahLst/>
                <a:cxnLst>
                  <a:cxn ang="0">
                    <a:pos x="0" y="0"/>
                  </a:cxn>
                  <a:cxn ang="0">
                    <a:pos x="1" y="0"/>
                  </a:cxn>
                  <a:cxn ang="0">
                    <a:pos x="0" y="0"/>
                  </a:cxn>
                </a:cxnLst>
                <a:rect l="0" t="0" r="r" b="b"/>
                <a:pathLst>
                  <a:path w="1">
                    <a:moveTo>
                      <a:pt x="0" y="0"/>
                    </a:moveTo>
                    <a:lnTo>
                      <a:pt x="1" y="0"/>
                    </a:lnTo>
                    <a:lnTo>
                      <a:pt x="0" y="0"/>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3" name="Line 259"/>
              <p:cNvSpPr>
                <a:spLocks noChangeShapeType="1"/>
              </p:cNvSpPr>
              <p:nvPr/>
            </p:nvSpPr>
            <p:spPr bwMode="auto">
              <a:xfrm>
                <a:off x="5095" y="4008"/>
                <a:ext cx="1" cy="1"/>
              </a:xfrm>
              <a:prstGeom prst="lin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4" name="Freeform 260"/>
              <p:cNvSpPr>
                <a:spLocks/>
              </p:cNvSpPr>
              <p:nvPr/>
            </p:nvSpPr>
            <p:spPr bwMode="auto">
              <a:xfrm>
                <a:off x="5079" y="4008"/>
                <a:ext cx="8" cy="8"/>
              </a:xfrm>
              <a:custGeom>
                <a:avLst/>
                <a:gdLst/>
                <a:ahLst/>
                <a:cxnLst>
                  <a:cxn ang="0">
                    <a:pos x="1" y="0"/>
                  </a:cxn>
                  <a:cxn ang="0">
                    <a:pos x="0" y="0"/>
                  </a:cxn>
                  <a:cxn ang="0">
                    <a:pos x="1" y="0"/>
                  </a:cxn>
                </a:cxnLst>
                <a:rect l="0" t="0" r="r" b="b"/>
                <a:pathLst>
                  <a:path w="1" h="1">
                    <a:moveTo>
                      <a:pt x="1" y="0"/>
                    </a:moveTo>
                    <a:cubicBezTo>
                      <a:pt x="1" y="1"/>
                      <a:pt x="0" y="0"/>
                      <a:pt x="0" y="0"/>
                    </a:cubicBezTo>
                    <a:cubicBezTo>
                      <a:pt x="0" y="1"/>
                      <a:pt x="1" y="0"/>
                      <a:pt x="1" y="0"/>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5" name="Freeform 261"/>
              <p:cNvSpPr>
                <a:spLocks/>
              </p:cNvSpPr>
              <p:nvPr/>
            </p:nvSpPr>
            <p:spPr bwMode="auto">
              <a:xfrm>
                <a:off x="5314" y="4016"/>
                <a:ext cx="47" cy="30"/>
              </a:xfrm>
              <a:custGeom>
                <a:avLst/>
                <a:gdLst/>
                <a:ahLst/>
                <a:cxnLst>
                  <a:cxn ang="0">
                    <a:pos x="6" y="4"/>
                  </a:cxn>
                  <a:cxn ang="0">
                    <a:pos x="5" y="4"/>
                  </a:cxn>
                  <a:cxn ang="0">
                    <a:pos x="3" y="1"/>
                  </a:cxn>
                  <a:cxn ang="0">
                    <a:pos x="2" y="1"/>
                  </a:cxn>
                  <a:cxn ang="0">
                    <a:pos x="5" y="4"/>
                  </a:cxn>
                  <a:cxn ang="0">
                    <a:pos x="1" y="1"/>
                  </a:cxn>
                  <a:cxn ang="0">
                    <a:pos x="0" y="1"/>
                  </a:cxn>
                  <a:cxn ang="0">
                    <a:pos x="0" y="1"/>
                  </a:cxn>
                  <a:cxn ang="0">
                    <a:pos x="4" y="1"/>
                  </a:cxn>
                  <a:cxn ang="0">
                    <a:pos x="6" y="4"/>
                  </a:cxn>
                </a:cxnLst>
                <a:rect l="0" t="0" r="r" b="b"/>
                <a:pathLst>
                  <a:path w="6" h="4">
                    <a:moveTo>
                      <a:pt x="6" y="4"/>
                    </a:moveTo>
                    <a:cubicBezTo>
                      <a:pt x="6" y="4"/>
                      <a:pt x="6" y="4"/>
                      <a:pt x="5" y="4"/>
                    </a:cubicBezTo>
                    <a:cubicBezTo>
                      <a:pt x="6" y="2"/>
                      <a:pt x="4" y="2"/>
                      <a:pt x="3" y="1"/>
                    </a:cubicBezTo>
                    <a:cubicBezTo>
                      <a:pt x="2" y="1"/>
                      <a:pt x="2" y="1"/>
                      <a:pt x="2" y="1"/>
                    </a:cubicBezTo>
                    <a:cubicBezTo>
                      <a:pt x="3" y="3"/>
                      <a:pt x="4" y="3"/>
                      <a:pt x="5" y="4"/>
                    </a:cubicBezTo>
                    <a:cubicBezTo>
                      <a:pt x="3" y="3"/>
                      <a:pt x="2" y="2"/>
                      <a:pt x="1" y="1"/>
                    </a:cubicBezTo>
                    <a:cubicBezTo>
                      <a:pt x="1" y="1"/>
                      <a:pt x="0" y="1"/>
                      <a:pt x="0" y="1"/>
                    </a:cubicBezTo>
                    <a:lnTo>
                      <a:pt x="0" y="1"/>
                    </a:lnTo>
                    <a:cubicBezTo>
                      <a:pt x="1" y="0"/>
                      <a:pt x="2" y="0"/>
                      <a:pt x="4" y="1"/>
                    </a:cubicBezTo>
                    <a:cubicBezTo>
                      <a:pt x="5" y="2"/>
                      <a:pt x="5" y="3"/>
                      <a:pt x="6" y="4"/>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6" name="Rectangle 262"/>
              <p:cNvSpPr>
                <a:spLocks noChangeArrowheads="1"/>
              </p:cNvSpPr>
              <p:nvPr/>
            </p:nvSpPr>
            <p:spPr bwMode="auto">
              <a:xfrm>
                <a:off x="5040" y="4016"/>
                <a:ext cx="1" cy="1"/>
              </a:xfrm>
              <a:prstGeom prst="rect">
                <a:avLst/>
              </a:prstGeom>
              <a:solidFill>
                <a:srgbClr val="FDE093"/>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7" name="Freeform 263"/>
              <p:cNvSpPr>
                <a:spLocks/>
              </p:cNvSpPr>
              <p:nvPr/>
            </p:nvSpPr>
            <p:spPr bwMode="auto">
              <a:xfrm>
                <a:off x="5158" y="4023"/>
                <a:ext cx="172" cy="69"/>
              </a:xfrm>
              <a:custGeom>
                <a:avLst/>
                <a:gdLst/>
                <a:ahLst/>
                <a:cxnLst>
                  <a:cxn ang="0">
                    <a:pos x="19" y="0"/>
                  </a:cxn>
                  <a:cxn ang="0">
                    <a:pos x="22" y="4"/>
                  </a:cxn>
                  <a:cxn ang="0">
                    <a:pos x="21" y="5"/>
                  </a:cxn>
                  <a:cxn ang="0">
                    <a:pos x="18" y="1"/>
                  </a:cxn>
                  <a:cxn ang="0">
                    <a:pos x="20" y="4"/>
                  </a:cxn>
                  <a:cxn ang="0">
                    <a:pos x="16" y="1"/>
                  </a:cxn>
                  <a:cxn ang="0">
                    <a:pos x="19" y="5"/>
                  </a:cxn>
                  <a:cxn ang="0">
                    <a:pos x="19" y="5"/>
                  </a:cxn>
                  <a:cxn ang="0">
                    <a:pos x="14" y="1"/>
                  </a:cxn>
                  <a:cxn ang="0">
                    <a:pos x="16" y="4"/>
                  </a:cxn>
                  <a:cxn ang="0">
                    <a:pos x="17" y="6"/>
                  </a:cxn>
                  <a:cxn ang="0">
                    <a:pos x="13" y="4"/>
                  </a:cxn>
                  <a:cxn ang="0">
                    <a:pos x="13" y="3"/>
                  </a:cxn>
                  <a:cxn ang="0">
                    <a:pos x="12" y="4"/>
                  </a:cxn>
                  <a:cxn ang="0">
                    <a:pos x="12" y="4"/>
                  </a:cxn>
                  <a:cxn ang="0">
                    <a:pos x="10" y="2"/>
                  </a:cxn>
                  <a:cxn ang="0">
                    <a:pos x="8" y="3"/>
                  </a:cxn>
                  <a:cxn ang="0">
                    <a:pos x="10" y="5"/>
                  </a:cxn>
                  <a:cxn ang="0">
                    <a:pos x="8" y="4"/>
                  </a:cxn>
                  <a:cxn ang="0">
                    <a:pos x="10" y="7"/>
                  </a:cxn>
                  <a:cxn ang="0">
                    <a:pos x="11" y="7"/>
                  </a:cxn>
                  <a:cxn ang="0">
                    <a:pos x="11" y="7"/>
                  </a:cxn>
                  <a:cxn ang="0">
                    <a:pos x="13" y="6"/>
                  </a:cxn>
                  <a:cxn ang="0">
                    <a:pos x="14" y="6"/>
                  </a:cxn>
                  <a:cxn ang="0">
                    <a:pos x="14" y="5"/>
                  </a:cxn>
                  <a:cxn ang="0">
                    <a:pos x="15" y="7"/>
                  </a:cxn>
                  <a:cxn ang="0">
                    <a:pos x="7" y="7"/>
                  </a:cxn>
                  <a:cxn ang="0">
                    <a:pos x="4" y="2"/>
                  </a:cxn>
                  <a:cxn ang="0">
                    <a:pos x="3" y="3"/>
                  </a:cxn>
                  <a:cxn ang="0">
                    <a:pos x="6" y="6"/>
                  </a:cxn>
                  <a:cxn ang="0">
                    <a:pos x="2" y="3"/>
                  </a:cxn>
                  <a:cxn ang="0">
                    <a:pos x="4" y="6"/>
                  </a:cxn>
                  <a:cxn ang="0">
                    <a:pos x="0" y="4"/>
                  </a:cxn>
                  <a:cxn ang="0">
                    <a:pos x="2" y="5"/>
                  </a:cxn>
                  <a:cxn ang="0">
                    <a:pos x="1" y="2"/>
                  </a:cxn>
                  <a:cxn ang="0">
                    <a:pos x="19" y="0"/>
                  </a:cxn>
                </a:cxnLst>
                <a:rect l="0" t="0" r="r" b="b"/>
                <a:pathLst>
                  <a:path w="22" h="9">
                    <a:moveTo>
                      <a:pt x="19" y="0"/>
                    </a:moveTo>
                    <a:cubicBezTo>
                      <a:pt x="20" y="2"/>
                      <a:pt x="21" y="3"/>
                      <a:pt x="22" y="4"/>
                    </a:cubicBezTo>
                    <a:cubicBezTo>
                      <a:pt x="22" y="5"/>
                      <a:pt x="22" y="5"/>
                      <a:pt x="21" y="5"/>
                    </a:cubicBezTo>
                    <a:cubicBezTo>
                      <a:pt x="20" y="3"/>
                      <a:pt x="19" y="2"/>
                      <a:pt x="18" y="1"/>
                    </a:cubicBezTo>
                    <a:cubicBezTo>
                      <a:pt x="17" y="2"/>
                      <a:pt x="19" y="3"/>
                      <a:pt x="20" y="4"/>
                    </a:cubicBezTo>
                    <a:cubicBezTo>
                      <a:pt x="18" y="3"/>
                      <a:pt x="18" y="2"/>
                      <a:pt x="16" y="1"/>
                    </a:cubicBezTo>
                    <a:cubicBezTo>
                      <a:pt x="15" y="2"/>
                      <a:pt x="18" y="4"/>
                      <a:pt x="19" y="5"/>
                    </a:cubicBezTo>
                    <a:lnTo>
                      <a:pt x="19" y="5"/>
                    </a:lnTo>
                    <a:cubicBezTo>
                      <a:pt x="17" y="5"/>
                      <a:pt x="16" y="2"/>
                      <a:pt x="14" y="1"/>
                    </a:cubicBezTo>
                    <a:cubicBezTo>
                      <a:pt x="14" y="2"/>
                      <a:pt x="15" y="3"/>
                      <a:pt x="16" y="4"/>
                    </a:cubicBezTo>
                    <a:cubicBezTo>
                      <a:pt x="16" y="5"/>
                      <a:pt x="17" y="5"/>
                      <a:pt x="17" y="6"/>
                    </a:cubicBezTo>
                    <a:cubicBezTo>
                      <a:pt x="16" y="6"/>
                      <a:pt x="15" y="2"/>
                      <a:pt x="13" y="4"/>
                    </a:cubicBezTo>
                    <a:cubicBezTo>
                      <a:pt x="13" y="3"/>
                      <a:pt x="13" y="3"/>
                      <a:pt x="13" y="3"/>
                    </a:cubicBezTo>
                    <a:cubicBezTo>
                      <a:pt x="12" y="3"/>
                      <a:pt x="12" y="3"/>
                      <a:pt x="12" y="4"/>
                    </a:cubicBezTo>
                    <a:cubicBezTo>
                      <a:pt x="12" y="4"/>
                      <a:pt x="12" y="4"/>
                      <a:pt x="12" y="4"/>
                    </a:cubicBezTo>
                    <a:cubicBezTo>
                      <a:pt x="11" y="4"/>
                      <a:pt x="11" y="3"/>
                      <a:pt x="10" y="2"/>
                    </a:cubicBezTo>
                    <a:cubicBezTo>
                      <a:pt x="10" y="3"/>
                      <a:pt x="9" y="2"/>
                      <a:pt x="8" y="3"/>
                    </a:cubicBezTo>
                    <a:cubicBezTo>
                      <a:pt x="9" y="4"/>
                      <a:pt x="9" y="4"/>
                      <a:pt x="10" y="5"/>
                    </a:cubicBezTo>
                    <a:lnTo>
                      <a:pt x="8" y="4"/>
                    </a:lnTo>
                    <a:cubicBezTo>
                      <a:pt x="7" y="5"/>
                      <a:pt x="9" y="6"/>
                      <a:pt x="10" y="7"/>
                    </a:cubicBezTo>
                    <a:cubicBezTo>
                      <a:pt x="10" y="7"/>
                      <a:pt x="10" y="7"/>
                      <a:pt x="11" y="7"/>
                    </a:cubicBezTo>
                    <a:lnTo>
                      <a:pt x="11" y="7"/>
                    </a:lnTo>
                    <a:cubicBezTo>
                      <a:pt x="12" y="6"/>
                      <a:pt x="13" y="8"/>
                      <a:pt x="13" y="6"/>
                    </a:cubicBezTo>
                    <a:cubicBezTo>
                      <a:pt x="13" y="6"/>
                      <a:pt x="14" y="7"/>
                      <a:pt x="14" y="6"/>
                    </a:cubicBezTo>
                    <a:lnTo>
                      <a:pt x="14" y="5"/>
                    </a:lnTo>
                    <a:cubicBezTo>
                      <a:pt x="15" y="5"/>
                      <a:pt x="15" y="6"/>
                      <a:pt x="15" y="7"/>
                    </a:cubicBezTo>
                    <a:cubicBezTo>
                      <a:pt x="13" y="7"/>
                      <a:pt x="9" y="9"/>
                      <a:pt x="7" y="7"/>
                    </a:cubicBezTo>
                    <a:cubicBezTo>
                      <a:pt x="7" y="5"/>
                      <a:pt x="5" y="3"/>
                      <a:pt x="4" y="2"/>
                    </a:cubicBezTo>
                    <a:cubicBezTo>
                      <a:pt x="3" y="2"/>
                      <a:pt x="3" y="2"/>
                      <a:pt x="3" y="3"/>
                    </a:cubicBezTo>
                    <a:cubicBezTo>
                      <a:pt x="4" y="4"/>
                      <a:pt x="5" y="5"/>
                      <a:pt x="6" y="6"/>
                    </a:cubicBezTo>
                    <a:cubicBezTo>
                      <a:pt x="5" y="5"/>
                      <a:pt x="4" y="3"/>
                      <a:pt x="2" y="3"/>
                    </a:cubicBezTo>
                    <a:cubicBezTo>
                      <a:pt x="2" y="4"/>
                      <a:pt x="3" y="5"/>
                      <a:pt x="4" y="6"/>
                    </a:cubicBezTo>
                    <a:cubicBezTo>
                      <a:pt x="2" y="7"/>
                      <a:pt x="1" y="5"/>
                      <a:pt x="0" y="4"/>
                    </a:cubicBezTo>
                    <a:cubicBezTo>
                      <a:pt x="0" y="3"/>
                      <a:pt x="1" y="6"/>
                      <a:pt x="2" y="5"/>
                    </a:cubicBezTo>
                    <a:lnTo>
                      <a:pt x="1" y="2"/>
                    </a:lnTo>
                    <a:cubicBezTo>
                      <a:pt x="6" y="1"/>
                      <a:pt x="13" y="1"/>
                      <a:pt x="19" y="0"/>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8" name="Freeform 264"/>
              <p:cNvSpPr>
                <a:spLocks/>
              </p:cNvSpPr>
              <p:nvPr/>
            </p:nvSpPr>
            <p:spPr bwMode="auto">
              <a:xfrm>
                <a:off x="4970" y="4016"/>
                <a:ext cx="23" cy="7"/>
              </a:xfrm>
              <a:custGeom>
                <a:avLst/>
                <a:gdLst/>
                <a:ahLst/>
                <a:cxnLst>
                  <a:cxn ang="0">
                    <a:pos x="3" y="1"/>
                  </a:cxn>
                  <a:cxn ang="0">
                    <a:pos x="0" y="1"/>
                  </a:cxn>
                  <a:cxn ang="0">
                    <a:pos x="3" y="1"/>
                  </a:cxn>
                </a:cxnLst>
                <a:rect l="0" t="0" r="r" b="b"/>
                <a:pathLst>
                  <a:path w="3" h="1">
                    <a:moveTo>
                      <a:pt x="3" y="1"/>
                    </a:moveTo>
                    <a:cubicBezTo>
                      <a:pt x="2" y="1"/>
                      <a:pt x="1" y="1"/>
                      <a:pt x="0" y="1"/>
                    </a:cubicBezTo>
                    <a:cubicBezTo>
                      <a:pt x="0" y="0"/>
                      <a:pt x="2" y="1"/>
                      <a:pt x="3" y="1"/>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89" name="Freeform 265"/>
              <p:cNvSpPr>
                <a:spLocks/>
              </p:cNvSpPr>
              <p:nvPr/>
            </p:nvSpPr>
            <p:spPr bwMode="auto">
              <a:xfrm>
                <a:off x="4320" y="4016"/>
                <a:ext cx="16" cy="15"/>
              </a:xfrm>
              <a:custGeom>
                <a:avLst/>
                <a:gdLst/>
                <a:ahLst/>
                <a:cxnLst>
                  <a:cxn ang="0">
                    <a:pos x="0" y="2"/>
                  </a:cxn>
                  <a:cxn ang="0">
                    <a:pos x="0" y="0"/>
                  </a:cxn>
                  <a:cxn ang="0">
                    <a:pos x="2" y="0"/>
                  </a:cxn>
                  <a:cxn ang="0">
                    <a:pos x="0" y="2"/>
                  </a:cxn>
                </a:cxnLst>
                <a:rect l="0" t="0" r="r" b="b"/>
                <a:pathLst>
                  <a:path w="2" h="2">
                    <a:moveTo>
                      <a:pt x="0" y="2"/>
                    </a:moveTo>
                    <a:cubicBezTo>
                      <a:pt x="0" y="1"/>
                      <a:pt x="0" y="1"/>
                      <a:pt x="0" y="0"/>
                    </a:cubicBezTo>
                    <a:cubicBezTo>
                      <a:pt x="1" y="0"/>
                      <a:pt x="1" y="0"/>
                      <a:pt x="2" y="0"/>
                    </a:cubicBezTo>
                    <a:lnTo>
                      <a:pt x="0" y="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0" name="Freeform 266"/>
              <p:cNvSpPr>
                <a:spLocks/>
              </p:cNvSpPr>
              <p:nvPr/>
            </p:nvSpPr>
            <p:spPr bwMode="auto">
              <a:xfrm>
                <a:off x="4798" y="4023"/>
                <a:ext cx="164" cy="8"/>
              </a:xfrm>
              <a:custGeom>
                <a:avLst/>
                <a:gdLst/>
                <a:ahLst/>
                <a:cxnLst>
                  <a:cxn ang="0">
                    <a:pos x="21" y="0"/>
                  </a:cxn>
                  <a:cxn ang="0">
                    <a:pos x="0" y="1"/>
                  </a:cxn>
                  <a:cxn ang="0">
                    <a:pos x="21" y="0"/>
                  </a:cxn>
                </a:cxnLst>
                <a:rect l="0" t="0" r="r" b="b"/>
                <a:pathLst>
                  <a:path w="21" h="1">
                    <a:moveTo>
                      <a:pt x="21" y="0"/>
                    </a:moveTo>
                    <a:cubicBezTo>
                      <a:pt x="15" y="1"/>
                      <a:pt x="6" y="1"/>
                      <a:pt x="0" y="1"/>
                    </a:cubicBezTo>
                    <a:cubicBezTo>
                      <a:pt x="7" y="1"/>
                      <a:pt x="14" y="0"/>
                      <a:pt x="21" y="0"/>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1" name="Freeform 267"/>
              <p:cNvSpPr>
                <a:spLocks/>
              </p:cNvSpPr>
              <p:nvPr/>
            </p:nvSpPr>
            <p:spPr bwMode="auto">
              <a:xfrm>
                <a:off x="4672" y="4023"/>
                <a:ext cx="94" cy="38"/>
              </a:xfrm>
              <a:custGeom>
                <a:avLst/>
                <a:gdLst/>
                <a:ahLst/>
                <a:cxnLst>
                  <a:cxn ang="0">
                    <a:pos x="12" y="0"/>
                  </a:cxn>
                  <a:cxn ang="0">
                    <a:pos x="0" y="5"/>
                  </a:cxn>
                  <a:cxn ang="0">
                    <a:pos x="0" y="5"/>
                  </a:cxn>
                  <a:cxn ang="0">
                    <a:pos x="12" y="0"/>
                  </a:cxn>
                </a:cxnLst>
                <a:rect l="0" t="0" r="r" b="b"/>
                <a:pathLst>
                  <a:path w="12" h="5">
                    <a:moveTo>
                      <a:pt x="12" y="0"/>
                    </a:moveTo>
                    <a:cubicBezTo>
                      <a:pt x="8" y="2"/>
                      <a:pt x="4" y="3"/>
                      <a:pt x="0" y="5"/>
                    </a:cubicBezTo>
                    <a:lnTo>
                      <a:pt x="0" y="5"/>
                    </a:lnTo>
                    <a:cubicBezTo>
                      <a:pt x="4" y="3"/>
                      <a:pt x="8" y="2"/>
                      <a:pt x="12" y="0"/>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2" name="Freeform 268"/>
              <p:cNvSpPr>
                <a:spLocks/>
              </p:cNvSpPr>
              <p:nvPr/>
            </p:nvSpPr>
            <p:spPr bwMode="auto">
              <a:xfrm>
                <a:off x="5009" y="4023"/>
                <a:ext cx="23" cy="23"/>
              </a:xfrm>
              <a:custGeom>
                <a:avLst/>
                <a:gdLst/>
                <a:ahLst/>
                <a:cxnLst>
                  <a:cxn ang="0">
                    <a:pos x="3" y="2"/>
                  </a:cxn>
                  <a:cxn ang="0">
                    <a:pos x="1" y="2"/>
                  </a:cxn>
                  <a:cxn ang="0">
                    <a:pos x="0" y="1"/>
                  </a:cxn>
                  <a:cxn ang="0">
                    <a:pos x="3" y="2"/>
                  </a:cxn>
                </a:cxnLst>
                <a:rect l="0" t="0" r="r" b="b"/>
                <a:pathLst>
                  <a:path w="3" h="3">
                    <a:moveTo>
                      <a:pt x="3" y="2"/>
                    </a:moveTo>
                    <a:cubicBezTo>
                      <a:pt x="2" y="2"/>
                      <a:pt x="2" y="3"/>
                      <a:pt x="1" y="2"/>
                    </a:cubicBezTo>
                    <a:cubicBezTo>
                      <a:pt x="1" y="2"/>
                      <a:pt x="0" y="1"/>
                      <a:pt x="0" y="1"/>
                    </a:cubicBezTo>
                    <a:cubicBezTo>
                      <a:pt x="1" y="0"/>
                      <a:pt x="3" y="1"/>
                      <a:pt x="3" y="2"/>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3" name="Freeform 269"/>
              <p:cNvSpPr>
                <a:spLocks/>
              </p:cNvSpPr>
              <p:nvPr/>
            </p:nvSpPr>
            <p:spPr bwMode="auto">
              <a:xfrm>
                <a:off x="4884" y="4031"/>
                <a:ext cx="125" cy="23"/>
              </a:xfrm>
              <a:custGeom>
                <a:avLst/>
                <a:gdLst/>
                <a:ahLst/>
                <a:cxnLst>
                  <a:cxn ang="0">
                    <a:pos x="16" y="1"/>
                  </a:cxn>
                  <a:cxn ang="0">
                    <a:pos x="16" y="2"/>
                  </a:cxn>
                  <a:cxn ang="0">
                    <a:pos x="1" y="3"/>
                  </a:cxn>
                  <a:cxn ang="0">
                    <a:pos x="0" y="2"/>
                  </a:cxn>
                  <a:cxn ang="0">
                    <a:pos x="15" y="0"/>
                  </a:cxn>
                  <a:cxn ang="0">
                    <a:pos x="16" y="1"/>
                  </a:cxn>
                </a:cxnLst>
                <a:rect l="0" t="0" r="r" b="b"/>
                <a:pathLst>
                  <a:path w="16" h="3">
                    <a:moveTo>
                      <a:pt x="16" y="1"/>
                    </a:moveTo>
                    <a:lnTo>
                      <a:pt x="16" y="2"/>
                    </a:lnTo>
                    <a:lnTo>
                      <a:pt x="1" y="3"/>
                    </a:lnTo>
                    <a:cubicBezTo>
                      <a:pt x="1" y="2"/>
                      <a:pt x="0" y="2"/>
                      <a:pt x="0" y="2"/>
                    </a:cubicBezTo>
                    <a:cubicBezTo>
                      <a:pt x="5" y="1"/>
                      <a:pt x="10" y="0"/>
                      <a:pt x="15" y="0"/>
                    </a:cubicBezTo>
                    <a:lnTo>
                      <a:pt x="16" y="1"/>
                    </a:ln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4" name="Freeform 270"/>
              <p:cNvSpPr>
                <a:spLocks/>
              </p:cNvSpPr>
              <p:nvPr/>
            </p:nvSpPr>
            <p:spPr bwMode="auto">
              <a:xfrm>
                <a:off x="4641" y="4031"/>
                <a:ext cx="86" cy="1"/>
              </a:xfrm>
              <a:custGeom>
                <a:avLst/>
                <a:gdLst/>
                <a:ahLst/>
                <a:cxnLst>
                  <a:cxn ang="0">
                    <a:pos x="11" y="0"/>
                  </a:cxn>
                  <a:cxn ang="0">
                    <a:pos x="0" y="0"/>
                  </a:cxn>
                  <a:cxn ang="0">
                    <a:pos x="0" y="0"/>
                  </a:cxn>
                  <a:cxn ang="0">
                    <a:pos x="11" y="0"/>
                  </a:cxn>
                </a:cxnLst>
                <a:rect l="0" t="0" r="r" b="b"/>
                <a:pathLst>
                  <a:path w="11">
                    <a:moveTo>
                      <a:pt x="11" y="0"/>
                    </a:moveTo>
                    <a:lnTo>
                      <a:pt x="0" y="0"/>
                    </a:lnTo>
                    <a:lnTo>
                      <a:pt x="0" y="0"/>
                    </a:lnTo>
                    <a:cubicBezTo>
                      <a:pt x="4" y="0"/>
                      <a:pt x="7" y="0"/>
                      <a:pt x="11" y="0"/>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5" name="Freeform 271"/>
              <p:cNvSpPr>
                <a:spLocks/>
              </p:cNvSpPr>
              <p:nvPr/>
            </p:nvSpPr>
            <p:spPr bwMode="auto">
              <a:xfrm>
                <a:off x="4774" y="4031"/>
                <a:ext cx="8" cy="1"/>
              </a:xfrm>
              <a:custGeom>
                <a:avLst/>
                <a:gdLst/>
                <a:ahLst/>
                <a:cxnLst>
                  <a:cxn ang="0">
                    <a:pos x="1" y="0"/>
                  </a:cxn>
                  <a:cxn ang="0">
                    <a:pos x="0" y="0"/>
                  </a:cxn>
                  <a:cxn ang="0">
                    <a:pos x="1" y="0"/>
                  </a:cxn>
                </a:cxnLst>
                <a:rect l="0" t="0" r="r" b="b"/>
                <a:pathLst>
                  <a:path w="1">
                    <a:moveTo>
                      <a:pt x="1" y="0"/>
                    </a:moveTo>
                    <a:lnTo>
                      <a:pt x="0" y="0"/>
                    </a:lnTo>
                    <a:cubicBezTo>
                      <a:pt x="0" y="0"/>
                      <a:pt x="0" y="0"/>
                      <a:pt x="1" y="0"/>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6" name="Freeform 272"/>
              <p:cNvSpPr>
                <a:spLocks/>
              </p:cNvSpPr>
              <p:nvPr/>
            </p:nvSpPr>
            <p:spPr bwMode="auto">
              <a:xfrm>
                <a:off x="5322" y="4039"/>
                <a:ext cx="23" cy="15"/>
              </a:xfrm>
              <a:custGeom>
                <a:avLst/>
                <a:gdLst/>
                <a:ahLst/>
                <a:cxnLst>
                  <a:cxn ang="0">
                    <a:pos x="3" y="2"/>
                  </a:cxn>
                  <a:cxn ang="0">
                    <a:pos x="0" y="0"/>
                  </a:cxn>
                  <a:cxn ang="0">
                    <a:pos x="3" y="2"/>
                  </a:cxn>
                </a:cxnLst>
                <a:rect l="0" t="0" r="r" b="b"/>
                <a:pathLst>
                  <a:path w="3" h="2">
                    <a:moveTo>
                      <a:pt x="3" y="2"/>
                    </a:moveTo>
                    <a:cubicBezTo>
                      <a:pt x="2" y="1"/>
                      <a:pt x="1" y="1"/>
                      <a:pt x="0" y="0"/>
                    </a:cubicBezTo>
                    <a:cubicBezTo>
                      <a:pt x="1" y="0"/>
                      <a:pt x="2" y="1"/>
                      <a:pt x="3" y="2"/>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7" name="Freeform 273"/>
              <p:cNvSpPr>
                <a:spLocks/>
              </p:cNvSpPr>
              <p:nvPr/>
            </p:nvSpPr>
            <p:spPr bwMode="auto">
              <a:xfrm>
                <a:off x="4688" y="4031"/>
                <a:ext cx="78" cy="38"/>
              </a:xfrm>
              <a:custGeom>
                <a:avLst/>
                <a:gdLst/>
                <a:ahLst/>
                <a:cxnLst>
                  <a:cxn ang="0">
                    <a:pos x="10" y="0"/>
                  </a:cxn>
                  <a:cxn ang="0">
                    <a:pos x="0" y="5"/>
                  </a:cxn>
                  <a:cxn ang="0">
                    <a:pos x="9" y="0"/>
                  </a:cxn>
                  <a:cxn ang="0">
                    <a:pos x="10" y="0"/>
                  </a:cxn>
                </a:cxnLst>
                <a:rect l="0" t="0" r="r" b="b"/>
                <a:pathLst>
                  <a:path w="10" h="5">
                    <a:moveTo>
                      <a:pt x="10" y="0"/>
                    </a:moveTo>
                    <a:cubicBezTo>
                      <a:pt x="6" y="2"/>
                      <a:pt x="4" y="4"/>
                      <a:pt x="0" y="5"/>
                    </a:cubicBezTo>
                    <a:cubicBezTo>
                      <a:pt x="3" y="3"/>
                      <a:pt x="6" y="2"/>
                      <a:pt x="9" y="0"/>
                    </a:cubicBezTo>
                    <a:lnTo>
                      <a:pt x="10" y="0"/>
                    </a:ln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8" name="Freeform 274"/>
              <p:cNvSpPr>
                <a:spLocks/>
              </p:cNvSpPr>
              <p:nvPr/>
            </p:nvSpPr>
            <p:spPr bwMode="auto">
              <a:xfrm>
                <a:off x="4751" y="4039"/>
                <a:ext cx="39" cy="15"/>
              </a:xfrm>
              <a:custGeom>
                <a:avLst/>
                <a:gdLst/>
                <a:ahLst/>
                <a:cxnLst>
                  <a:cxn ang="0">
                    <a:pos x="5" y="2"/>
                  </a:cxn>
                  <a:cxn ang="0">
                    <a:pos x="0" y="2"/>
                  </a:cxn>
                  <a:cxn ang="0">
                    <a:pos x="4" y="0"/>
                  </a:cxn>
                  <a:cxn ang="0">
                    <a:pos x="5" y="2"/>
                  </a:cxn>
                </a:cxnLst>
                <a:rect l="0" t="0" r="r" b="b"/>
                <a:pathLst>
                  <a:path w="5" h="2">
                    <a:moveTo>
                      <a:pt x="5" y="2"/>
                    </a:moveTo>
                    <a:cubicBezTo>
                      <a:pt x="3" y="2"/>
                      <a:pt x="2" y="2"/>
                      <a:pt x="0" y="2"/>
                    </a:cubicBezTo>
                    <a:cubicBezTo>
                      <a:pt x="1" y="1"/>
                      <a:pt x="3" y="0"/>
                      <a:pt x="4" y="0"/>
                    </a:cubicBezTo>
                    <a:cubicBezTo>
                      <a:pt x="4" y="1"/>
                      <a:pt x="4" y="1"/>
                      <a:pt x="5" y="2"/>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99" name="Freeform 275"/>
              <p:cNvSpPr>
                <a:spLocks/>
              </p:cNvSpPr>
              <p:nvPr/>
            </p:nvSpPr>
            <p:spPr bwMode="auto">
              <a:xfrm>
                <a:off x="4626" y="4039"/>
                <a:ext cx="78" cy="22"/>
              </a:xfrm>
              <a:custGeom>
                <a:avLst/>
                <a:gdLst/>
                <a:ahLst/>
                <a:cxnLst>
                  <a:cxn ang="0">
                    <a:pos x="10" y="0"/>
                  </a:cxn>
                  <a:cxn ang="0">
                    <a:pos x="1" y="1"/>
                  </a:cxn>
                  <a:cxn ang="0">
                    <a:pos x="0" y="1"/>
                  </a:cxn>
                  <a:cxn ang="0">
                    <a:pos x="2" y="0"/>
                  </a:cxn>
                  <a:cxn ang="0">
                    <a:pos x="10" y="0"/>
                  </a:cxn>
                </a:cxnLst>
                <a:rect l="0" t="0" r="r" b="b"/>
                <a:pathLst>
                  <a:path w="10" h="3">
                    <a:moveTo>
                      <a:pt x="10" y="0"/>
                    </a:moveTo>
                    <a:cubicBezTo>
                      <a:pt x="7" y="3"/>
                      <a:pt x="4" y="1"/>
                      <a:pt x="1" y="1"/>
                    </a:cubicBezTo>
                    <a:lnTo>
                      <a:pt x="0" y="1"/>
                    </a:lnTo>
                    <a:cubicBezTo>
                      <a:pt x="1" y="0"/>
                      <a:pt x="1" y="0"/>
                      <a:pt x="2" y="0"/>
                    </a:cubicBezTo>
                    <a:lnTo>
                      <a:pt x="10" y="0"/>
                    </a:ln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0" name="Freeform 276"/>
              <p:cNvSpPr>
                <a:spLocks/>
              </p:cNvSpPr>
              <p:nvPr/>
            </p:nvSpPr>
            <p:spPr bwMode="auto">
              <a:xfrm>
                <a:off x="4852" y="4039"/>
                <a:ext cx="32" cy="15"/>
              </a:xfrm>
              <a:custGeom>
                <a:avLst/>
                <a:gdLst/>
                <a:ahLst/>
                <a:cxnLst>
                  <a:cxn ang="0">
                    <a:pos x="4" y="2"/>
                  </a:cxn>
                  <a:cxn ang="0">
                    <a:pos x="1" y="2"/>
                  </a:cxn>
                  <a:cxn ang="0">
                    <a:pos x="0" y="1"/>
                  </a:cxn>
                  <a:cxn ang="0">
                    <a:pos x="4" y="2"/>
                  </a:cxn>
                </a:cxnLst>
                <a:rect l="0" t="0" r="r" b="b"/>
                <a:pathLst>
                  <a:path w="4" h="2">
                    <a:moveTo>
                      <a:pt x="4" y="2"/>
                    </a:moveTo>
                    <a:lnTo>
                      <a:pt x="1" y="2"/>
                    </a:lnTo>
                    <a:cubicBezTo>
                      <a:pt x="1" y="1"/>
                      <a:pt x="0" y="1"/>
                      <a:pt x="0" y="1"/>
                    </a:cubicBezTo>
                    <a:cubicBezTo>
                      <a:pt x="1" y="0"/>
                      <a:pt x="4" y="0"/>
                      <a:pt x="4" y="2"/>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1" name="Freeform 277"/>
              <p:cNvSpPr>
                <a:spLocks/>
              </p:cNvSpPr>
              <p:nvPr/>
            </p:nvSpPr>
            <p:spPr bwMode="auto">
              <a:xfrm>
                <a:off x="4727" y="4039"/>
                <a:ext cx="133" cy="30"/>
              </a:xfrm>
              <a:custGeom>
                <a:avLst/>
                <a:gdLst/>
                <a:ahLst/>
                <a:cxnLst>
                  <a:cxn ang="0">
                    <a:pos x="16" y="2"/>
                  </a:cxn>
                  <a:cxn ang="0">
                    <a:pos x="17" y="3"/>
                  </a:cxn>
                  <a:cxn ang="0">
                    <a:pos x="0" y="3"/>
                  </a:cxn>
                  <a:cxn ang="0">
                    <a:pos x="15" y="3"/>
                  </a:cxn>
                  <a:cxn ang="0">
                    <a:pos x="15" y="2"/>
                  </a:cxn>
                  <a:cxn ang="0">
                    <a:pos x="10" y="1"/>
                  </a:cxn>
                  <a:cxn ang="0">
                    <a:pos x="15" y="1"/>
                  </a:cxn>
                  <a:cxn ang="0">
                    <a:pos x="16" y="2"/>
                  </a:cxn>
                </a:cxnLst>
                <a:rect l="0" t="0" r="r" b="b"/>
                <a:pathLst>
                  <a:path w="17" h="4">
                    <a:moveTo>
                      <a:pt x="16" y="2"/>
                    </a:moveTo>
                    <a:lnTo>
                      <a:pt x="17" y="3"/>
                    </a:lnTo>
                    <a:lnTo>
                      <a:pt x="0" y="3"/>
                    </a:lnTo>
                    <a:cubicBezTo>
                      <a:pt x="5" y="2"/>
                      <a:pt x="10" y="4"/>
                      <a:pt x="15" y="3"/>
                    </a:cubicBezTo>
                    <a:cubicBezTo>
                      <a:pt x="15" y="2"/>
                      <a:pt x="15" y="2"/>
                      <a:pt x="15" y="2"/>
                    </a:cubicBezTo>
                    <a:cubicBezTo>
                      <a:pt x="13" y="1"/>
                      <a:pt x="11" y="2"/>
                      <a:pt x="10" y="1"/>
                    </a:cubicBezTo>
                    <a:cubicBezTo>
                      <a:pt x="11" y="0"/>
                      <a:pt x="13" y="0"/>
                      <a:pt x="15" y="1"/>
                    </a:cubicBezTo>
                    <a:lnTo>
                      <a:pt x="16" y="2"/>
                    </a:ln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2" name="Freeform 278"/>
              <p:cNvSpPr>
                <a:spLocks/>
              </p:cNvSpPr>
              <p:nvPr/>
            </p:nvSpPr>
            <p:spPr bwMode="auto">
              <a:xfrm>
                <a:off x="4899" y="4046"/>
                <a:ext cx="259" cy="68"/>
              </a:xfrm>
              <a:custGeom>
                <a:avLst/>
                <a:gdLst/>
                <a:ahLst/>
                <a:cxnLst>
                  <a:cxn ang="0">
                    <a:pos x="31" y="0"/>
                  </a:cxn>
                  <a:cxn ang="0">
                    <a:pos x="33" y="4"/>
                  </a:cxn>
                  <a:cxn ang="0">
                    <a:pos x="32" y="5"/>
                  </a:cxn>
                  <a:cxn ang="0">
                    <a:pos x="30" y="1"/>
                  </a:cxn>
                  <a:cxn ang="0">
                    <a:pos x="31" y="5"/>
                  </a:cxn>
                  <a:cxn ang="0">
                    <a:pos x="28" y="2"/>
                  </a:cxn>
                  <a:cxn ang="0">
                    <a:pos x="29" y="5"/>
                  </a:cxn>
                  <a:cxn ang="0">
                    <a:pos x="29" y="6"/>
                  </a:cxn>
                  <a:cxn ang="0">
                    <a:pos x="28" y="6"/>
                  </a:cxn>
                  <a:cxn ang="0">
                    <a:pos x="27" y="3"/>
                  </a:cxn>
                  <a:cxn ang="0">
                    <a:pos x="25" y="3"/>
                  </a:cxn>
                  <a:cxn ang="0">
                    <a:pos x="24" y="1"/>
                  </a:cxn>
                  <a:cxn ang="0">
                    <a:pos x="24" y="3"/>
                  </a:cxn>
                  <a:cxn ang="0">
                    <a:pos x="22" y="2"/>
                  </a:cxn>
                  <a:cxn ang="0">
                    <a:pos x="23" y="4"/>
                  </a:cxn>
                  <a:cxn ang="0">
                    <a:pos x="26" y="5"/>
                  </a:cxn>
                  <a:cxn ang="0">
                    <a:pos x="26" y="6"/>
                  </a:cxn>
                  <a:cxn ang="0">
                    <a:pos x="21" y="4"/>
                  </a:cxn>
                  <a:cxn ang="0">
                    <a:pos x="22" y="5"/>
                  </a:cxn>
                  <a:cxn ang="0">
                    <a:pos x="22" y="4"/>
                  </a:cxn>
                  <a:cxn ang="0">
                    <a:pos x="18" y="2"/>
                  </a:cxn>
                  <a:cxn ang="0">
                    <a:pos x="19" y="6"/>
                  </a:cxn>
                  <a:cxn ang="0">
                    <a:pos x="17" y="4"/>
                  </a:cxn>
                  <a:cxn ang="0">
                    <a:pos x="18" y="6"/>
                  </a:cxn>
                  <a:cxn ang="0">
                    <a:pos x="18" y="6"/>
                  </a:cxn>
                  <a:cxn ang="0">
                    <a:pos x="16" y="8"/>
                  </a:cxn>
                  <a:cxn ang="0">
                    <a:pos x="15" y="6"/>
                  </a:cxn>
                  <a:cxn ang="0">
                    <a:pos x="14" y="6"/>
                  </a:cxn>
                  <a:cxn ang="0">
                    <a:pos x="14" y="7"/>
                  </a:cxn>
                  <a:cxn ang="0">
                    <a:pos x="10" y="6"/>
                  </a:cxn>
                  <a:cxn ang="0">
                    <a:pos x="12" y="7"/>
                  </a:cxn>
                  <a:cxn ang="0">
                    <a:pos x="10" y="4"/>
                  </a:cxn>
                  <a:cxn ang="0">
                    <a:pos x="8" y="5"/>
                  </a:cxn>
                  <a:cxn ang="0">
                    <a:pos x="7" y="4"/>
                  </a:cxn>
                  <a:cxn ang="0">
                    <a:pos x="7" y="5"/>
                  </a:cxn>
                  <a:cxn ang="0">
                    <a:pos x="6" y="4"/>
                  </a:cxn>
                  <a:cxn ang="0">
                    <a:pos x="7" y="9"/>
                  </a:cxn>
                  <a:cxn ang="0">
                    <a:pos x="7" y="9"/>
                  </a:cxn>
                  <a:cxn ang="0">
                    <a:pos x="5" y="5"/>
                  </a:cxn>
                  <a:cxn ang="0">
                    <a:pos x="4" y="5"/>
                  </a:cxn>
                  <a:cxn ang="0">
                    <a:pos x="4" y="6"/>
                  </a:cxn>
                  <a:cxn ang="0">
                    <a:pos x="3" y="5"/>
                  </a:cxn>
                  <a:cxn ang="0">
                    <a:pos x="2" y="6"/>
                  </a:cxn>
                  <a:cxn ang="0">
                    <a:pos x="1" y="3"/>
                  </a:cxn>
                  <a:cxn ang="0">
                    <a:pos x="4" y="4"/>
                  </a:cxn>
                  <a:cxn ang="0">
                    <a:pos x="3" y="3"/>
                  </a:cxn>
                  <a:cxn ang="0">
                    <a:pos x="11" y="3"/>
                  </a:cxn>
                  <a:cxn ang="0">
                    <a:pos x="14" y="5"/>
                  </a:cxn>
                  <a:cxn ang="0">
                    <a:pos x="12" y="2"/>
                  </a:cxn>
                  <a:cxn ang="0">
                    <a:pos x="31" y="0"/>
                  </a:cxn>
                </a:cxnLst>
                <a:rect l="0" t="0" r="r" b="b"/>
                <a:pathLst>
                  <a:path w="33" h="9">
                    <a:moveTo>
                      <a:pt x="31" y="0"/>
                    </a:moveTo>
                    <a:cubicBezTo>
                      <a:pt x="30" y="2"/>
                      <a:pt x="32" y="3"/>
                      <a:pt x="33" y="4"/>
                    </a:cubicBezTo>
                    <a:cubicBezTo>
                      <a:pt x="32" y="5"/>
                      <a:pt x="32" y="5"/>
                      <a:pt x="32" y="5"/>
                    </a:cubicBezTo>
                    <a:cubicBezTo>
                      <a:pt x="31" y="4"/>
                      <a:pt x="31" y="2"/>
                      <a:pt x="30" y="1"/>
                    </a:cubicBezTo>
                    <a:cubicBezTo>
                      <a:pt x="28" y="3"/>
                      <a:pt x="31" y="4"/>
                      <a:pt x="31" y="5"/>
                    </a:cubicBezTo>
                    <a:cubicBezTo>
                      <a:pt x="29" y="5"/>
                      <a:pt x="30" y="2"/>
                      <a:pt x="28" y="2"/>
                    </a:cubicBezTo>
                    <a:cubicBezTo>
                      <a:pt x="27" y="3"/>
                      <a:pt x="29" y="4"/>
                      <a:pt x="29" y="5"/>
                    </a:cubicBezTo>
                    <a:lnTo>
                      <a:pt x="29" y="6"/>
                    </a:lnTo>
                    <a:lnTo>
                      <a:pt x="28" y="6"/>
                    </a:lnTo>
                    <a:cubicBezTo>
                      <a:pt x="28" y="5"/>
                      <a:pt x="28" y="4"/>
                      <a:pt x="27" y="3"/>
                    </a:cubicBezTo>
                    <a:cubicBezTo>
                      <a:pt x="26" y="4"/>
                      <a:pt x="26" y="3"/>
                      <a:pt x="25" y="3"/>
                    </a:cubicBezTo>
                    <a:cubicBezTo>
                      <a:pt x="25" y="2"/>
                      <a:pt x="24" y="2"/>
                      <a:pt x="24" y="1"/>
                    </a:cubicBezTo>
                    <a:cubicBezTo>
                      <a:pt x="23" y="2"/>
                      <a:pt x="23" y="3"/>
                      <a:pt x="24" y="3"/>
                    </a:cubicBezTo>
                    <a:cubicBezTo>
                      <a:pt x="22" y="3"/>
                      <a:pt x="23" y="1"/>
                      <a:pt x="22" y="2"/>
                    </a:cubicBezTo>
                    <a:cubicBezTo>
                      <a:pt x="21" y="3"/>
                      <a:pt x="22" y="3"/>
                      <a:pt x="23" y="4"/>
                    </a:cubicBezTo>
                    <a:cubicBezTo>
                      <a:pt x="24" y="3"/>
                      <a:pt x="24" y="6"/>
                      <a:pt x="26" y="5"/>
                    </a:cubicBezTo>
                    <a:cubicBezTo>
                      <a:pt x="26" y="5"/>
                      <a:pt x="26" y="5"/>
                      <a:pt x="26" y="6"/>
                    </a:cubicBezTo>
                    <a:cubicBezTo>
                      <a:pt x="24" y="6"/>
                      <a:pt x="22" y="5"/>
                      <a:pt x="21" y="4"/>
                    </a:cubicBezTo>
                    <a:cubicBezTo>
                      <a:pt x="21" y="4"/>
                      <a:pt x="21" y="5"/>
                      <a:pt x="22" y="5"/>
                    </a:cubicBezTo>
                    <a:cubicBezTo>
                      <a:pt x="22" y="4"/>
                      <a:pt x="22" y="4"/>
                      <a:pt x="22" y="4"/>
                    </a:cubicBezTo>
                    <a:cubicBezTo>
                      <a:pt x="21" y="3"/>
                      <a:pt x="20" y="1"/>
                      <a:pt x="18" y="2"/>
                    </a:cubicBezTo>
                    <a:cubicBezTo>
                      <a:pt x="18" y="3"/>
                      <a:pt x="20" y="5"/>
                      <a:pt x="19" y="6"/>
                    </a:cubicBezTo>
                    <a:lnTo>
                      <a:pt x="17" y="4"/>
                    </a:lnTo>
                    <a:cubicBezTo>
                      <a:pt x="16" y="4"/>
                      <a:pt x="18" y="5"/>
                      <a:pt x="18" y="6"/>
                    </a:cubicBezTo>
                    <a:lnTo>
                      <a:pt x="18" y="6"/>
                    </a:lnTo>
                    <a:cubicBezTo>
                      <a:pt x="18" y="7"/>
                      <a:pt x="17" y="8"/>
                      <a:pt x="16" y="8"/>
                    </a:cubicBezTo>
                    <a:cubicBezTo>
                      <a:pt x="16" y="7"/>
                      <a:pt x="15" y="7"/>
                      <a:pt x="15" y="6"/>
                    </a:cubicBezTo>
                    <a:cubicBezTo>
                      <a:pt x="15" y="6"/>
                      <a:pt x="14" y="6"/>
                      <a:pt x="14" y="6"/>
                    </a:cubicBezTo>
                    <a:lnTo>
                      <a:pt x="14" y="7"/>
                    </a:lnTo>
                    <a:cubicBezTo>
                      <a:pt x="13" y="6"/>
                      <a:pt x="9" y="9"/>
                      <a:pt x="10" y="6"/>
                    </a:cubicBezTo>
                    <a:cubicBezTo>
                      <a:pt x="11" y="6"/>
                      <a:pt x="11" y="8"/>
                      <a:pt x="12" y="7"/>
                    </a:cubicBezTo>
                    <a:cubicBezTo>
                      <a:pt x="12" y="6"/>
                      <a:pt x="11" y="5"/>
                      <a:pt x="10" y="4"/>
                    </a:cubicBezTo>
                    <a:cubicBezTo>
                      <a:pt x="9" y="4"/>
                      <a:pt x="8" y="4"/>
                      <a:pt x="8" y="5"/>
                    </a:cubicBezTo>
                    <a:cubicBezTo>
                      <a:pt x="8" y="5"/>
                      <a:pt x="8" y="4"/>
                      <a:pt x="7" y="4"/>
                    </a:cubicBezTo>
                    <a:lnTo>
                      <a:pt x="7" y="5"/>
                    </a:lnTo>
                    <a:cubicBezTo>
                      <a:pt x="6" y="5"/>
                      <a:pt x="7" y="4"/>
                      <a:pt x="6" y="4"/>
                    </a:cubicBezTo>
                    <a:cubicBezTo>
                      <a:pt x="5" y="6"/>
                      <a:pt x="6" y="7"/>
                      <a:pt x="7" y="9"/>
                    </a:cubicBezTo>
                    <a:lnTo>
                      <a:pt x="7" y="9"/>
                    </a:lnTo>
                    <a:cubicBezTo>
                      <a:pt x="6" y="8"/>
                      <a:pt x="5" y="6"/>
                      <a:pt x="5" y="5"/>
                    </a:cubicBezTo>
                    <a:cubicBezTo>
                      <a:pt x="4" y="5"/>
                      <a:pt x="4" y="5"/>
                      <a:pt x="4" y="5"/>
                    </a:cubicBezTo>
                    <a:lnTo>
                      <a:pt x="4" y="6"/>
                    </a:lnTo>
                    <a:cubicBezTo>
                      <a:pt x="4" y="6"/>
                      <a:pt x="3" y="5"/>
                      <a:pt x="3" y="5"/>
                    </a:cubicBezTo>
                    <a:cubicBezTo>
                      <a:pt x="3" y="6"/>
                      <a:pt x="2" y="6"/>
                      <a:pt x="2" y="6"/>
                    </a:cubicBezTo>
                    <a:cubicBezTo>
                      <a:pt x="2" y="5"/>
                      <a:pt x="0" y="5"/>
                      <a:pt x="1" y="3"/>
                    </a:cubicBezTo>
                    <a:cubicBezTo>
                      <a:pt x="2" y="2"/>
                      <a:pt x="2" y="6"/>
                      <a:pt x="4" y="4"/>
                    </a:cubicBezTo>
                    <a:cubicBezTo>
                      <a:pt x="4" y="4"/>
                      <a:pt x="3" y="4"/>
                      <a:pt x="3" y="3"/>
                    </a:cubicBezTo>
                    <a:cubicBezTo>
                      <a:pt x="6" y="3"/>
                      <a:pt x="8" y="3"/>
                      <a:pt x="11" y="3"/>
                    </a:cubicBezTo>
                    <a:cubicBezTo>
                      <a:pt x="12" y="3"/>
                      <a:pt x="12" y="5"/>
                      <a:pt x="14" y="5"/>
                    </a:cubicBezTo>
                    <a:cubicBezTo>
                      <a:pt x="14" y="4"/>
                      <a:pt x="13" y="3"/>
                      <a:pt x="12" y="2"/>
                    </a:cubicBezTo>
                    <a:cubicBezTo>
                      <a:pt x="18" y="2"/>
                      <a:pt x="25" y="1"/>
                      <a:pt x="31" y="0"/>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3" name="Freeform 279"/>
              <p:cNvSpPr>
                <a:spLocks/>
              </p:cNvSpPr>
              <p:nvPr/>
            </p:nvSpPr>
            <p:spPr bwMode="auto">
              <a:xfrm>
                <a:off x="4790" y="4039"/>
                <a:ext cx="15" cy="15"/>
              </a:xfrm>
              <a:custGeom>
                <a:avLst/>
                <a:gdLst/>
                <a:ahLst/>
                <a:cxnLst>
                  <a:cxn ang="0">
                    <a:pos x="2" y="1"/>
                  </a:cxn>
                  <a:cxn ang="0">
                    <a:pos x="1" y="2"/>
                  </a:cxn>
                  <a:cxn ang="0">
                    <a:pos x="0" y="1"/>
                  </a:cxn>
                  <a:cxn ang="0">
                    <a:pos x="2" y="1"/>
                  </a:cxn>
                </a:cxnLst>
                <a:rect l="0" t="0" r="r" b="b"/>
                <a:pathLst>
                  <a:path w="2" h="2">
                    <a:moveTo>
                      <a:pt x="2" y="1"/>
                    </a:moveTo>
                    <a:lnTo>
                      <a:pt x="1" y="2"/>
                    </a:lnTo>
                    <a:lnTo>
                      <a:pt x="0" y="1"/>
                    </a:lnTo>
                    <a:cubicBezTo>
                      <a:pt x="1" y="1"/>
                      <a:pt x="2" y="0"/>
                      <a:pt x="2" y="1"/>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4" name="Rectangle 280"/>
              <p:cNvSpPr>
                <a:spLocks noChangeArrowheads="1"/>
              </p:cNvSpPr>
              <p:nvPr/>
            </p:nvSpPr>
            <p:spPr bwMode="auto">
              <a:xfrm>
                <a:off x="4907" y="4061"/>
                <a:ext cx="1" cy="1"/>
              </a:xfrm>
              <a:prstGeom prst="rect">
                <a:avLst/>
              </a:prstGeom>
              <a:solidFill>
                <a:srgbClr val="FDE093"/>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5" name="Freeform 281"/>
              <p:cNvSpPr>
                <a:spLocks/>
              </p:cNvSpPr>
              <p:nvPr/>
            </p:nvSpPr>
            <p:spPr bwMode="auto">
              <a:xfrm>
                <a:off x="4704" y="4069"/>
                <a:ext cx="94" cy="7"/>
              </a:xfrm>
              <a:custGeom>
                <a:avLst/>
                <a:gdLst/>
                <a:ahLst/>
                <a:cxnLst>
                  <a:cxn ang="0">
                    <a:pos x="12" y="0"/>
                  </a:cxn>
                  <a:cxn ang="0">
                    <a:pos x="0" y="0"/>
                  </a:cxn>
                  <a:cxn ang="0">
                    <a:pos x="7" y="0"/>
                  </a:cxn>
                  <a:cxn ang="0">
                    <a:pos x="12" y="0"/>
                  </a:cxn>
                </a:cxnLst>
                <a:rect l="0" t="0" r="r" b="b"/>
                <a:pathLst>
                  <a:path w="12" h="1">
                    <a:moveTo>
                      <a:pt x="12" y="0"/>
                    </a:moveTo>
                    <a:cubicBezTo>
                      <a:pt x="8" y="0"/>
                      <a:pt x="4" y="1"/>
                      <a:pt x="0" y="0"/>
                    </a:cubicBezTo>
                    <a:cubicBezTo>
                      <a:pt x="2" y="0"/>
                      <a:pt x="4" y="0"/>
                      <a:pt x="7" y="0"/>
                    </a:cubicBezTo>
                    <a:cubicBezTo>
                      <a:pt x="8" y="0"/>
                      <a:pt x="10" y="1"/>
                      <a:pt x="12" y="0"/>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6" name="Rectangle 282"/>
              <p:cNvSpPr>
                <a:spLocks noChangeArrowheads="1"/>
              </p:cNvSpPr>
              <p:nvPr/>
            </p:nvSpPr>
            <p:spPr bwMode="auto">
              <a:xfrm>
                <a:off x="4665" y="4069"/>
                <a:ext cx="7" cy="1"/>
              </a:xfrm>
              <a:prstGeom prst="rect">
                <a:avLst/>
              </a:prstGeom>
              <a:solidFill>
                <a:srgbClr val="FDE093"/>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7" name="Freeform 283"/>
              <p:cNvSpPr>
                <a:spLocks/>
              </p:cNvSpPr>
              <p:nvPr/>
            </p:nvSpPr>
            <p:spPr bwMode="auto">
              <a:xfrm>
                <a:off x="5103" y="4076"/>
                <a:ext cx="15" cy="16"/>
              </a:xfrm>
              <a:custGeom>
                <a:avLst/>
                <a:gdLst/>
                <a:ahLst/>
                <a:cxnLst>
                  <a:cxn ang="0">
                    <a:pos x="2" y="2"/>
                  </a:cxn>
                  <a:cxn ang="0">
                    <a:pos x="0" y="0"/>
                  </a:cxn>
                  <a:cxn ang="0">
                    <a:pos x="2" y="2"/>
                  </a:cxn>
                </a:cxnLst>
                <a:rect l="0" t="0" r="r" b="b"/>
                <a:pathLst>
                  <a:path w="2" h="2">
                    <a:moveTo>
                      <a:pt x="2" y="2"/>
                    </a:moveTo>
                    <a:cubicBezTo>
                      <a:pt x="1" y="2"/>
                      <a:pt x="0" y="0"/>
                      <a:pt x="0" y="0"/>
                    </a:cubicBezTo>
                    <a:lnTo>
                      <a:pt x="2" y="2"/>
                    </a:ln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8" name="Freeform 284"/>
              <p:cNvSpPr>
                <a:spLocks/>
              </p:cNvSpPr>
              <p:nvPr/>
            </p:nvSpPr>
            <p:spPr bwMode="auto">
              <a:xfrm>
                <a:off x="4696" y="4069"/>
                <a:ext cx="242" cy="60"/>
              </a:xfrm>
              <a:custGeom>
                <a:avLst/>
                <a:gdLst/>
                <a:ahLst/>
                <a:cxnLst>
                  <a:cxn ang="0">
                    <a:pos x="26" y="1"/>
                  </a:cxn>
                  <a:cxn ang="0">
                    <a:pos x="30" y="5"/>
                  </a:cxn>
                  <a:cxn ang="0">
                    <a:pos x="29" y="4"/>
                  </a:cxn>
                  <a:cxn ang="0">
                    <a:pos x="30" y="4"/>
                  </a:cxn>
                  <a:cxn ang="0">
                    <a:pos x="31" y="6"/>
                  </a:cxn>
                  <a:cxn ang="0">
                    <a:pos x="24" y="3"/>
                  </a:cxn>
                  <a:cxn ang="0">
                    <a:pos x="23" y="4"/>
                  </a:cxn>
                  <a:cxn ang="0">
                    <a:pos x="23" y="2"/>
                  </a:cxn>
                  <a:cxn ang="0">
                    <a:pos x="20" y="3"/>
                  </a:cxn>
                  <a:cxn ang="0">
                    <a:pos x="20" y="3"/>
                  </a:cxn>
                  <a:cxn ang="0">
                    <a:pos x="20" y="5"/>
                  </a:cxn>
                  <a:cxn ang="0">
                    <a:pos x="18" y="2"/>
                  </a:cxn>
                  <a:cxn ang="0">
                    <a:pos x="17" y="4"/>
                  </a:cxn>
                  <a:cxn ang="0">
                    <a:pos x="16" y="2"/>
                  </a:cxn>
                  <a:cxn ang="0">
                    <a:pos x="17" y="6"/>
                  </a:cxn>
                  <a:cxn ang="0">
                    <a:pos x="16" y="6"/>
                  </a:cxn>
                  <a:cxn ang="0">
                    <a:pos x="15" y="6"/>
                  </a:cxn>
                  <a:cxn ang="0">
                    <a:pos x="16" y="5"/>
                  </a:cxn>
                  <a:cxn ang="0">
                    <a:pos x="15" y="2"/>
                  </a:cxn>
                  <a:cxn ang="0">
                    <a:pos x="14" y="3"/>
                  </a:cxn>
                  <a:cxn ang="0">
                    <a:pos x="13" y="2"/>
                  </a:cxn>
                  <a:cxn ang="0">
                    <a:pos x="14" y="6"/>
                  </a:cxn>
                  <a:cxn ang="0">
                    <a:pos x="11" y="3"/>
                  </a:cxn>
                  <a:cxn ang="0">
                    <a:pos x="12" y="6"/>
                  </a:cxn>
                  <a:cxn ang="0">
                    <a:pos x="11" y="3"/>
                  </a:cxn>
                  <a:cxn ang="0">
                    <a:pos x="10" y="3"/>
                  </a:cxn>
                  <a:cxn ang="0">
                    <a:pos x="11" y="7"/>
                  </a:cxn>
                  <a:cxn ang="0">
                    <a:pos x="10" y="6"/>
                  </a:cxn>
                  <a:cxn ang="0">
                    <a:pos x="9" y="3"/>
                  </a:cxn>
                  <a:cxn ang="0">
                    <a:pos x="9" y="7"/>
                  </a:cxn>
                  <a:cxn ang="0">
                    <a:pos x="9" y="8"/>
                  </a:cxn>
                  <a:cxn ang="0">
                    <a:pos x="7" y="3"/>
                  </a:cxn>
                  <a:cxn ang="0">
                    <a:pos x="8" y="7"/>
                  </a:cxn>
                  <a:cxn ang="0">
                    <a:pos x="8" y="8"/>
                  </a:cxn>
                  <a:cxn ang="0">
                    <a:pos x="7" y="8"/>
                  </a:cxn>
                  <a:cxn ang="0">
                    <a:pos x="7" y="7"/>
                  </a:cxn>
                  <a:cxn ang="0">
                    <a:pos x="5" y="3"/>
                  </a:cxn>
                  <a:cxn ang="0">
                    <a:pos x="4" y="3"/>
                  </a:cxn>
                  <a:cxn ang="0">
                    <a:pos x="2" y="3"/>
                  </a:cxn>
                  <a:cxn ang="0">
                    <a:pos x="2" y="6"/>
                  </a:cxn>
                  <a:cxn ang="0">
                    <a:pos x="1" y="3"/>
                  </a:cxn>
                  <a:cxn ang="0">
                    <a:pos x="1" y="5"/>
                  </a:cxn>
                  <a:cxn ang="0">
                    <a:pos x="0" y="2"/>
                  </a:cxn>
                  <a:cxn ang="0">
                    <a:pos x="18" y="1"/>
                  </a:cxn>
                  <a:cxn ang="0">
                    <a:pos x="19" y="1"/>
                  </a:cxn>
                  <a:cxn ang="0">
                    <a:pos x="19" y="0"/>
                  </a:cxn>
                  <a:cxn ang="0">
                    <a:pos x="26" y="1"/>
                  </a:cxn>
                </a:cxnLst>
                <a:rect l="0" t="0" r="r" b="b"/>
                <a:pathLst>
                  <a:path w="31" h="8">
                    <a:moveTo>
                      <a:pt x="26" y="1"/>
                    </a:moveTo>
                    <a:cubicBezTo>
                      <a:pt x="27" y="3"/>
                      <a:pt x="28" y="6"/>
                      <a:pt x="30" y="5"/>
                    </a:cubicBezTo>
                    <a:cubicBezTo>
                      <a:pt x="30" y="5"/>
                      <a:pt x="30" y="5"/>
                      <a:pt x="29" y="4"/>
                    </a:cubicBezTo>
                    <a:lnTo>
                      <a:pt x="30" y="4"/>
                    </a:lnTo>
                    <a:lnTo>
                      <a:pt x="31" y="6"/>
                    </a:lnTo>
                    <a:cubicBezTo>
                      <a:pt x="29" y="6"/>
                      <a:pt x="25" y="7"/>
                      <a:pt x="24" y="3"/>
                    </a:cubicBezTo>
                    <a:cubicBezTo>
                      <a:pt x="24" y="3"/>
                      <a:pt x="24" y="3"/>
                      <a:pt x="23" y="4"/>
                    </a:cubicBezTo>
                    <a:cubicBezTo>
                      <a:pt x="23" y="3"/>
                      <a:pt x="23" y="3"/>
                      <a:pt x="23" y="2"/>
                    </a:cubicBezTo>
                    <a:cubicBezTo>
                      <a:pt x="22" y="4"/>
                      <a:pt x="21" y="3"/>
                      <a:pt x="20" y="3"/>
                    </a:cubicBezTo>
                    <a:cubicBezTo>
                      <a:pt x="20" y="3"/>
                      <a:pt x="20" y="3"/>
                      <a:pt x="20" y="3"/>
                    </a:cubicBezTo>
                    <a:cubicBezTo>
                      <a:pt x="19" y="3"/>
                      <a:pt x="20" y="4"/>
                      <a:pt x="20" y="5"/>
                    </a:cubicBezTo>
                    <a:cubicBezTo>
                      <a:pt x="19" y="4"/>
                      <a:pt x="19" y="2"/>
                      <a:pt x="18" y="2"/>
                    </a:cubicBezTo>
                    <a:cubicBezTo>
                      <a:pt x="18" y="3"/>
                      <a:pt x="17" y="3"/>
                      <a:pt x="17" y="4"/>
                    </a:cubicBezTo>
                    <a:cubicBezTo>
                      <a:pt x="17" y="3"/>
                      <a:pt x="17" y="2"/>
                      <a:pt x="16" y="2"/>
                    </a:cubicBezTo>
                    <a:cubicBezTo>
                      <a:pt x="15" y="3"/>
                      <a:pt x="16" y="5"/>
                      <a:pt x="17" y="6"/>
                    </a:cubicBezTo>
                    <a:cubicBezTo>
                      <a:pt x="16" y="6"/>
                      <a:pt x="16" y="6"/>
                      <a:pt x="16" y="6"/>
                    </a:cubicBezTo>
                    <a:lnTo>
                      <a:pt x="15" y="6"/>
                    </a:lnTo>
                    <a:cubicBezTo>
                      <a:pt x="16" y="6"/>
                      <a:pt x="16" y="5"/>
                      <a:pt x="16" y="5"/>
                    </a:cubicBezTo>
                    <a:cubicBezTo>
                      <a:pt x="16" y="4"/>
                      <a:pt x="16" y="2"/>
                      <a:pt x="15" y="2"/>
                    </a:cubicBezTo>
                    <a:cubicBezTo>
                      <a:pt x="14" y="2"/>
                      <a:pt x="15" y="3"/>
                      <a:pt x="14" y="3"/>
                    </a:cubicBezTo>
                    <a:cubicBezTo>
                      <a:pt x="14" y="3"/>
                      <a:pt x="14" y="1"/>
                      <a:pt x="13" y="2"/>
                    </a:cubicBezTo>
                    <a:cubicBezTo>
                      <a:pt x="13" y="3"/>
                      <a:pt x="14" y="4"/>
                      <a:pt x="14" y="6"/>
                    </a:cubicBezTo>
                    <a:cubicBezTo>
                      <a:pt x="13" y="5"/>
                      <a:pt x="13" y="3"/>
                      <a:pt x="11" y="3"/>
                    </a:cubicBezTo>
                    <a:cubicBezTo>
                      <a:pt x="11" y="4"/>
                      <a:pt x="12" y="5"/>
                      <a:pt x="12" y="6"/>
                    </a:cubicBezTo>
                    <a:cubicBezTo>
                      <a:pt x="11" y="6"/>
                      <a:pt x="11" y="4"/>
                      <a:pt x="11" y="3"/>
                    </a:cubicBezTo>
                    <a:cubicBezTo>
                      <a:pt x="11" y="3"/>
                      <a:pt x="10" y="3"/>
                      <a:pt x="10" y="3"/>
                    </a:cubicBezTo>
                    <a:cubicBezTo>
                      <a:pt x="9" y="4"/>
                      <a:pt x="11" y="5"/>
                      <a:pt x="11" y="7"/>
                    </a:cubicBezTo>
                    <a:cubicBezTo>
                      <a:pt x="10" y="7"/>
                      <a:pt x="10" y="6"/>
                      <a:pt x="10" y="6"/>
                    </a:cubicBezTo>
                    <a:cubicBezTo>
                      <a:pt x="10" y="5"/>
                      <a:pt x="10" y="3"/>
                      <a:pt x="9" y="3"/>
                    </a:cubicBezTo>
                    <a:cubicBezTo>
                      <a:pt x="8" y="4"/>
                      <a:pt x="9" y="5"/>
                      <a:pt x="9" y="7"/>
                    </a:cubicBezTo>
                    <a:cubicBezTo>
                      <a:pt x="9" y="7"/>
                      <a:pt x="9" y="7"/>
                      <a:pt x="9" y="8"/>
                    </a:cubicBezTo>
                    <a:cubicBezTo>
                      <a:pt x="8" y="7"/>
                      <a:pt x="9" y="4"/>
                      <a:pt x="7" y="3"/>
                    </a:cubicBezTo>
                    <a:cubicBezTo>
                      <a:pt x="6" y="4"/>
                      <a:pt x="8" y="6"/>
                      <a:pt x="8" y="7"/>
                    </a:cubicBezTo>
                    <a:lnTo>
                      <a:pt x="8" y="8"/>
                    </a:lnTo>
                    <a:cubicBezTo>
                      <a:pt x="8" y="8"/>
                      <a:pt x="8" y="8"/>
                      <a:pt x="7" y="8"/>
                    </a:cubicBezTo>
                    <a:cubicBezTo>
                      <a:pt x="8" y="8"/>
                      <a:pt x="7" y="7"/>
                      <a:pt x="7" y="7"/>
                    </a:cubicBezTo>
                    <a:cubicBezTo>
                      <a:pt x="7" y="6"/>
                      <a:pt x="7" y="2"/>
                      <a:pt x="5" y="3"/>
                    </a:cubicBezTo>
                    <a:lnTo>
                      <a:pt x="4" y="3"/>
                    </a:lnTo>
                    <a:cubicBezTo>
                      <a:pt x="4" y="3"/>
                      <a:pt x="3" y="3"/>
                      <a:pt x="2" y="3"/>
                    </a:cubicBezTo>
                    <a:cubicBezTo>
                      <a:pt x="1" y="3"/>
                      <a:pt x="3" y="4"/>
                      <a:pt x="2" y="6"/>
                    </a:cubicBezTo>
                    <a:cubicBezTo>
                      <a:pt x="1" y="5"/>
                      <a:pt x="2" y="3"/>
                      <a:pt x="1" y="3"/>
                    </a:cubicBezTo>
                    <a:cubicBezTo>
                      <a:pt x="0" y="3"/>
                      <a:pt x="1" y="5"/>
                      <a:pt x="1" y="5"/>
                    </a:cubicBezTo>
                    <a:cubicBezTo>
                      <a:pt x="0" y="4"/>
                      <a:pt x="1" y="3"/>
                      <a:pt x="0" y="2"/>
                    </a:cubicBezTo>
                    <a:cubicBezTo>
                      <a:pt x="6" y="2"/>
                      <a:pt x="12" y="1"/>
                      <a:pt x="18" y="1"/>
                    </a:cubicBezTo>
                    <a:cubicBezTo>
                      <a:pt x="18" y="1"/>
                      <a:pt x="19" y="1"/>
                      <a:pt x="19" y="1"/>
                    </a:cubicBezTo>
                    <a:lnTo>
                      <a:pt x="19" y="0"/>
                    </a:lnTo>
                    <a:cubicBezTo>
                      <a:pt x="21" y="1"/>
                      <a:pt x="24" y="0"/>
                      <a:pt x="26" y="1"/>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09" name="Freeform 285"/>
              <p:cNvSpPr>
                <a:spLocks/>
              </p:cNvSpPr>
              <p:nvPr/>
            </p:nvSpPr>
            <p:spPr bwMode="auto">
              <a:xfrm>
                <a:off x="4821" y="4076"/>
                <a:ext cx="368" cy="76"/>
              </a:xfrm>
              <a:custGeom>
                <a:avLst/>
                <a:gdLst/>
                <a:ahLst/>
                <a:cxnLst>
                  <a:cxn ang="0">
                    <a:pos x="47" y="0"/>
                  </a:cxn>
                  <a:cxn ang="0">
                    <a:pos x="47" y="2"/>
                  </a:cxn>
                  <a:cxn ang="0">
                    <a:pos x="47" y="2"/>
                  </a:cxn>
                  <a:cxn ang="0">
                    <a:pos x="25" y="6"/>
                  </a:cxn>
                  <a:cxn ang="0">
                    <a:pos x="13" y="8"/>
                  </a:cxn>
                  <a:cxn ang="0">
                    <a:pos x="0" y="7"/>
                  </a:cxn>
                  <a:cxn ang="0">
                    <a:pos x="2" y="6"/>
                  </a:cxn>
                  <a:cxn ang="0">
                    <a:pos x="8" y="8"/>
                  </a:cxn>
                  <a:cxn ang="0">
                    <a:pos x="21" y="4"/>
                  </a:cxn>
                  <a:cxn ang="0">
                    <a:pos x="31" y="2"/>
                  </a:cxn>
                  <a:cxn ang="0">
                    <a:pos x="45" y="0"/>
                  </a:cxn>
                  <a:cxn ang="0">
                    <a:pos x="47" y="0"/>
                  </a:cxn>
                </a:cxnLst>
                <a:rect l="0" t="0" r="r" b="b"/>
                <a:pathLst>
                  <a:path w="47" h="10">
                    <a:moveTo>
                      <a:pt x="47" y="0"/>
                    </a:moveTo>
                    <a:cubicBezTo>
                      <a:pt x="47" y="1"/>
                      <a:pt x="46" y="1"/>
                      <a:pt x="47" y="2"/>
                    </a:cubicBezTo>
                    <a:lnTo>
                      <a:pt x="47" y="2"/>
                    </a:lnTo>
                    <a:cubicBezTo>
                      <a:pt x="40" y="4"/>
                      <a:pt x="32" y="5"/>
                      <a:pt x="25" y="6"/>
                    </a:cubicBezTo>
                    <a:lnTo>
                      <a:pt x="13" y="8"/>
                    </a:lnTo>
                    <a:cubicBezTo>
                      <a:pt x="9" y="8"/>
                      <a:pt x="3" y="10"/>
                      <a:pt x="0" y="7"/>
                    </a:cubicBezTo>
                    <a:cubicBezTo>
                      <a:pt x="0" y="7"/>
                      <a:pt x="1" y="6"/>
                      <a:pt x="2" y="6"/>
                    </a:cubicBezTo>
                    <a:cubicBezTo>
                      <a:pt x="3" y="9"/>
                      <a:pt x="6" y="8"/>
                      <a:pt x="8" y="8"/>
                    </a:cubicBezTo>
                    <a:cubicBezTo>
                      <a:pt x="12" y="4"/>
                      <a:pt x="18" y="8"/>
                      <a:pt x="21" y="4"/>
                    </a:cubicBezTo>
                    <a:cubicBezTo>
                      <a:pt x="25" y="5"/>
                      <a:pt x="29" y="5"/>
                      <a:pt x="31" y="2"/>
                    </a:cubicBezTo>
                    <a:cubicBezTo>
                      <a:pt x="35" y="3"/>
                      <a:pt x="42" y="3"/>
                      <a:pt x="45" y="0"/>
                    </a:cubicBezTo>
                    <a:cubicBezTo>
                      <a:pt x="46" y="0"/>
                      <a:pt x="47" y="0"/>
                      <a:pt x="47" y="0"/>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0" name="Freeform 286"/>
              <p:cNvSpPr>
                <a:spLocks/>
              </p:cNvSpPr>
              <p:nvPr/>
            </p:nvSpPr>
            <p:spPr bwMode="auto">
              <a:xfrm>
                <a:off x="5204" y="4084"/>
                <a:ext cx="16" cy="8"/>
              </a:xfrm>
              <a:custGeom>
                <a:avLst/>
                <a:gdLst/>
                <a:ahLst/>
                <a:cxnLst>
                  <a:cxn ang="0">
                    <a:pos x="2" y="0"/>
                  </a:cxn>
                  <a:cxn ang="0">
                    <a:pos x="0" y="1"/>
                  </a:cxn>
                  <a:cxn ang="0">
                    <a:pos x="0" y="0"/>
                  </a:cxn>
                  <a:cxn ang="0">
                    <a:pos x="2" y="0"/>
                  </a:cxn>
                </a:cxnLst>
                <a:rect l="0" t="0" r="r" b="b"/>
                <a:pathLst>
                  <a:path w="2" h="1">
                    <a:moveTo>
                      <a:pt x="2" y="0"/>
                    </a:moveTo>
                    <a:lnTo>
                      <a:pt x="0" y="1"/>
                    </a:lnTo>
                    <a:cubicBezTo>
                      <a:pt x="0" y="0"/>
                      <a:pt x="0" y="0"/>
                      <a:pt x="0" y="0"/>
                    </a:cubicBezTo>
                    <a:cubicBezTo>
                      <a:pt x="0" y="0"/>
                      <a:pt x="1" y="0"/>
                      <a:pt x="2" y="0"/>
                    </a:cubicBezTo>
                    <a:close/>
                  </a:path>
                </a:pathLst>
              </a:custGeom>
              <a:solidFill>
                <a:srgbClr val="FDE093"/>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1" name="Line 287"/>
              <p:cNvSpPr>
                <a:spLocks noChangeShapeType="1"/>
              </p:cNvSpPr>
              <p:nvPr/>
            </p:nvSpPr>
            <p:spPr bwMode="auto">
              <a:xfrm>
                <a:off x="4954" y="4084"/>
                <a:ext cx="1" cy="1"/>
              </a:xfrm>
              <a:prstGeom prst="lin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2" name="Freeform 288"/>
              <p:cNvSpPr>
                <a:spLocks/>
              </p:cNvSpPr>
              <p:nvPr/>
            </p:nvSpPr>
            <p:spPr bwMode="auto">
              <a:xfrm>
                <a:off x="4962" y="4092"/>
                <a:ext cx="8" cy="1"/>
              </a:xfrm>
              <a:custGeom>
                <a:avLst/>
                <a:gdLst/>
                <a:ahLst/>
                <a:cxnLst>
                  <a:cxn ang="0">
                    <a:pos x="1" y="0"/>
                  </a:cxn>
                  <a:cxn ang="0">
                    <a:pos x="0" y="0"/>
                  </a:cxn>
                  <a:cxn ang="0">
                    <a:pos x="1" y="0"/>
                  </a:cxn>
                </a:cxnLst>
                <a:rect l="0" t="0" r="r" b="b"/>
                <a:pathLst>
                  <a:path w="1">
                    <a:moveTo>
                      <a:pt x="1" y="0"/>
                    </a:moveTo>
                    <a:lnTo>
                      <a:pt x="0" y="0"/>
                    </a:lnTo>
                    <a:lnTo>
                      <a:pt x="1" y="0"/>
                    </a:ln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3" name="Rectangle 289"/>
              <p:cNvSpPr>
                <a:spLocks noChangeArrowheads="1"/>
              </p:cNvSpPr>
              <p:nvPr/>
            </p:nvSpPr>
            <p:spPr bwMode="auto">
              <a:xfrm>
                <a:off x="4954" y="4092"/>
                <a:ext cx="1" cy="7"/>
              </a:xfrm>
              <a:prstGeom prst="rect">
                <a:avLst/>
              </a:prstGeom>
              <a:solidFill>
                <a:srgbClr val="5F5C5B"/>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4" name="Freeform 290"/>
              <p:cNvSpPr>
                <a:spLocks/>
              </p:cNvSpPr>
              <p:nvPr/>
            </p:nvSpPr>
            <p:spPr bwMode="auto">
              <a:xfrm>
                <a:off x="4829" y="4099"/>
                <a:ext cx="8" cy="15"/>
              </a:xfrm>
              <a:custGeom>
                <a:avLst/>
                <a:gdLst/>
                <a:ahLst/>
                <a:cxnLst>
                  <a:cxn ang="0">
                    <a:pos x="1" y="2"/>
                  </a:cxn>
                  <a:cxn ang="0">
                    <a:pos x="0" y="0"/>
                  </a:cxn>
                  <a:cxn ang="0">
                    <a:pos x="1" y="2"/>
                  </a:cxn>
                </a:cxnLst>
                <a:rect l="0" t="0" r="r" b="b"/>
                <a:pathLst>
                  <a:path w="1" h="2">
                    <a:moveTo>
                      <a:pt x="1" y="2"/>
                    </a:moveTo>
                    <a:cubicBezTo>
                      <a:pt x="0" y="2"/>
                      <a:pt x="1" y="1"/>
                      <a:pt x="0" y="0"/>
                    </a:cubicBezTo>
                    <a:cubicBezTo>
                      <a:pt x="1" y="1"/>
                      <a:pt x="1" y="1"/>
                      <a:pt x="1" y="2"/>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5" name="Rectangle 291"/>
              <p:cNvSpPr>
                <a:spLocks noChangeArrowheads="1"/>
              </p:cNvSpPr>
              <p:nvPr/>
            </p:nvSpPr>
            <p:spPr bwMode="auto">
              <a:xfrm>
                <a:off x="4876" y="4099"/>
                <a:ext cx="8" cy="1"/>
              </a:xfrm>
              <a:prstGeom prst="rect">
                <a:avLst/>
              </a:prstGeom>
              <a:solidFill>
                <a:srgbClr val="5F5C5B"/>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6" name="Freeform 292"/>
              <p:cNvSpPr>
                <a:spLocks/>
              </p:cNvSpPr>
              <p:nvPr/>
            </p:nvSpPr>
            <p:spPr bwMode="auto">
              <a:xfrm>
                <a:off x="4727" y="4099"/>
                <a:ext cx="8" cy="23"/>
              </a:xfrm>
              <a:custGeom>
                <a:avLst/>
                <a:gdLst/>
                <a:ahLst/>
                <a:cxnLst>
                  <a:cxn ang="0">
                    <a:pos x="1" y="3"/>
                  </a:cxn>
                  <a:cxn ang="0">
                    <a:pos x="0" y="0"/>
                  </a:cxn>
                  <a:cxn ang="0">
                    <a:pos x="1" y="3"/>
                  </a:cxn>
                </a:cxnLst>
                <a:rect l="0" t="0" r="r" b="b"/>
                <a:pathLst>
                  <a:path w="1" h="3">
                    <a:moveTo>
                      <a:pt x="1" y="3"/>
                    </a:moveTo>
                    <a:lnTo>
                      <a:pt x="0" y="0"/>
                    </a:lnTo>
                    <a:cubicBezTo>
                      <a:pt x="1" y="1"/>
                      <a:pt x="1" y="2"/>
                      <a:pt x="1" y="3"/>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7" name="Freeform 293"/>
              <p:cNvSpPr>
                <a:spLocks/>
              </p:cNvSpPr>
              <p:nvPr/>
            </p:nvSpPr>
            <p:spPr bwMode="auto">
              <a:xfrm>
                <a:off x="4845" y="4107"/>
                <a:ext cx="15" cy="22"/>
              </a:xfrm>
              <a:custGeom>
                <a:avLst/>
                <a:gdLst/>
                <a:ahLst/>
                <a:cxnLst>
                  <a:cxn ang="0">
                    <a:pos x="2" y="3"/>
                  </a:cxn>
                  <a:cxn ang="0">
                    <a:pos x="0" y="2"/>
                  </a:cxn>
                  <a:cxn ang="0">
                    <a:pos x="1" y="0"/>
                  </a:cxn>
                  <a:cxn ang="0">
                    <a:pos x="2" y="3"/>
                  </a:cxn>
                </a:cxnLst>
                <a:rect l="0" t="0" r="r" b="b"/>
                <a:pathLst>
                  <a:path w="2" h="3">
                    <a:moveTo>
                      <a:pt x="2" y="3"/>
                    </a:moveTo>
                    <a:cubicBezTo>
                      <a:pt x="1" y="3"/>
                      <a:pt x="1" y="2"/>
                      <a:pt x="0" y="2"/>
                    </a:cubicBezTo>
                    <a:cubicBezTo>
                      <a:pt x="0" y="1"/>
                      <a:pt x="2" y="1"/>
                      <a:pt x="1" y="0"/>
                    </a:cubicBezTo>
                    <a:cubicBezTo>
                      <a:pt x="2" y="1"/>
                      <a:pt x="2" y="2"/>
                      <a:pt x="2" y="3"/>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8" name="Freeform 294"/>
              <p:cNvSpPr>
                <a:spLocks/>
              </p:cNvSpPr>
              <p:nvPr/>
            </p:nvSpPr>
            <p:spPr bwMode="auto">
              <a:xfrm>
                <a:off x="4884" y="4107"/>
                <a:ext cx="8" cy="15"/>
              </a:xfrm>
              <a:custGeom>
                <a:avLst/>
                <a:gdLst/>
                <a:ahLst/>
                <a:cxnLst>
                  <a:cxn ang="0">
                    <a:pos x="1" y="2"/>
                  </a:cxn>
                  <a:cxn ang="0">
                    <a:pos x="0" y="0"/>
                  </a:cxn>
                  <a:cxn ang="0">
                    <a:pos x="1" y="2"/>
                  </a:cxn>
                </a:cxnLst>
                <a:rect l="0" t="0" r="r" b="b"/>
                <a:pathLst>
                  <a:path w="1" h="2">
                    <a:moveTo>
                      <a:pt x="1" y="2"/>
                    </a:moveTo>
                    <a:cubicBezTo>
                      <a:pt x="1" y="2"/>
                      <a:pt x="0" y="1"/>
                      <a:pt x="0" y="0"/>
                    </a:cubicBezTo>
                    <a:lnTo>
                      <a:pt x="1" y="2"/>
                    </a:ln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19" name="Freeform 295"/>
              <p:cNvSpPr>
                <a:spLocks/>
              </p:cNvSpPr>
              <p:nvPr/>
            </p:nvSpPr>
            <p:spPr bwMode="auto">
              <a:xfrm>
                <a:off x="4743" y="4114"/>
                <a:ext cx="1" cy="15"/>
              </a:xfrm>
              <a:custGeom>
                <a:avLst/>
                <a:gdLst/>
                <a:ahLst/>
                <a:cxnLst>
                  <a:cxn ang="0">
                    <a:pos x="0" y="1"/>
                  </a:cxn>
                  <a:cxn ang="0">
                    <a:pos x="0" y="2"/>
                  </a:cxn>
                  <a:cxn ang="0">
                    <a:pos x="0" y="0"/>
                  </a:cxn>
                  <a:cxn ang="0">
                    <a:pos x="0" y="1"/>
                  </a:cxn>
                </a:cxnLst>
                <a:rect l="0" t="0" r="r" b="b"/>
                <a:pathLst>
                  <a:path h="2">
                    <a:moveTo>
                      <a:pt x="0" y="1"/>
                    </a:moveTo>
                    <a:lnTo>
                      <a:pt x="0" y="2"/>
                    </a:lnTo>
                    <a:lnTo>
                      <a:pt x="0" y="0"/>
                    </a:lnTo>
                    <a:cubicBezTo>
                      <a:pt x="0" y="0"/>
                      <a:pt x="0" y="1"/>
                      <a:pt x="0" y="1"/>
                    </a:cubicBez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0" name="Freeform 296"/>
              <p:cNvSpPr>
                <a:spLocks/>
              </p:cNvSpPr>
              <p:nvPr/>
            </p:nvSpPr>
            <p:spPr bwMode="auto">
              <a:xfrm>
                <a:off x="4868" y="4114"/>
                <a:ext cx="16" cy="15"/>
              </a:xfrm>
              <a:custGeom>
                <a:avLst/>
                <a:gdLst/>
                <a:ahLst/>
                <a:cxnLst>
                  <a:cxn ang="0">
                    <a:pos x="2" y="1"/>
                  </a:cxn>
                  <a:cxn ang="0">
                    <a:pos x="0" y="2"/>
                  </a:cxn>
                  <a:cxn ang="0">
                    <a:pos x="0" y="1"/>
                  </a:cxn>
                  <a:cxn ang="0">
                    <a:pos x="1" y="0"/>
                  </a:cxn>
                  <a:cxn ang="0">
                    <a:pos x="2" y="1"/>
                  </a:cxn>
                </a:cxnLst>
                <a:rect l="0" t="0" r="r" b="b"/>
                <a:pathLst>
                  <a:path w="2" h="2">
                    <a:moveTo>
                      <a:pt x="2" y="1"/>
                    </a:moveTo>
                    <a:cubicBezTo>
                      <a:pt x="2" y="2"/>
                      <a:pt x="1" y="2"/>
                      <a:pt x="0" y="2"/>
                    </a:cubicBezTo>
                    <a:lnTo>
                      <a:pt x="0" y="1"/>
                    </a:lnTo>
                    <a:cubicBezTo>
                      <a:pt x="0" y="1"/>
                      <a:pt x="1" y="0"/>
                      <a:pt x="1" y="0"/>
                    </a:cubicBezTo>
                    <a:lnTo>
                      <a:pt x="2" y="1"/>
                    </a:lnTo>
                    <a:close/>
                  </a:path>
                </a:pathLst>
              </a:custGeom>
              <a:solidFill>
                <a:srgbClr val="5F5C5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1" name="Freeform 297"/>
              <p:cNvSpPr>
                <a:spLocks/>
              </p:cNvSpPr>
              <p:nvPr/>
            </p:nvSpPr>
            <p:spPr bwMode="auto">
              <a:xfrm>
                <a:off x="3272" y="4129"/>
                <a:ext cx="16" cy="16"/>
              </a:xfrm>
              <a:custGeom>
                <a:avLst/>
                <a:gdLst/>
                <a:ahLst/>
                <a:cxnLst>
                  <a:cxn ang="0">
                    <a:pos x="2" y="2"/>
                  </a:cxn>
                  <a:cxn ang="0">
                    <a:pos x="0" y="0"/>
                  </a:cxn>
                  <a:cxn ang="0">
                    <a:pos x="2" y="2"/>
                  </a:cxn>
                </a:cxnLst>
                <a:rect l="0" t="0" r="r" b="b"/>
                <a:pathLst>
                  <a:path w="2" h="2">
                    <a:moveTo>
                      <a:pt x="2" y="2"/>
                    </a:moveTo>
                    <a:cubicBezTo>
                      <a:pt x="1" y="2"/>
                      <a:pt x="1" y="1"/>
                      <a:pt x="0" y="0"/>
                    </a:cubicBezTo>
                    <a:cubicBezTo>
                      <a:pt x="1" y="0"/>
                      <a:pt x="1" y="1"/>
                      <a:pt x="2" y="2"/>
                    </a:cubicBez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2" name="Freeform 298"/>
              <p:cNvSpPr>
                <a:spLocks/>
              </p:cNvSpPr>
              <p:nvPr/>
            </p:nvSpPr>
            <p:spPr bwMode="auto">
              <a:xfrm>
                <a:off x="3288" y="4152"/>
                <a:ext cx="7" cy="8"/>
              </a:xfrm>
              <a:custGeom>
                <a:avLst/>
                <a:gdLst/>
                <a:ahLst/>
                <a:cxnLst>
                  <a:cxn ang="0">
                    <a:pos x="1" y="0"/>
                  </a:cxn>
                  <a:cxn ang="0">
                    <a:pos x="0" y="0"/>
                  </a:cxn>
                  <a:cxn ang="0">
                    <a:pos x="1" y="0"/>
                  </a:cxn>
                </a:cxnLst>
                <a:rect l="0" t="0" r="r" b="b"/>
                <a:pathLst>
                  <a:path w="1" h="1">
                    <a:moveTo>
                      <a:pt x="1" y="0"/>
                    </a:moveTo>
                    <a:cubicBezTo>
                      <a:pt x="0" y="1"/>
                      <a:pt x="0" y="0"/>
                      <a:pt x="0" y="0"/>
                    </a:cubicBezTo>
                    <a:lnTo>
                      <a:pt x="1" y="0"/>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3" name="Freeform 299"/>
              <p:cNvSpPr>
                <a:spLocks/>
              </p:cNvSpPr>
              <p:nvPr/>
            </p:nvSpPr>
            <p:spPr bwMode="auto">
              <a:xfrm>
                <a:off x="3272" y="4152"/>
                <a:ext cx="407" cy="439"/>
              </a:xfrm>
              <a:custGeom>
                <a:avLst/>
                <a:gdLst/>
                <a:ahLst/>
                <a:cxnLst>
                  <a:cxn ang="0">
                    <a:pos x="30" y="32"/>
                  </a:cxn>
                  <a:cxn ang="0">
                    <a:pos x="41" y="42"/>
                  </a:cxn>
                  <a:cxn ang="0">
                    <a:pos x="41" y="45"/>
                  </a:cxn>
                  <a:cxn ang="0">
                    <a:pos x="45" y="50"/>
                  </a:cxn>
                  <a:cxn ang="0">
                    <a:pos x="47" y="51"/>
                  </a:cxn>
                  <a:cxn ang="0">
                    <a:pos x="49" y="55"/>
                  </a:cxn>
                  <a:cxn ang="0">
                    <a:pos x="50" y="57"/>
                  </a:cxn>
                  <a:cxn ang="0">
                    <a:pos x="52" y="57"/>
                  </a:cxn>
                  <a:cxn ang="0">
                    <a:pos x="52" y="58"/>
                  </a:cxn>
                  <a:cxn ang="0">
                    <a:pos x="41" y="58"/>
                  </a:cxn>
                  <a:cxn ang="0">
                    <a:pos x="40" y="57"/>
                  </a:cxn>
                  <a:cxn ang="0">
                    <a:pos x="37" y="55"/>
                  </a:cxn>
                  <a:cxn ang="0">
                    <a:pos x="14" y="26"/>
                  </a:cxn>
                  <a:cxn ang="0">
                    <a:pos x="3" y="10"/>
                  </a:cxn>
                  <a:cxn ang="0">
                    <a:pos x="0" y="0"/>
                  </a:cxn>
                  <a:cxn ang="0">
                    <a:pos x="30" y="32"/>
                  </a:cxn>
                </a:cxnLst>
                <a:rect l="0" t="0" r="r" b="b"/>
                <a:pathLst>
                  <a:path w="52" h="58">
                    <a:moveTo>
                      <a:pt x="30" y="32"/>
                    </a:moveTo>
                    <a:lnTo>
                      <a:pt x="41" y="42"/>
                    </a:lnTo>
                    <a:cubicBezTo>
                      <a:pt x="39" y="42"/>
                      <a:pt x="40" y="44"/>
                      <a:pt x="41" y="45"/>
                    </a:cubicBezTo>
                    <a:cubicBezTo>
                      <a:pt x="43" y="45"/>
                      <a:pt x="45" y="48"/>
                      <a:pt x="45" y="50"/>
                    </a:cubicBezTo>
                    <a:cubicBezTo>
                      <a:pt x="46" y="51"/>
                      <a:pt x="47" y="50"/>
                      <a:pt x="47" y="51"/>
                    </a:cubicBezTo>
                    <a:cubicBezTo>
                      <a:pt x="47" y="53"/>
                      <a:pt x="51" y="53"/>
                      <a:pt x="49" y="55"/>
                    </a:cubicBezTo>
                    <a:cubicBezTo>
                      <a:pt x="49" y="56"/>
                      <a:pt x="49" y="57"/>
                      <a:pt x="50" y="57"/>
                    </a:cubicBezTo>
                    <a:cubicBezTo>
                      <a:pt x="51" y="58"/>
                      <a:pt x="51" y="56"/>
                      <a:pt x="52" y="57"/>
                    </a:cubicBezTo>
                    <a:cubicBezTo>
                      <a:pt x="51" y="57"/>
                      <a:pt x="52" y="58"/>
                      <a:pt x="52" y="58"/>
                    </a:cubicBezTo>
                    <a:lnTo>
                      <a:pt x="41" y="58"/>
                    </a:lnTo>
                    <a:lnTo>
                      <a:pt x="40" y="57"/>
                    </a:lnTo>
                    <a:cubicBezTo>
                      <a:pt x="39" y="57"/>
                      <a:pt x="38" y="56"/>
                      <a:pt x="37" y="55"/>
                    </a:cubicBezTo>
                    <a:cubicBezTo>
                      <a:pt x="29" y="46"/>
                      <a:pt x="21" y="36"/>
                      <a:pt x="14" y="26"/>
                    </a:cubicBezTo>
                    <a:cubicBezTo>
                      <a:pt x="10" y="21"/>
                      <a:pt x="7" y="15"/>
                      <a:pt x="3" y="10"/>
                    </a:cubicBezTo>
                    <a:cubicBezTo>
                      <a:pt x="1" y="7"/>
                      <a:pt x="1" y="4"/>
                      <a:pt x="0" y="0"/>
                    </a:cubicBezTo>
                    <a:cubicBezTo>
                      <a:pt x="10" y="11"/>
                      <a:pt x="18" y="22"/>
                      <a:pt x="30" y="32"/>
                    </a:cubicBez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4" name="Freeform 300"/>
              <p:cNvSpPr>
                <a:spLocks/>
              </p:cNvSpPr>
              <p:nvPr/>
            </p:nvSpPr>
            <p:spPr bwMode="auto">
              <a:xfrm>
                <a:off x="3303" y="4167"/>
                <a:ext cx="1" cy="8"/>
              </a:xfrm>
              <a:custGeom>
                <a:avLst/>
                <a:gdLst/>
                <a:ahLst/>
                <a:cxnLst>
                  <a:cxn ang="0">
                    <a:pos x="0" y="0"/>
                  </a:cxn>
                  <a:cxn ang="0">
                    <a:pos x="0" y="1"/>
                  </a:cxn>
                  <a:cxn ang="0">
                    <a:pos x="0" y="0"/>
                  </a:cxn>
                </a:cxnLst>
                <a:rect l="0" t="0" r="r" b="b"/>
                <a:pathLst>
                  <a:path h="1">
                    <a:moveTo>
                      <a:pt x="0" y="0"/>
                    </a:moveTo>
                    <a:lnTo>
                      <a:pt x="0" y="1"/>
                    </a:lnTo>
                    <a:lnTo>
                      <a:pt x="0" y="0"/>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5" name="Freeform 301"/>
              <p:cNvSpPr>
                <a:spLocks/>
              </p:cNvSpPr>
              <p:nvPr/>
            </p:nvSpPr>
            <p:spPr bwMode="auto">
              <a:xfrm>
                <a:off x="3131" y="4175"/>
                <a:ext cx="117" cy="129"/>
              </a:xfrm>
              <a:custGeom>
                <a:avLst/>
                <a:gdLst/>
                <a:ahLst/>
                <a:cxnLst>
                  <a:cxn ang="0">
                    <a:pos x="7" y="2"/>
                  </a:cxn>
                  <a:cxn ang="0">
                    <a:pos x="14" y="8"/>
                  </a:cxn>
                  <a:cxn ang="0">
                    <a:pos x="15" y="11"/>
                  </a:cxn>
                  <a:cxn ang="0">
                    <a:pos x="9" y="9"/>
                  </a:cxn>
                  <a:cxn ang="0">
                    <a:pos x="6" y="10"/>
                  </a:cxn>
                  <a:cxn ang="0">
                    <a:pos x="6" y="11"/>
                  </a:cxn>
                  <a:cxn ang="0">
                    <a:pos x="3" y="17"/>
                  </a:cxn>
                  <a:cxn ang="0">
                    <a:pos x="3" y="15"/>
                  </a:cxn>
                  <a:cxn ang="0">
                    <a:pos x="2" y="5"/>
                  </a:cxn>
                  <a:cxn ang="0">
                    <a:pos x="6" y="0"/>
                  </a:cxn>
                  <a:cxn ang="0">
                    <a:pos x="7" y="2"/>
                  </a:cxn>
                </a:cxnLst>
                <a:rect l="0" t="0" r="r" b="b"/>
                <a:pathLst>
                  <a:path w="15" h="17">
                    <a:moveTo>
                      <a:pt x="7" y="2"/>
                    </a:moveTo>
                    <a:cubicBezTo>
                      <a:pt x="9" y="4"/>
                      <a:pt x="13" y="5"/>
                      <a:pt x="14" y="8"/>
                    </a:cubicBezTo>
                    <a:cubicBezTo>
                      <a:pt x="14" y="9"/>
                      <a:pt x="15" y="10"/>
                      <a:pt x="15" y="11"/>
                    </a:cubicBezTo>
                    <a:cubicBezTo>
                      <a:pt x="13" y="10"/>
                      <a:pt x="11" y="10"/>
                      <a:pt x="9" y="9"/>
                    </a:cubicBezTo>
                    <a:cubicBezTo>
                      <a:pt x="8" y="10"/>
                      <a:pt x="6" y="9"/>
                      <a:pt x="6" y="10"/>
                    </a:cubicBezTo>
                    <a:cubicBezTo>
                      <a:pt x="6" y="11"/>
                      <a:pt x="6" y="11"/>
                      <a:pt x="6" y="11"/>
                    </a:cubicBezTo>
                    <a:cubicBezTo>
                      <a:pt x="4" y="13"/>
                      <a:pt x="4" y="15"/>
                      <a:pt x="3" y="17"/>
                    </a:cubicBezTo>
                    <a:cubicBezTo>
                      <a:pt x="3" y="17"/>
                      <a:pt x="3" y="16"/>
                      <a:pt x="3" y="15"/>
                    </a:cubicBezTo>
                    <a:cubicBezTo>
                      <a:pt x="2" y="12"/>
                      <a:pt x="0" y="9"/>
                      <a:pt x="2" y="5"/>
                    </a:cubicBezTo>
                    <a:cubicBezTo>
                      <a:pt x="3" y="3"/>
                      <a:pt x="5" y="2"/>
                      <a:pt x="6" y="0"/>
                    </a:cubicBezTo>
                    <a:cubicBezTo>
                      <a:pt x="7" y="0"/>
                      <a:pt x="7" y="2"/>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6" name="Freeform 302"/>
              <p:cNvSpPr>
                <a:spLocks/>
              </p:cNvSpPr>
              <p:nvPr/>
            </p:nvSpPr>
            <p:spPr bwMode="auto">
              <a:xfrm>
                <a:off x="5283" y="4220"/>
                <a:ext cx="8" cy="1"/>
              </a:xfrm>
              <a:custGeom>
                <a:avLst/>
                <a:gdLst/>
                <a:ahLst/>
                <a:cxnLst>
                  <a:cxn ang="0">
                    <a:pos x="1" y="0"/>
                  </a:cxn>
                  <a:cxn ang="0">
                    <a:pos x="0" y="0"/>
                  </a:cxn>
                  <a:cxn ang="0">
                    <a:pos x="0" y="0"/>
                  </a:cxn>
                  <a:cxn ang="0">
                    <a:pos x="1" y="0"/>
                  </a:cxn>
                </a:cxnLst>
                <a:rect l="0" t="0" r="r" b="b"/>
                <a:pathLst>
                  <a:path w="1">
                    <a:moveTo>
                      <a:pt x="1" y="0"/>
                    </a:moveTo>
                    <a:cubicBezTo>
                      <a:pt x="1" y="0"/>
                      <a:pt x="0" y="0"/>
                      <a:pt x="0" y="0"/>
                    </a:cubicBezTo>
                    <a:lnTo>
                      <a:pt x="0" y="0"/>
                    </a:lnTo>
                    <a:cubicBezTo>
                      <a:pt x="0" y="0"/>
                      <a:pt x="0" y="0"/>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7" name="Rectangle 303"/>
              <p:cNvSpPr>
                <a:spLocks noChangeArrowheads="1"/>
              </p:cNvSpPr>
              <p:nvPr/>
            </p:nvSpPr>
            <p:spPr bwMode="auto">
              <a:xfrm>
                <a:off x="5298" y="4220"/>
                <a:ext cx="1" cy="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8" name="Freeform 304"/>
              <p:cNvSpPr>
                <a:spLocks/>
              </p:cNvSpPr>
              <p:nvPr/>
            </p:nvSpPr>
            <p:spPr bwMode="auto">
              <a:xfrm>
                <a:off x="3350" y="422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29" name="Freeform 305"/>
              <p:cNvSpPr>
                <a:spLocks/>
              </p:cNvSpPr>
              <p:nvPr/>
            </p:nvSpPr>
            <p:spPr bwMode="auto">
              <a:xfrm>
                <a:off x="3358" y="4235"/>
                <a:ext cx="8" cy="8"/>
              </a:xfrm>
              <a:custGeom>
                <a:avLst/>
                <a:gdLst/>
                <a:ahLst/>
                <a:cxnLst>
                  <a:cxn ang="0">
                    <a:pos x="0" y="0"/>
                  </a:cxn>
                  <a:cxn ang="0">
                    <a:pos x="1" y="1"/>
                  </a:cxn>
                  <a:cxn ang="0">
                    <a:pos x="0" y="0"/>
                  </a:cxn>
                </a:cxnLst>
                <a:rect l="0" t="0" r="r" b="b"/>
                <a:pathLst>
                  <a:path w="1" h="1">
                    <a:moveTo>
                      <a:pt x="0" y="0"/>
                    </a:moveTo>
                    <a:lnTo>
                      <a:pt x="1" y="1"/>
                    </a:lnTo>
                    <a:lnTo>
                      <a:pt x="0" y="0"/>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0" name="Freeform 306"/>
              <p:cNvSpPr>
                <a:spLocks/>
              </p:cNvSpPr>
              <p:nvPr/>
            </p:nvSpPr>
            <p:spPr bwMode="auto">
              <a:xfrm>
                <a:off x="3155" y="4235"/>
                <a:ext cx="422" cy="356"/>
              </a:xfrm>
              <a:custGeom>
                <a:avLst/>
                <a:gdLst/>
                <a:ahLst/>
                <a:cxnLst>
                  <a:cxn ang="0">
                    <a:pos x="21" y="5"/>
                  </a:cxn>
                  <a:cxn ang="0">
                    <a:pos x="31" y="20"/>
                  </a:cxn>
                  <a:cxn ang="0">
                    <a:pos x="35" y="27"/>
                  </a:cxn>
                  <a:cxn ang="0">
                    <a:pos x="29" y="18"/>
                  </a:cxn>
                  <a:cxn ang="0">
                    <a:pos x="26" y="20"/>
                  </a:cxn>
                  <a:cxn ang="0">
                    <a:pos x="25" y="23"/>
                  </a:cxn>
                  <a:cxn ang="0">
                    <a:pos x="29" y="21"/>
                  </a:cxn>
                  <a:cxn ang="0">
                    <a:pos x="37" y="32"/>
                  </a:cxn>
                  <a:cxn ang="0">
                    <a:pos x="41" y="37"/>
                  </a:cxn>
                  <a:cxn ang="0">
                    <a:pos x="41" y="35"/>
                  </a:cxn>
                  <a:cxn ang="0">
                    <a:pos x="49" y="43"/>
                  </a:cxn>
                  <a:cxn ang="0">
                    <a:pos x="54" y="47"/>
                  </a:cxn>
                  <a:cxn ang="0">
                    <a:pos x="14" y="47"/>
                  </a:cxn>
                  <a:cxn ang="0">
                    <a:pos x="11" y="43"/>
                  </a:cxn>
                  <a:cxn ang="0">
                    <a:pos x="3" y="25"/>
                  </a:cxn>
                  <a:cxn ang="0">
                    <a:pos x="3" y="12"/>
                  </a:cxn>
                  <a:cxn ang="0">
                    <a:pos x="5" y="6"/>
                  </a:cxn>
                  <a:cxn ang="0">
                    <a:pos x="11" y="9"/>
                  </a:cxn>
                  <a:cxn ang="0">
                    <a:pos x="14" y="14"/>
                  </a:cxn>
                  <a:cxn ang="0">
                    <a:pos x="19" y="20"/>
                  </a:cxn>
                  <a:cxn ang="0">
                    <a:pos x="20" y="21"/>
                  </a:cxn>
                  <a:cxn ang="0">
                    <a:pos x="20" y="19"/>
                  </a:cxn>
                  <a:cxn ang="0">
                    <a:pos x="17" y="0"/>
                  </a:cxn>
                  <a:cxn ang="0">
                    <a:pos x="21" y="5"/>
                  </a:cxn>
                </a:cxnLst>
                <a:rect l="0" t="0" r="r" b="b"/>
                <a:pathLst>
                  <a:path w="54" h="47">
                    <a:moveTo>
                      <a:pt x="21" y="5"/>
                    </a:moveTo>
                    <a:lnTo>
                      <a:pt x="31" y="20"/>
                    </a:lnTo>
                    <a:cubicBezTo>
                      <a:pt x="32" y="22"/>
                      <a:pt x="35" y="24"/>
                      <a:pt x="35" y="27"/>
                    </a:cubicBezTo>
                    <a:cubicBezTo>
                      <a:pt x="32" y="24"/>
                      <a:pt x="32" y="20"/>
                      <a:pt x="29" y="18"/>
                    </a:cubicBezTo>
                    <a:cubicBezTo>
                      <a:pt x="28" y="18"/>
                      <a:pt x="26" y="19"/>
                      <a:pt x="26" y="20"/>
                    </a:cubicBezTo>
                    <a:cubicBezTo>
                      <a:pt x="26" y="22"/>
                      <a:pt x="23" y="22"/>
                      <a:pt x="25" y="23"/>
                    </a:cubicBezTo>
                    <a:cubicBezTo>
                      <a:pt x="26" y="23"/>
                      <a:pt x="27" y="20"/>
                      <a:pt x="29" y="21"/>
                    </a:cubicBezTo>
                    <a:cubicBezTo>
                      <a:pt x="31" y="25"/>
                      <a:pt x="36" y="28"/>
                      <a:pt x="37" y="32"/>
                    </a:cubicBezTo>
                    <a:cubicBezTo>
                      <a:pt x="39" y="34"/>
                      <a:pt x="37" y="38"/>
                      <a:pt x="41" y="37"/>
                    </a:cubicBezTo>
                    <a:cubicBezTo>
                      <a:pt x="41" y="37"/>
                      <a:pt x="41" y="36"/>
                      <a:pt x="41" y="35"/>
                    </a:cubicBezTo>
                    <a:cubicBezTo>
                      <a:pt x="44" y="38"/>
                      <a:pt x="46" y="40"/>
                      <a:pt x="49" y="43"/>
                    </a:cubicBezTo>
                    <a:lnTo>
                      <a:pt x="54" y="47"/>
                    </a:lnTo>
                    <a:lnTo>
                      <a:pt x="14" y="47"/>
                    </a:lnTo>
                    <a:cubicBezTo>
                      <a:pt x="13" y="46"/>
                      <a:pt x="12" y="44"/>
                      <a:pt x="11" y="43"/>
                    </a:cubicBezTo>
                    <a:cubicBezTo>
                      <a:pt x="8" y="37"/>
                      <a:pt x="8" y="30"/>
                      <a:pt x="3" y="25"/>
                    </a:cubicBezTo>
                    <a:cubicBezTo>
                      <a:pt x="2" y="20"/>
                      <a:pt x="0" y="16"/>
                      <a:pt x="3" y="12"/>
                    </a:cubicBezTo>
                    <a:cubicBezTo>
                      <a:pt x="3" y="10"/>
                      <a:pt x="4" y="7"/>
                      <a:pt x="5" y="6"/>
                    </a:cubicBezTo>
                    <a:cubicBezTo>
                      <a:pt x="8" y="7"/>
                      <a:pt x="9" y="9"/>
                      <a:pt x="11" y="9"/>
                    </a:cubicBezTo>
                    <a:cubicBezTo>
                      <a:pt x="12" y="11"/>
                      <a:pt x="13" y="13"/>
                      <a:pt x="14" y="14"/>
                    </a:cubicBezTo>
                    <a:cubicBezTo>
                      <a:pt x="15" y="17"/>
                      <a:pt x="18" y="17"/>
                      <a:pt x="19" y="20"/>
                    </a:cubicBezTo>
                    <a:cubicBezTo>
                      <a:pt x="19" y="20"/>
                      <a:pt x="19" y="21"/>
                      <a:pt x="20" y="21"/>
                    </a:cubicBezTo>
                    <a:cubicBezTo>
                      <a:pt x="21" y="21"/>
                      <a:pt x="20" y="20"/>
                      <a:pt x="20" y="19"/>
                    </a:cubicBezTo>
                    <a:cubicBezTo>
                      <a:pt x="20" y="12"/>
                      <a:pt x="17" y="6"/>
                      <a:pt x="17" y="0"/>
                    </a:cubicBezTo>
                    <a:cubicBezTo>
                      <a:pt x="19" y="1"/>
                      <a:pt x="19" y="3"/>
                      <a:pt x="21"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1" name="Freeform 307"/>
              <p:cNvSpPr>
                <a:spLocks/>
              </p:cNvSpPr>
              <p:nvPr/>
            </p:nvSpPr>
            <p:spPr bwMode="auto">
              <a:xfrm>
                <a:off x="3585" y="4235"/>
                <a:ext cx="219" cy="303"/>
              </a:xfrm>
              <a:custGeom>
                <a:avLst/>
                <a:gdLst/>
                <a:ahLst/>
                <a:cxnLst>
                  <a:cxn ang="0">
                    <a:pos x="5" y="5"/>
                  </a:cxn>
                  <a:cxn ang="0">
                    <a:pos x="12" y="18"/>
                  </a:cxn>
                  <a:cxn ang="0">
                    <a:pos x="14" y="22"/>
                  </a:cxn>
                  <a:cxn ang="0">
                    <a:pos x="21" y="30"/>
                  </a:cxn>
                  <a:cxn ang="0">
                    <a:pos x="28" y="40"/>
                  </a:cxn>
                  <a:cxn ang="0">
                    <a:pos x="22" y="37"/>
                  </a:cxn>
                  <a:cxn ang="0">
                    <a:pos x="15" y="35"/>
                  </a:cxn>
                  <a:cxn ang="0">
                    <a:pos x="13" y="27"/>
                  </a:cxn>
                  <a:cxn ang="0">
                    <a:pos x="9" y="22"/>
                  </a:cxn>
                  <a:cxn ang="0">
                    <a:pos x="3" y="10"/>
                  </a:cxn>
                  <a:cxn ang="0">
                    <a:pos x="0" y="1"/>
                  </a:cxn>
                  <a:cxn ang="0">
                    <a:pos x="5" y="5"/>
                  </a:cxn>
                </a:cxnLst>
                <a:rect l="0" t="0" r="r" b="b"/>
                <a:pathLst>
                  <a:path w="28" h="40">
                    <a:moveTo>
                      <a:pt x="5" y="5"/>
                    </a:moveTo>
                    <a:cubicBezTo>
                      <a:pt x="7" y="9"/>
                      <a:pt x="9" y="14"/>
                      <a:pt x="12" y="18"/>
                    </a:cubicBezTo>
                    <a:lnTo>
                      <a:pt x="14" y="22"/>
                    </a:lnTo>
                    <a:lnTo>
                      <a:pt x="21" y="30"/>
                    </a:lnTo>
                    <a:cubicBezTo>
                      <a:pt x="24" y="33"/>
                      <a:pt x="25" y="37"/>
                      <a:pt x="28" y="40"/>
                    </a:cubicBezTo>
                    <a:cubicBezTo>
                      <a:pt x="26" y="38"/>
                      <a:pt x="24" y="39"/>
                      <a:pt x="22" y="37"/>
                    </a:cubicBezTo>
                    <a:cubicBezTo>
                      <a:pt x="20" y="36"/>
                      <a:pt x="18" y="33"/>
                      <a:pt x="15" y="35"/>
                    </a:cubicBezTo>
                    <a:cubicBezTo>
                      <a:pt x="14" y="32"/>
                      <a:pt x="13" y="30"/>
                      <a:pt x="13" y="27"/>
                    </a:cubicBezTo>
                    <a:cubicBezTo>
                      <a:pt x="11" y="26"/>
                      <a:pt x="11" y="23"/>
                      <a:pt x="9" y="22"/>
                    </a:cubicBezTo>
                    <a:cubicBezTo>
                      <a:pt x="8" y="18"/>
                      <a:pt x="6" y="14"/>
                      <a:pt x="3" y="10"/>
                    </a:cubicBezTo>
                    <a:cubicBezTo>
                      <a:pt x="2" y="7"/>
                      <a:pt x="1" y="4"/>
                      <a:pt x="0" y="1"/>
                    </a:cubicBezTo>
                    <a:cubicBezTo>
                      <a:pt x="3" y="0"/>
                      <a:pt x="4" y="3"/>
                      <a:pt x="5" y="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2" name="Freeform 308"/>
              <p:cNvSpPr>
                <a:spLocks/>
              </p:cNvSpPr>
              <p:nvPr/>
            </p:nvSpPr>
            <p:spPr bwMode="auto">
              <a:xfrm>
                <a:off x="3366" y="4243"/>
                <a:ext cx="8" cy="8"/>
              </a:xfrm>
              <a:custGeom>
                <a:avLst/>
                <a:gdLst/>
                <a:ahLst/>
                <a:cxnLst>
                  <a:cxn ang="0">
                    <a:pos x="0" y="0"/>
                  </a:cxn>
                  <a:cxn ang="0">
                    <a:pos x="1" y="1"/>
                  </a:cxn>
                  <a:cxn ang="0">
                    <a:pos x="0" y="0"/>
                  </a:cxn>
                </a:cxnLst>
                <a:rect l="0" t="0" r="r" b="b"/>
                <a:pathLst>
                  <a:path w="1" h="1">
                    <a:moveTo>
                      <a:pt x="0" y="0"/>
                    </a:moveTo>
                    <a:lnTo>
                      <a:pt x="1" y="1"/>
                    </a:lnTo>
                    <a:lnTo>
                      <a:pt x="0" y="0"/>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3" name="Freeform 309"/>
              <p:cNvSpPr>
                <a:spLocks/>
              </p:cNvSpPr>
              <p:nvPr/>
            </p:nvSpPr>
            <p:spPr bwMode="auto">
              <a:xfrm>
                <a:off x="3382" y="4258"/>
                <a:ext cx="7" cy="8"/>
              </a:xfrm>
              <a:custGeom>
                <a:avLst/>
                <a:gdLst/>
                <a:ahLst/>
                <a:cxnLst>
                  <a:cxn ang="0">
                    <a:pos x="1" y="1"/>
                  </a:cxn>
                  <a:cxn ang="0">
                    <a:pos x="0" y="0"/>
                  </a:cxn>
                  <a:cxn ang="0">
                    <a:pos x="0" y="0"/>
                  </a:cxn>
                  <a:cxn ang="0">
                    <a:pos x="1" y="1"/>
                  </a:cxn>
                </a:cxnLst>
                <a:rect l="0" t="0" r="r" b="b"/>
                <a:pathLst>
                  <a:path w="1" h="1">
                    <a:moveTo>
                      <a:pt x="1" y="1"/>
                    </a:moveTo>
                    <a:lnTo>
                      <a:pt x="0" y="0"/>
                    </a:lnTo>
                    <a:lnTo>
                      <a:pt x="0" y="0"/>
                    </a:lnTo>
                    <a:lnTo>
                      <a:pt x="1" y="1"/>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4" name="Freeform 310"/>
              <p:cNvSpPr>
                <a:spLocks/>
              </p:cNvSpPr>
              <p:nvPr/>
            </p:nvSpPr>
            <p:spPr bwMode="auto">
              <a:xfrm>
                <a:off x="3389" y="4266"/>
                <a:ext cx="8" cy="7"/>
              </a:xfrm>
              <a:custGeom>
                <a:avLst/>
                <a:gdLst/>
                <a:ahLst/>
                <a:cxnLst>
                  <a:cxn ang="0">
                    <a:pos x="0" y="0"/>
                  </a:cxn>
                  <a:cxn ang="0">
                    <a:pos x="1" y="1"/>
                  </a:cxn>
                  <a:cxn ang="0">
                    <a:pos x="0" y="0"/>
                  </a:cxn>
                </a:cxnLst>
                <a:rect l="0" t="0" r="r" b="b"/>
                <a:pathLst>
                  <a:path w="1" h="1">
                    <a:moveTo>
                      <a:pt x="0" y="0"/>
                    </a:moveTo>
                    <a:lnTo>
                      <a:pt x="1" y="1"/>
                    </a:lnTo>
                    <a:lnTo>
                      <a:pt x="0" y="0"/>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5" name="Freeform 311"/>
              <p:cNvSpPr>
                <a:spLocks/>
              </p:cNvSpPr>
              <p:nvPr/>
            </p:nvSpPr>
            <p:spPr bwMode="auto">
              <a:xfrm>
                <a:off x="3483" y="4281"/>
                <a:ext cx="204" cy="212"/>
              </a:xfrm>
              <a:custGeom>
                <a:avLst/>
                <a:gdLst/>
                <a:ahLst/>
                <a:cxnLst>
                  <a:cxn ang="0">
                    <a:pos x="6" y="3"/>
                  </a:cxn>
                  <a:cxn ang="0">
                    <a:pos x="11" y="9"/>
                  </a:cxn>
                  <a:cxn ang="0">
                    <a:pos x="18" y="14"/>
                  </a:cxn>
                  <a:cxn ang="0">
                    <a:pos x="25" y="23"/>
                  </a:cxn>
                  <a:cxn ang="0">
                    <a:pos x="26" y="28"/>
                  </a:cxn>
                  <a:cxn ang="0">
                    <a:pos x="22" y="26"/>
                  </a:cxn>
                  <a:cxn ang="0">
                    <a:pos x="17" y="24"/>
                  </a:cxn>
                  <a:cxn ang="0">
                    <a:pos x="7" y="15"/>
                  </a:cxn>
                  <a:cxn ang="0">
                    <a:pos x="9" y="13"/>
                  </a:cxn>
                  <a:cxn ang="0">
                    <a:pos x="17" y="22"/>
                  </a:cxn>
                  <a:cxn ang="0">
                    <a:pos x="17" y="23"/>
                  </a:cxn>
                  <a:cxn ang="0">
                    <a:pos x="18" y="23"/>
                  </a:cxn>
                  <a:cxn ang="0">
                    <a:pos x="11" y="10"/>
                  </a:cxn>
                  <a:cxn ang="0">
                    <a:pos x="3" y="5"/>
                  </a:cxn>
                  <a:cxn ang="0">
                    <a:pos x="3" y="0"/>
                  </a:cxn>
                  <a:cxn ang="0">
                    <a:pos x="6" y="3"/>
                  </a:cxn>
                </a:cxnLst>
                <a:rect l="0" t="0" r="r" b="b"/>
                <a:pathLst>
                  <a:path w="26" h="28">
                    <a:moveTo>
                      <a:pt x="6" y="3"/>
                    </a:moveTo>
                    <a:cubicBezTo>
                      <a:pt x="8" y="5"/>
                      <a:pt x="10" y="6"/>
                      <a:pt x="11" y="9"/>
                    </a:cubicBezTo>
                    <a:cubicBezTo>
                      <a:pt x="13" y="11"/>
                      <a:pt x="16" y="12"/>
                      <a:pt x="18" y="14"/>
                    </a:cubicBezTo>
                    <a:cubicBezTo>
                      <a:pt x="21" y="17"/>
                      <a:pt x="22" y="21"/>
                      <a:pt x="25" y="23"/>
                    </a:cubicBezTo>
                    <a:cubicBezTo>
                      <a:pt x="25" y="25"/>
                      <a:pt x="26" y="26"/>
                      <a:pt x="26" y="28"/>
                    </a:cubicBezTo>
                    <a:cubicBezTo>
                      <a:pt x="25" y="28"/>
                      <a:pt x="23" y="27"/>
                      <a:pt x="22" y="26"/>
                    </a:cubicBezTo>
                    <a:cubicBezTo>
                      <a:pt x="20" y="26"/>
                      <a:pt x="19" y="23"/>
                      <a:pt x="17" y="24"/>
                    </a:cubicBezTo>
                    <a:lnTo>
                      <a:pt x="7" y="15"/>
                    </a:lnTo>
                    <a:cubicBezTo>
                      <a:pt x="8" y="15"/>
                      <a:pt x="8" y="14"/>
                      <a:pt x="9" y="13"/>
                    </a:cubicBezTo>
                    <a:cubicBezTo>
                      <a:pt x="13" y="15"/>
                      <a:pt x="14" y="19"/>
                      <a:pt x="17" y="22"/>
                    </a:cubicBezTo>
                    <a:cubicBezTo>
                      <a:pt x="17" y="23"/>
                      <a:pt x="17" y="23"/>
                      <a:pt x="17" y="23"/>
                    </a:cubicBezTo>
                    <a:cubicBezTo>
                      <a:pt x="18" y="24"/>
                      <a:pt x="18" y="23"/>
                      <a:pt x="18" y="23"/>
                    </a:cubicBezTo>
                    <a:cubicBezTo>
                      <a:pt x="17" y="18"/>
                      <a:pt x="16" y="13"/>
                      <a:pt x="11" y="10"/>
                    </a:cubicBezTo>
                    <a:cubicBezTo>
                      <a:pt x="10" y="7"/>
                      <a:pt x="6" y="6"/>
                      <a:pt x="3" y="5"/>
                    </a:cubicBezTo>
                    <a:cubicBezTo>
                      <a:pt x="0" y="3"/>
                      <a:pt x="3" y="1"/>
                      <a:pt x="3" y="0"/>
                    </a:cubicBezTo>
                    <a:cubicBezTo>
                      <a:pt x="5" y="0"/>
                      <a:pt x="6" y="1"/>
                      <a:pt x="6"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6" name="Freeform 312"/>
              <p:cNvSpPr>
                <a:spLocks/>
              </p:cNvSpPr>
              <p:nvPr/>
            </p:nvSpPr>
            <p:spPr bwMode="auto">
              <a:xfrm>
                <a:off x="3405" y="4281"/>
                <a:ext cx="1" cy="7"/>
              </a:xfrm>
              <a:custGeom>
                <a:avLst/>
                <a:gdLst/>
                <a:ahLst/>
                <a:cxnLst>
                  <a:cxn ang="0">
                    <a:pos x="0" y="0"/>
                  </a:cxn>
                  <a:cxn ang="0">
                    <a:pos x="0" y="1"/>
                  </a:cxn>
                  <a:cxn ang="0">
                    <a:pos x="0" y="0"/>
                  </a:cxn>
                </a:cxnLst>
                <a:rect l="0" t="0" r="r" b="b"/>
                <a:pathLst>
                  <a:path h="1">
                    <a:moveTo>
                      <a:pt x="0" y="0"/>
                    </a:moveTo>
                    <a:lnTo>
                      <a:pt x="0" y="1"/>
                    </a:lnTo>
                    <a:lnTo>
                      <a:pt x="0" y="0"/>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7" name="Freeform 313"/>
              <p:cNvSpPr>
                <a:spLocks/>
              </p:cNvSpPr>
              <p:nvPr/>
            </p:nvSpPr>
            <p:spPr bwMode="auto">
              <a:xfrm>
                <a:off x="3421" y="4296"/>
                <a:ext cx="1" cy="8"/>
              </a:xfrm>
              <a:custGeom>
                <a:avLst/>
                <a:gdLst/>
                <a:ahLst/>
                <a:cxnLst>
                  <a:cxn ang="0">
                    <a:pos x="0" y="0"/>
                  </a:cxn>
                  <a:cxn ang="0">
                    <a:pos x="0" y="1"/>
                  </a:cxn>
                  <a:cxn ang="0">
                    <a:pos x="0" y="0"/>
                  </a:cxn>
                </a:cxnLst>
                <a:rect l="0" t="0" r="r" b="b"/>
                <a:pathLst>
                  <a:path h="1">
                    <a:moveTo>
                      <a:pt x="0" y="0"/>
                    </a:moveTo>
                    <a:lnTo>
                      <a:pt x="0" y="1"/>
                    </a:lnTo>
                    <a:lnTo>
                      <a:pt x="0" y="0"/>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8" name="Freeform 314"/>
              <p:cNvSpPr>
                <a:spLocks/>
              </p:cNvSpPr>
              <p:nvPr/>
            </p:nvSpPr>
            <p:spPr bwMode="auto">
              <a:xfrm>
                <a:off x="3421" y="4304"/>
                <a:ext cx="187" cy="159"/>
              </a:xfrm>
              <a:custGeom>
                <a:avLst/>
                <a:gdLst/>
                <a:ahLst/>
                <a:cxnLst>
                  <a:cxn ang="0">
                    <a:pos x="12" y="11"/>
                  </a:cxn>
                  <a:cxn ang="0">
                    <a:pos x="23" y="21"/>
                  </a:cxn>
                  <a:cxn ang="0">
                    <a:pos x="24" y="21"/>
                  </a:cxn>
                  <a:cxn ang="0">
                    <a:pos x="23" y="21"/>
                  </a:cxn>
                  <a:cxn ang="0">
                    <a:pos x="11" y="12"/>
                  </a:cxn>
                  <a:cxn ang="0">
                    <a:pos x="1" y="1"/>
                  </a:cxn>
                  <a:cxn ang="0">
                    <a:pos x="0" y="0"/>
                  </a:cxn>
                  <a:cxn ang="0">
                    <a:pos x="3" y="3"/>
                  </a:cxn>
                  <a:cxn ang="0">
                    <a:pos x="12" y="11"/>
                  </a:cxn>
                </a:cxnLst>
                <a:rect l="0" t="0" r="r" b="b"/>
                <a:pathLst>
                  <a:path w="24" h="21">
                    <a:moveTo>
                      <a:pt x="12" y="11"/>
                    </a:moveTo>
                    <a:lnTo>
                      <a:pt x="23" y="21"/>
                    </a:lnTo>
                    <a:lnTo>
                      <a:pt x="24" y="21"/>
                    </a:lnTo>
                    <a:lnTo>
                      <a:pt x="23" y="21"/>
                    </a:lnTo>
                    <a:lnTo>
                      <a:pt x="11" y="12"/>
                    </a:lnTo>
                    <a:lnTo>
                      <a:pt x="1" y="1"/>
                    </a:lnTo>
                    <a:lnTo>
                      <a:pt x="0" y="0"/>
                    </a:lnTo>
                    <a:lnTo>
                      <a:pt x="3" y="3"/>
                    </a:lnTo>
                    <a:lnTo>
                      <a:pt x="12" y="11"/>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39" name="Freeform 315"/>
              <p:cNvSpPr>
                <a:spLocks/>
              </p:cNvSpPr>
              <p:nvPr/>
            </p:nvSpPr>
            <p:spPr bwMode="auto">
              <a:xfrm>
                <a:off x="1457" y="4349"/>
                <a:ext cx="203" cy="242"/>
              </a:xfrm>
              <a:custGeom>
                <a:avLst/>
                <a:gdLst/>
                <a:ahLst/>
                <a:cxnLst>
                  <a:cxn ang="0">
                    <a:pos x="22" y="2"/>
                  </a:cxn>
                  <a:cxn ang="0">
                    <a:pos x="24" y="8"/>
                  </a:cxn>
                  <a:cxn ang="0">
                    <a:pos x="21" y="11"/>
                  </a:cxn>
                  <a:cxn ang="0">
                    <a:pos x="22" y="12"/>
                  </a:cxn>
                  <a:cxn ang="0">
                    <a:pos x="14" y="32"/>
                  </a:cxn>
                  <a:cxn ang="0">
                    <a:pos x="0" y="32"/>
                  </a:cxn>
                  <a:cxn ang="0">
                    <a:pos x="2" y="30"/>
                  </a:cxn>
                  <a:cxn ang="0">
                    <a:pos x="2" y="26"/>
                  </a:cxn>
                  <a:cxn ang="0">
                    <a:pos x="1" y="21"/>
                  </a:cxn>
                  <a:cxn ang="0">
                    <a:pos x="7" y="19"/>
                  </a:cxn>
                  <a:cxn ang="0">
                    <a:pos x="9" y="21"/>
                  </a:cxn>
                  <a:cxn ang="0">
                    <a:pos x="8" y="26"/>
                  </a:cxn>
                  <a:cxn ang="0">
                    <a:pos x="7" y="28"/>
                  </a:cxn>
                  <a:cxn ang="0">
                    <a:pos x="9" y="28"/>
                  </a:cxn>
                  <a:cxn ang="0">
                    <a:pos x="16" y="22"/>
                  </a:cxn>
                  <a:cxn ang="0">
                    <a:pos x="17" y="19"/>
                  </a:cxn>
                  <a:cxn ang="0">
                    <a:pos x="17" y="15"/>
                  </a:cxn>
                  <a:cxn ang="0">
                    <a:pos x="16" y="11"/>
                  </a:cxn>
                  <a:cxn ang="0">
                    <a:pos x="13" y="10"/>
                  </a:cxn>
                  <a:cxn ang="0">
                    <a:pos x="12" y="11"/>
                  </a:cxn>
                  <a:cxn ang="0">
                    <a:pos x="13" y="5"/>
                  </a:cxn>
                  <a:cxn ang="0">
                    <a:pos x="18" y="1"/>
                  </a:cxn>
                  <a:cxn ang="0">
                    <a:pos x="22" y="2"/>
                  </a:cxn>
                </a:cxnLst>
                <a:rect l="0" t="0" r="r" b="b"/>
                <a:pathLst>
                  <a:path w="26" h="32">
                    <a:moveTo>
                      <a:pt x="22" y="2"/>
                    </a:moveTo>
                    <a:cubicBezTo>
                      <a:pt x="21" y="4"/>
                      <a:pt x="26" y="5"/>
                      <a:pt x="24" y="8"/>
                    </a:cubicBezTo>
                    <a:cubicBezTo>
                      <a:pt x="23" y="10"/>
                      <a:pt x="20" y="9"/>
                      <a:pt x="21" y="11"/>
                    </a:cubicBezTo>
                    <a:cubicBezTo>
                      <a:pt x="21" y="11"/>
                      <a:pt x="22" y="12"/>
                      <a:pt x="22" y="12"/>
                    </a:cubicBezTo>
                    <a:cubicBezTo>
                      <a:pt x="21" y="20"/>
                      <a:pt x="19" y="28"/>
                      <a:pt x="14" y="32"/>
                    </a:cubicBezTo>
                    <a:lnTo>
                      <a:pt x="0" y="32"/>
                    </a:lnTo>
                    <a:cubicBezTo>
                      <a:pt x="0" y="31"/>
                      <a:pt x="1" y="31"/>
                      <a:pt x="2" y="30"/>
                    </a:cubicBezTo>
                    <a:cubicBezTo>
                      <a:pt x="1" y="29"/>
                      <a:pt x="3" y="28"/>
                      <a:pt x="2" y="26"/>
                    </a:cubicBezTo>
                    <a:cubicBezTo>
                      <a:pt x="1" y="25"/>
                      <a:pt x="1" y="23"/>
                      <a:pt x="1" y="21"/>
                    </a:cubicBezTo>
                    <a:cubicBezTo>
                      <a:pt x="2" y="19"/>
                      <a:pt x="5" y="19"/>
                      <a:pt x="7" y="19"/>
                    </a:cubicBezTo>
                    <a:cubicBezTo>
                      <a:pt x="7" y="20"/>
                      <a:pt x="9" y="19"/>
                      <a:pt x="9" y="21"/>
                    </a:cubicBezTo>
                    <a:cubicBezTo>
                      <a:pt x="10" y="23"/>
                      <a:pt x="7" y="24"/>
                      <a:pt x="8" y="26"/>
                    </a:cubicBezTo>
                    <a:cubicBezTo>
                      <a:pt x="7" y="27"/>
                      <a:pt x="7" y="27"/>
                      <a:pt x="7" y="28"/>
                    </a:cubicBezTo>
                    <a:cubicBezTo>
                      <a:pt x="8" y="28"/>
                      <a:pt x="9" y="28"/>
                      <a:pt x="9" y="28"/>
                    </a:cubicBezTo>
                    <a:cubicBezTo>
                      <a:pt x="12" y="27"/>
                      <a:pt x="16" y="26"/>
                      <a:pt x="16" y="22"/>
                    </a:cubicBezTo>
                    <a:cubicBezTo>
                      <a:pt x="18" y="21"/>
                      <a:pt x="16" y="20"/>
                      <a:pt x="17" y="19"/>
                    </a:cubicBezTo>
                    <a:cubicBezTo>
                      <a:pt x="17" y="17"/>
                      <a:pt x="15" y="16"/>
                      <a:pt x="17" y="15"/>
                    </a:cubicBezTo>
                    <a:cubicBezTo>
                      <a:pt x="17" y="14"/>
                      <a:pt x="16" y="12"/>
                      <a:pt x="16" y="11"/>
                    </a:cubicBezTo>
                    <a:cubicBezTo>
                      <a:pt x="15" y="11"/>
                      <a:pt x="14" y="10"/>
                      <a:pt x="13" y="10"/>
                    </a:cubicBezTo>
                    <a:cubicBezTo>
                      <a:pt x="12" y="11"/>
                      <a:pt x="12" y="11"/>
                      <a:pt x="12" y="11"/>
                    </a:cubicBezTo>
                    <a:cubicBezTo>
                      <a:pt x="11" y="9"/>
                      <a:pt x="12" y="7"/>
                      <a:pt x="13" y="5"/>
                    </a:cubicBezTo>
                    <a:cubicBezTo>
                      <a:pt x="15" y="3"/>
                      <a:pt x="17" y="2"/>
                      <a:pt x="18" y="1"/>
                    </a:cubicBezTo>
                    <a:cubicBezTo>
                      <a:pt x="19" y="0"/>
                      <a:pt x="21" y="0"/>
                      <a:pt x="22"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0" name="Freeform 316"/>
              <p:cNvSpPr>
                <a:spLocks/>
              </p:cNvSpPr>
              <p:nvPr/>
            </p:nvSpPr>
            <p:spPr bwMode="auto">
              <a:xfrm>
                <a:off x="3444" y="4455"/>
                <a:ext cx="31" cy="46"/>
              </a:xfrm>
              <a:custGeom>
                <a:avLst/>
                <a:gdLst/>
                <a:ahLst/>
                <a:cxnLst>
                  <a:cxn ang="0">
                    <a:pos x="4" y="5"/>
                  </a:cxn>
                  <a:cxn ang="0">
                    <a:pos x="3" y="6"/>
                  </a:cxn>
                  <a:cxn ang="0">
                    <a:pos x="1" y="3"/>
                  </a:cxn>
                  <a:cxn ang="0">
                    <a:pos x="0" y="0"/>
                  </a:cxn>
                  <a:cxn ang="0">
                    <a:pos x="0" y="0"/>
                  </a:cxn>
                  <a:cxn ang="0">
                    <a:pos x="4" y="5"/>
                  </a:cxn>
                </a:cxnLst>
                <a:rect l="0" t="0" r="r" b="b"/>
                <a:pathLst>
                  <a:path w="4" h="6">
                    <a:moveTo>
                      <a:pt x="4" y="5"/>
                    </a:moveTo>
                    <a:cubicBezTo>
                      <a:pt x="3" y="5"/>
                      <a:pt x="3" y="6"/>
                      <a:pt x="3" y="6"/>
                    </a:cubicBezTo>
                    <a:cubicBezTo>
                      <a:pt x="2" y="6"/>
                      <a:pt x="2" y="4"/>
                      <a:pt x="1" y="3"/>
                    </a:cubicBezTo>
                    <a:cubicBezTo>
                      <a:pt x="0" y="3"/>
                      <a:pt x="0" y="1"/>
                      <a:pt x="0" y="0"/>
                    </a:cubicBezTo>
                    <a:lnTo>
                      <a:pt x="0" y="0"/>
                    </a:lnTo>
                    <a:cubicBezTo>
                      <a:pt x="1" y="1"/>
                      <a:pt x="2" y="3"/>
                      <a:pt x="4" y="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1" name="Freeform 317"/>
              <p:cNvSpPr>
                <a:spLocks noEditPoints="1"/>
              </p:cNvSpPr>
              <p:nvPr/>
            </p:nvSpPr>
            <p:spPr bwMode="auto">
              <a:xfrm>
                <a:off x="3593" y="4470"/>
                <a:ext cx="367" cy="121"/>
              </a:xfrm>
              <a:custGeom>
                <a:avLst/>
                <a:gdLst/>
                <a:ahLst/>
                <a:cxnLst>
                  <a:cxn ang="0">
                    <a:pos x="6" y="2"/>
                  </a:cxn>
                  <a:cxn ang="0">
                    <a:pos x="17" y="5"/>
                  </a:cxn>
                  <a:cxn ang="0">
                    <a:pos x="25" y="9"/>
                  </a:cxn>
                  <a:cxn ang="0">
                    <a:pos x="34" y="12"/>
                  </a:cxn>
                  <a:cxn ang="0">
                    <a:pos x="47" y="16"/>
                  </a:cxn>
                  <a:cxn ang="0">
                    <a:pos x="47" y="16"/>
                  </a:cxn>
                  <a:cxn ang="0">
                    <a:pos x="34" y="16"/>
                  </a:cxn>
                  <a:cxn ang="0">
                    <a:pos x="33" y="16"/>
                  </a:cxn>
                  <a:cxn ang="0">
                    <a:pos x="34" y="15"/>
                  </a:cxn>
                  <a:cxn ang="0">
                    <a:pos x="31" y="12"/>
                  </a:cxn>
                  <a:cxn ang="0">
                    <a:pos x="33" y="16"/>
                  </a:cxn>
                  <a:cxn ang="0">
                    <a:pos x="21" y="12"/>
                  </a:cxn>
                  <a:cxn ang="0">
                    <a:pos x="21" y="11"/>
                  </a:cxn>
                  <a:cxn ang="0">
                    <a:pos x="20" y="9"/>
                  </a:cxn>
                  <a:cxn ang="0">
                    <a:pos x="19" y="9"/>
                  </a:cxn>
                  <a:cxn ang="0">
                    <a:pos x="19" y="11"/>
                  </a:cxn>
                  <a:cxn ang="0">
                    <a:pos x="17" y="10"/>
                  </a:cxn>
                  <a:cxn ang="0">
                    <a:pos x="15" y="8"/>
                  </a:cxn>
                  <a:cxn ang="0">
                    <a:pos x="14" y="8"/>
                  </a:cxn>
                  <a:cxn ang="0">
                    <a:pos x="16" y="10"/>
                  </a:cxn>
                  <a:cxn ang="0">
                    <a:pos x="5" y="7"/>
                  </a:cxn>
                  <a:cxn ang="0">
                    <a:pos x="0" y="1"/>
                  </a:cxn>
                  <a:cxn ang="0">
                    <a:pos x="6" y="2"/>
                  </a:cxn>
                  <a:cxn ang="0">
                    <a:pos x="28" y="16"/>
                  </a:cxn>
                  <a:cxn ang="0">
                    <a:pos x="25" y="15"/>
                  </a:cxn>
                  <a:cxn ang="0">
                    <a:pos x="25" y="15"/>
                  </a:cxn>
                  <a:cxn ang="0">
                    <a:pos x="30" y="16"/>
                  </a:cxn>
                  <a:cxn ang="0">
                    <a:pos x="28" y="16"/>
                  </a:cxn>
                </a:cxnLst>
                <a:rect l="0" t="0" r="r" b="b"/>
                <a:pathLst>
                  <a:path w="47" h="16">
                    <a:moveTo>
                      <a:pt x="6" y="2"/>
                    </a:moveTo>
                    <a:cubicBezTo>
                      <a:pt x="10" y="3"/>
                      <a:pt x="13" y="5"/>
                      <a:pt x="17" y="5"/>
                    </a:cubicBezTo>
                    <a:cubicBezTo>
                      <a:pt x="19" y="7"/>
                      <a:pt x="22" y="8"/>
                      <a:pt x="25" y="9"/>
                    </a:cubicBezTo>
                    <a:cubicBezTo>
                      <a:pt x="27" y="11"/>
                      <a:pt x="32" y="9"/>
                      <a:pt x="34" y="12"/>
                    </a:cubicBezTo>
                    <a:cubicBezTo>
                      <a:pt x="38" y="13"/>
                      <a:pt x="42" y="16"/>
                      <a:pt x="47" y="16"/>
                    </a:cubicBezTo>
                    <a:cubicBezTo>
                      <a:pt x="47" y="16"/>
                      <a:pt x="47" y="16"/>
                      <a:pt x="47" y="16"/>
                    </a:cubicBezTo>
                    <a:lnTo>
                      <a:pt x="34" y="16"/>
                    </a:lnTo>
                    <a:lnTo>
                      <a:pt x="33" y="16"/>
                    </a:lnTo>
                    <a:lnTo>
                      <a:pt x="34" y="15"/>
                    </a:lnTo>
                    <a:cubicBezTo>
                      <a:pt x="32" y="14"/>
                      <a:pt x="33" y="12"/>
                      <a:pt x="31" y="12"/>
                    </a:cubicBezTo>
                    <a:cubicBezTo>
                      <a:pt x="31" y="13"/>
                      <a:pt x="32" y="15"/>
                      <a:pt x="33" y="16"/>
                    </a:cubicBezTo>
                    <a:cubicBezTo>
                      <a:pt x="29" y="13"/>
                      <a:pt x="24" y="14"/>
                      <a:pt x="21" y="12"/>
                    </a:cubicBezTo>
                    <a:cubicBezTo>
                      <a:pt x="20" y="12"/>
                      <a:pt x="21" y="12"/>
                      <a:pt x="21" y="11"/>
                    </a:cubicBezTo>
                    <a:cubicBezTo>
                      <a:pt x="20" y="11"/>
                      <a:pt x="21" y="10"/>
                      <a:pt x="20" y="9"/>
                    </a:cubicBezTo>
                    <a:lnTo>
                      <a:pt x="19" y="9"/>
                    </a:lnTo>
                    <a:cubicBezTo>
                      <a:pt x="19" y="10"/>
                      <a:pt x="19" y="11"/>
                      <a:pt x="19" y="11"/>
                    </a:cubicBezTo>
                    <a:cubicBezTo>
                      <a:pt x="19" y="11"/>
                      <a:pt x="17" y="11"/>
                      <a:pt x="17" y="10"/>
                    </a:cubicBezTo>
                    <a:cubicBezTo>
                      <a:pt x="16" y="9"/>
                      <a:pt x="17" y="8"/>
                      <a:pt x="15" y="8"/>
                    </a:cubicBezTo>
                    <a:cubicBezTo>
                      <a:pt x="15" y="7"/>
                      <a:pt x="15" y="8"/>
                      <a:pt x="14" y="8"/>
                    </a:cubicBezTo>
                    <a:lnTo>
                      <a:pt x="16" y="10"/>
                    </a:lnTo>
                    <a:cubicBezTo>
                      <a:pt x="12" y="9"/>
                      <a:pt x="9" y="8"/>
                      <a:pt x="5" y="7"/>
                    </a:cubicBezTo>
                    <a:cubicBezTo>
                      <a:pt x="4" y="5"/>
                      <a:pt x="3" y="2"/>
                      <a:pt x="0" y="1"/>
                    </a:cubicBezTo>
                    <a:cubicBezTo>
                      <a:pt x="2" y="1"/>
                      <a:pt x="5" y="0"/>
                      <a:pt x="6" y="2"/>
                    </a:cubicBezTo>
                    <a:close/>
                    <a:moveTo>
                      <a:pt x="28" y="16"/>
                    </a:moveTo>
                    <a:cubicBezTo>
                      <a:pt x="27" y="16"/>
                      <a:pt x="26" y="16"/>
                      <a:pt x="25" y="15"/>
                    </a:cubicBezTo>
                    <a:lnTo>
                      <a:pt x="25" y="15"/>
                    </a:lnTo>
                    <a:cubicBezTo>
                      <a:pt x="27" y="15"/>
                      <a:pt x="29" y="16"/>
                      <a:pt x="30" y="16"/>
                    </a:cubicBezTo>
                    <a:lnTo>
                      <a:pt x="28" y="16"/>
                    </a:ln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2" name="Freeform 318"/>
              <p:cNvSpPr>
                <a:spLocks/>
              </p:cNvSpPr>
              <p:nvPr/>
            </p:nvSpPr>
            <p:spPr bwMode="auto">
              <a:xfrm>
                <a:off x="5298" y="4508"/>
                <a:ext cx="360" cy="83"/>
              </a:xfrm>
              <a:custGeom>
                <a:avLst/>
                <a:gdLst/>
                <a:ahLst/>
                <a:cxnLst>
                  <a:cxn ang="0">
                    <a:pos x="13" y="3"/>
                  </a:cxn>
                  <a:cxn ang="0">
                    <a:pos x="46" y="11"/>
                  </a:cxn>
                  <a:cxn ang="0">
                    <a:pos x="45" y="11"/>
                  </a:cxn>
                  <a:cxn ang="0">
                    <a:pos x="41" y="11"/>
                  </a:cxn>
                  <a:cxn ang="0">
                    <a:pos x="40" y="11"/>
                  </a:cxn>
                  <a:cxn ang="0">
                    <a:pos x="15" y="11"/>
                  </a:cxn>
                  <a:cxn ang="0">
                    <a:pos x="9" y="9"/>
                  </a:cxn>
                  <a:cxn ang="0">
                    <a:pos x="0" y="4"/>
                  </a:cxn>
                  <a:cxn ang="0">
                    <a:pos x="0" y="2"/>
                  </a:cxn>
                  <a:cxn ang="0">
                    <a:pos x="8" y="1"/>
                  </a:cxn>
                  <a:cxn ang="0">
                    <a:pos x="13" y="3"/>
                  </a:cxn>
                </a:cxnLst>
                <a:rect l="0" t="0" r="r" b="b"/>
                <a:pathLst>
                  <a:path w="46" h="11">
                    <a:moveTo>
                      <a:pt x="13" y="3"/>
                    </a:moveTo>
                    <a:cubicBezTo>
                      <a:pt x="23" y="8"/>
                      <a:pt x="36" y="6"/>
                      <a:pt x="46" y="11"/>
                    </a:cubicBezTo>
                    <a:lnTo>
                      <a:pt x="45" y="11"/>
                    </a:lnTo>
                    <a:cubicBezTo>
                      <a:pt x="44" y="10"/>
                      <a:pt x="42" y="11"/>
                      <a:pt x="41" y="11"/>
                    </a:cubicBezTo>
                    <a:cubicBezTo>
                      <a:pt x="41" y="11"/>
                      <a:pt x="40" y="11"/>
                      <a:pt x="40" y="11"/>
                    </a:cubicBezTo>
                    <a:lnTo>
                      <a:pt x="15" y="11"/>
                    </a:lnTo>
                    <a:cubicBezTo>
                      <a:pt x="13" y="11"/>
                      <a:pt x="11" y="10"/>
                      <a:pt x="9" y="9"/>
                    </a:cubicBezTo>
                    <a:cubicBezTo>
                      <a:pt x="6" y="7"/>
                      <a:pt x="3" y="6"/>
                      <a:pt x="0" y="4"/>
                    </a:cubicBezTo>
                    <a:cubicBezTo>
                      <a:pt x="0" y="3"/>
                      <a:pt x="0" y="2"/>
                      <a:pt x="0" y="2"/>
                    </a:cubicBezTo>
                    <a:cubicBezTo>
                      <a:pt x="2" y="0"/>
                      <a:pt x="5" y="2"/>
                      <a:pt x="8" y="1"/>
                    </a:cubicBezTo>
                    <a:cubicBezTo>
                      <a:pt x="10" y="1"/>
                      <a:pt x="11" y="3"/>
                      <a:pt x="13"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3" name="Freeform 319"/>
              <p:cNvSpPr>
                <a:spLocks noEditPoints="1"/>
              </p:cNvSpPr>
              <p:nvPr/>
            </p:nvSpPr>
            <p:spPr bwMode="auto">
              <a:xfrm>
                <a:off x="823" y="4485"/>
                <a:ext cx="587" cy="106"/>
              </a:xfrm>
              <a:custGeom>
                <a:avLst/>
                <a:gdLst/>
                <a:ahLst/>
                <a:cxnLst>
                  <a:cxn ang="0">
                    <a:pos x="59" y="3"/>
                  </a:cxn>
                  <a:cxn ang="0">
                    <a:pos x="59" y="7"/>
                  </a:cxn>
                  <a:cxn ang="0">
                    <a:pos x="56" y="9"/>
                  </a:cxn>
                  <a:cxn ang="0">
                    <a:pos x="61" y="10"/>
                  </a:cxn>
                  <a:cxn ang="0">
                    <a:pos x="64" y="8"/>
                  </a:cxn>
                  <a:cxn ang="0">
                    <a:pos x="73" y="7"/>
                  </a:cxn>
                  <a:cxn ang="0">
                    <a:pos x="73" y="12"/>
                  </a:cxn>
                  <a:cxn ang="0">
                    <a:pos x="74" y="14"/>
                  </a:cxn>
                  <a:cxn ang="0">
                    <a:pos x="48" y="14"/>
                  </a:cxn>
                  <a:cxn ang="0">
                    <a:pos x="46" y="10"/>
                  </a:cxn>
                  <a:cxn ang="0">
                    <a:pos x="40" y="5"/>
                  </a:cxn>
                  <a:cxn ang="0">
                    <a:pos x="42" y="2"/>
                  </a:cxn>
                  <a:cxn ang="0">
                    <a:pos x="47" y="4"/>
                  </a:cxn>
                  <a:cxn ang="0">
                    <a:pos x="53" y="0"/>
                  </a:cxn>
                  <a:cxn ang="0">
                    <a:pos x="59" y="3"/>
                  </a:cxn>
                  <a:cxn ang="0">
                    <a:pos x="0" y="14"/>
                  </a:cxn>
                  <a:cxn ang="0">
                    <a:pos x="3" y="12"/>
                  </a:cxn>
                  <a:cxn ang="0">
                    <a:pos x="6" y="11"/>
                  </a:cxn>
                  <a:cxn ang="0">
                    <a:pos x="15" y="8"/>
                  </a:cxn>
                  <a:cxn ang="0">
                    <a:pos x="22" y="14"/>
                  </a:cxn>
                  <a:cxn ang="0">
                    <a:pos x="0" y="14"/>
                  </a:cxn>
                  <a:cxn ang="0">
                    <a:pos x="34" y="14"/>
                  </a:cxn>
                  <a:cxn ang="0">
                    <a:pos x="36" y="14"/>
                  </a:cxn>
                  <a:cxn ang="0">
                    <a:pos x="36" y="14"/>
                  </a:cxn>
                  <a:cxn ang="0">
                    <a:pos x="34" y="14"/>
                  </a:cxn>
                </a:cxnLst>
                <a:rect l="0" t="0" r="r" b="b"/>
                <a:pathLst>
                  <a:path w="75" h="14">
                    <a:moveTo>
                      <a:pt x="59" y="3"/>
                    </a:moveTo>
                    <a:cubicBezTo>
                      <a:pt x="59" y="5"/>
                      <a:pt x="60" y="6"/>
                      <a:pt x="59" y="7"/>
                    </a:cubicBezTo>
                    <a:cubicBezTo>
                      <a:pt x="58" y="8"/>
                      <a:pt x="56" y="8"/>
                      <a:pt x="56" y="9"/>
                    </a:cubicBezTo>
                    <a:cubicBezTo>
                      <a:pt x="57" y="11"/>
                      <a:pt x="59" y="10"/>
                      <a:pt x="61" y="10"/>
                    </a:cubicBezTo>
                    <a:cubicBezTo>
                      <a:pt x="62" y="9"/>
                      <a:pt x="64" y="10"/>
                      <a:pt x="64" y="8"/>
                    </a:cubicBezTo>
                    <a:cubicBezTo>
                      <a:pt x="68" y="10"/>
                      <a:pt x="70" y="6"/>
                      <a:pt x="73" y="7"/>
                    </a:cubicBezTo>
                    <a:cubicBezTo>
                      <a:pt x="75" y="8"/>
                      <a:pt x="73" y="10"/>
                      <a:pt x="73" y="12"/>
                    </a:cubicBezTo>
                    <a:cubicBezTo>
                      <a:pt x="73" y="13"/>
                      <a:pt x="74" y="13"/>
                      <a:pt x="74" y="14"/>
                    </a:cubicBezTo>
                    <a:lnTo>
                      <a:pt x="48" y="14"/>
                    </a:lnTo>
                    <a:cubicBezTo>
                      <a:pt x="48" y="13"/>
                      <a:pt x="48" y="11"/>
                      <a:pt x="46" y="10"/>
                    </a:cubicBezTo>
                    <a:cubicBezTo>
                      <a:pt x="43" y="10"/>
                      <a:pt x="41" y="7"/>
                      <a:pt x="40" y="5"/>
                    </a:cubicBezTo>
                    <a:cubicBezTo>
                      <a:pt x="40" y="3"/>
                      <a:pt x="41" y="3"/>
                      <a:pt x="42" y="2"/>
                    </a:cubicBezTo>
                    <a:cubicBezTo>
                      <a:pt x="45" y="1"/>
                      <a:pt x="45" y="6"/>
                      <a:pt x="47" y="4"/>
                    </a:cubicBezTo>
                    <a:cubicBezTo>
                      <a:pt x="48" y="1"/>
                      <a:pt x="51" y="2"/>
                      <a:pt x="53" y="0"/>
                    </a:cubicBezTo>
                    <a:cubicBezTo>
                      <a:pt x="55" y="0"/>
                      <a:pt x="57" y="1"/>
                      <a:pt x="59" y="3"/>
                    </a:cubicBezTo>
                    <a:close/>
                    <a:moveTo>
                      <a:pt x="0" y="14"/>
                    </a:moveTo>
                    <a:cubicBezTo>
                      <a:pt x="1" y="14"/>
                      <a:pt x="2" y="13"/>
                      <a:pt x="3" y="12"/>
                    </a:cubicBezTo>
                    <a:cubicBezTo>
                      <a:pt x="4" y="13"/>
                      <a:pt x="5" y="11"/>
                      <a:pt x="6" y="11"/>
                    </a:cubicBezTo>
                    <a:cubicBezTo>
                      <a:pt x="9" y="10"/>
                      <a:pt x="12" y="8"/>
                      <a:pt x="15" y="8"/>
                    </a:cubicBezTo>
                    <a:cubicBezTo>
                      <a:pt x="17" y="11"/>
                      <a:pt x="21" y="11"/>
                      <a:pt x="22" y="14"/>
                    </a:cubicBezTo>
                    <a:lnTo>
                      <a:pt x="0" y="14"/>
                    </a:lnTo>
                    <a:close/>
                    <a:moveTo>
                      <a:pt x="34" y="14"/>
                    </a:moveTo>
                    <a:cubicBezTo>
                      <a:pt x="34" y="14"/>
                      <a:pt x="35" y="14"/>
                      <a:pt x="36" y="14"/>
                    </a:cubicBezTo>
                    <a:cubicBezTo>
                      <a:pt x="36" y="14"/>
                      <a:pt x="36" y="14"/>
                      <a:pt x="36" y="14"/>
                    </a:cubicBezTo>
                    <a:lnTo>
                      <a:pt x="34" y="14"/>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4" name="Freeform 320"/>
              <p:cNvSpPr>
                <a:spLocks/>
              </p:cNvSpPr>
              <p:nvPr/>
            </p:nvSpPr>
            <p:spPr bwMode="auto">
              <a:xfrm>
                <a:off x="3655" y="4538"/>
                <a:ext cx="110" cy="38"/>
              </a:xfrm>
              <a:custGeom>
                <a:avLst/>
                <a:gdLst/>
                <a:ahLst/>
                <a:cxnLst>
                  <a:cxn ang="0">
                    <a:pos x="14" y="5"/>
                  </a:cxn>
                  <a:cxn ang="0">
                    <a:pos x="1" y="1"/>
                  </a:cxn>
                  <a:cxn ang="0">
                    <a:pos x="0" y="0"/>
                  </a:cxn>
                  <a:cxn ang="0">
                    <a:pos x="14" y="5"/>
                  </a:cxn>
                </a:cxnLst>
                <a:rect l="0" t="0" r="r" b="b"/>
                <a:pathLst>
                  <a:path w="14" h="5">
                    <a:moveTo>
                      <a:pt x="14" y="5"/>
                    </a:moveTo>
                    <a:cubicBezTo>
                      <a:pt x="10" y="4"/>
                      <a:pt x="5" y="2"/>
                      <a:pt x="1" y="1"/>
                    </a:cubicBezTo>
                    <a:lnTo>
                      <a:pt x="0" y="0"/>
                    </a:lnTo>
                    <a:cubicBezTo>
                      <a:pt x="5" y="1"/>
                      <a:pt x="9" y="4"/>
                      <a:pt x="14" y="5"/>
                    </a:cubicBez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5" name="Freeform 321"/>
              <p:cNvSpPr>
                <a:spLocks/>
              </p:cNvSpPr>
              <p:nvPr/>
            </p:nvSpPr>
            <p:spPr bwMode="auto">
              <a:xfrm>
                <a:off x="3663" y="4561"/>
                <a:ext cx="86" cy="30"/>
              </a:xfrm>
              <a:custGeom>
                <a:avLst/>
                <a:gdLst/>
                <a:ahLst/>
                <a:cxnLst>
                  <a:cxn ang="0">
                    <a:pos x="7" y="3"/>
                  </a:cxn>
                  <a:cxn ang="0">
                    <a:pos x="7" y="2"/>
                  </a:cxn>
                  <a:cxn ang="0">
                    <a:pos x="7" y="1"/>
                  </a:cxn>
                  <a:cxn ang="0">
                    <a:pos x="11" y="2"/>
                  </a:cxn>
                  <a:cxn ang="0">
                    <a:pos x="7" y="4"/>
                  </a:cxn>
                  <a:cxn ang="0">
                    <a:pos x="4" y="2"/>
                  </a:cxn>
                  <a:cxn ang="0">
                    <a:pos x="1" y="1"/>
                  </a:cxn>
                  <a:cxn ang="0">
                    <a:pos x="0" y="2"/>
                  </a:cxn>
                  <a:cxn ang="0">
                    <a:pos x="1" y="0"/>
                  </a:cxn>
                  <a:cxn ang="0">
                    <a:pos x="7" y="3"/>
                  </a:cxn>
                </a:cxnLst>
                <a:rect l="0" t="0" r="r" b="b"/>
                <a:pathLst>
                  <a:path w="11" h="4">
                    <a:moveTo>
                      <a:pt x="7" y="3"/>
                    </a:moveTo>
                    <a:cubicBezTo>
                      <a:pt x="7" y="3"/>
                      <a:pt x="7" y="2"/>
                      <a:pt x="7" y="2"/>
                    </a:cubicBezTo>
                    <a:lnTo>
                      <a:pt x="7" y="1"/>
                    </a:lnTo>
                    <a:cubicBezTo>
                      <a:pt x="8" y="2"/>
                      <a:pt x="9" y="2"/>
                      <a:pt x="11" y="2"/>
                    </a:cubicBezTo>
                    <a:cubicBezTo>
                      <a:pt x="9" y="3"/>
                      <a:pt x="8" y="3"/>
                      <a:pt x="7" y="4"/>
                    </a:cubicBezTo>
                    <a:cubicBezTo>
                      <a:pt x="6" y="3"/>
                      <a:pt x="4" y="3"/>
                      <a:pt x="4" y="2"/>
                    </a:cubicBezTo>
                    <a:cubicBezTo>
                      <a:pt x="3" y="1"/>
                      <a:pt x="2" y="1"/>
                      <a:pt x="1" y="1"/>
                    </a:cubicBezTo>
                    <a:cubicBezTo>
                      <a:pt x="1" y="1"/>
                      <a:pt x="1" y="2"/>
                      <a:pt x="0" y="2"/>
                    </a:cubicBezTo>
                    <a:cubicBezTo>
                      <a:pt x="0" y="1"/>
                      <a:pt x="1" y="0"/>
                      <a:pt x="1" y="0"/>
                    </a:cubicBezTo>
                    <a:cubicBezTo>
                      <a:pt x="3" y="0"/>
                      <a:pt x="6" y="0"/>
                      <a:pt x="7" y="3"/>
                    </a:cubicBezTo>
                    <a:close/>
                  </a:path>
                </a:pathLst>
              </a:custGeom>
              <a:solidFill>
                <a:srgbClr val="CECEC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6" name="Freeform 322"/>
              <p:cNvSpPr>
                <a:spLocks/>
              </p:cNvSpPr>
              <p:nvPr/>
            </p:nvSpPr>
            <p:spPr bwMode="auto">
              <a:xfrm>
                <a:off x="5744" y="4591"/>
                <a:ext cx="32" cy="1"/>
              </a:xfrm>
              <a:custGeom>
                <a:avLst/>
                <a:gdLst/>
                <a:ahLst/>
                <a:cxnLst>
                  <a:cxn ang="0">
                    <a:pos x="0" y="0"/>
                  </a:cxn>
                  <a:cxn ang="0">
                    <a:pos x="0" y="0"/>
                  </a:cxn>
                  <a:cxn ang="0">
                    <a:pos x="4" y="0"/>
                  </a:cxn>
                  <a:cxn ang="0">
                    <a:pos x="0" y="0"/>
                  </a:cxn>
                </a:cxnLst>
                <a:rect l="0" t="0" r="r" b="b"/>
                <a:pathLst>
                  <a:path w="4">
                    <a:moveTo>
                      <a:pt x="0" y="0"/>
                    </a:moveTo>
                    <a:lnTo>
                      <a:pt x="0" y="0"/>
                    </a:lnTo>
                    <a:cubicBezTo>
                      <a:pt x="2" y="0"/>
                      <a:pt x="3" y="0"/>
                      <a:pt x="4" y="0"/>
                    </a:cubicBez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7" name="Freeform 323"/>
              <p:cNvSpPr>
                <a:spLocks/>
              </p:cNvSpPr>
              <p:nvPr/>
            </p:nvSpPr>
            <p:spPr bwMode="auto">
              <a:xfrm>
                <a:off x="3734" y="4584"/>
                <a:ext cx="23" cy="7"/>
              </a:xfrm>
              <a:custGeom>
                <a:avLst/>
                <a:gdLst/>
                <a:ahLst/>
                <a:cxnLst>
                  <a:cxn ang="0">
                    <a:pos x="3" y="0"/>
                  </a:cxn>
                  <a:cxn ang="0">
                    <a:pos x="1" y="1"/>
                  </a:cxn>
                  <a:cxn ang="0">
                    <a:pos x="0" y="1"/>
                  </a:cxn>
                  <a:cxn ang="0">
                    <a:pos x="3" y="0"/>
                  </a:cxn>
                </a:cxnLst>
                <a:rect l="0" t="0" r="r" b="b"/>
                <a:pathLst>
                  <a:path w="3" h="1">
                    <a:moveTo>
                      <a:pt x="3" y="0"/>
                    </a:moveTo>
                    <a:cubicBezTo>
                      <a:pt x="2" y="1"/>
                      <a:pt x="2" y="1"/>
                      <a:pt x="1" y="1"/>
                    </a:cubicBezTo>
                    <a:lnTo>
                      <a:pt x="0" y="1"/>
                    </a:lnTo>
                    <a:cubicBezTo>
                      <a:pt x="1" y="1"/>
                      <a:pt x="2" y="1"/>
                      <a:pt x="3" y="0"/>
                    </a:cubicBez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8" name="Freeform 324"/>
              <p:cNvSpPr>
                <a:spLocks/>
              </p:cNvSpPr>
              <p:nvPr/>
            </p:nvSpPr>
            <p:spPr bwMode="auto">
              <a:xfrm>
                <a:off x="3757" y="4591"/>
                <a:ext cx="16" cy="1"/>
              </a:xfrm>
              <a:custGeom>
                <a:avLst/>
                <a:gdLst/>
                <a:ahLst/>
                <a:cxnLst>
                  <a:cxn ang="0">
                    <a:pos x="0" y="0"/>
                  </a:cxn>
                  <a:cxn ang="0">
                    <a:pos x="2" y="0"/>
                  </a:cxn>
                  <a:cxn ang="0">
                    <a:pos x="1" y="0"/>
                  </a:cxn>
                  <a:cxn ang="0">
                    <a:pos x="0" y="0"/>
                  </a:cxn>
                </a:cxnLst>
                <a:rect l="0" t="0" r="r" b="b"/>
                <a:pathLst>
                  <a:path w="2">
                    <a:moveTo>
                      <a:pt x="0" y="0"/>
                    </a:moveTo>
                    <a:cubicBezTo>
                      <a:pt x="1" y="0"/>
                      <a:pt x="1" y="0"/>
                      <a:pt x="2" y="0"/>
                    </a:cubicBezTo>
                    <a:cubicBezTo>
                      <a:pt x="2" y="0"/>
                      <a:pt x="2" y="0"/>
                      <a:pt x="1" y="0"/>
                    </a:cubicBezTo>
                    <a:lnTo>
                      <a:pt x="0" y="0"/>
                    </a:lnTo>
                    <a:close/>
                  </a:path>
                </a:pathLst>
              </a:custGeom>
              <a:solidFill>
                <a:srgbClr val="EDD58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49" name="Freeform 325"/>
              <p:cNvSpPr>
                <a:spLocks/>
              </p:cNvSpPr>
              <p:nvPr/>
            </p:nvSpPr>
            <p:spPr bwMode="auto">
              <a:xfrm>
                <a:off x="5799" y="4319"/>
                <a:ext cx="39" cy="60"/>
              </a:xfrm>
              <a:custGeom>
                <a:avLst/>
                <a:gdLst/>
                <a:ahLst/>
                <a:cxnLst>
                  <a:cxn ang="0">
                    <a:pos x="5" y="1"/>
                  </a:cxn>
                  <a:cxn ang="0">
                    <a:pos x="1" y="0"/>
                  </a:cxn>
                  <a:cxn ang="0">
                    <a:pos x="0" y="4"/>
                  </a:cxn>
                  <a:cxn ang="0">
                    <a:pos x="4" y="7"/>
                  </a:cxn>
                  <a:cxn ang="0">
                    <a:pos x="5" y="8"/>
                  </a:cxn>
                  <a:cxn ang="0">
                    <a:pos x="5" y="1"/>
                  </a:cxn>
                </a:cxnLst>
                <a:rect l="0" t="0" r="r" b="b"/>
                <a:pathLst>
                  <a:path w="5" h="8">
                    <a:moveTo>
                      <a:pt x="5" y="1"/>
                    </a:moveTo>
                    <a:lnTo>
                      <a:pt x="1" y="0"/>
                    </a:lnTo>
                    <a:lnTo>
                      <a:pt x="0" y="4"/>
                    </a:lnTo>
                    <a:lnTo>
                      <a:pt x="4" y="7"/>
                    </a:lnTo>
                    <a:lnTo>
                      <a:pt x="5" y="8"/>
                    </a:lnTo>
                    <a:lnTo>
                      <a:pt x="5" y="1"/>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0" name="Freeform 326"/>
              <p:cNvSpPr>
                <a:spLocks noEditPoints="1"/>
              </p:cNvSpPr>
              <p:nvPr/>
            </p:nvSpPr>
            <p:spPr bwMode="auto">
              <a:xfrm>
                <a:off x="5259" y="4372"/>
                <a:ext cx="579" cy="204"/>
              </a:xfrm>
              <a:custGeom>
                <a:avLst/>
                <a:gdLst/>
                <a:ahLst/>
                <a:cxnLst>
                  <a:cxn ang="0">
                    <a:pos x="74" y="6"/>
                  </a:cxn>
                  <a:cxn ang="0">
                    <a:pos x="64" y="5"/>
                  </a:cxn>
                  <a:cxn ang="0">
                    <a:pos x="60" y="6"/>
                  </a:cxn>
                  <a:cxn ang="0">
                    <a:pos x="61" y="8"/>
                  </a:cxn>
                  <a:cxn ang="0">
                    <a:pos x="74" y="11"/>
                  </a:cxn>
                  <a:cxn ang="0">
                    <a:pos x="74" y="6"/>
                  </a:cxn>
                  <a:cxn ang="0">
                    <a:pos x="74" y="17"/>
                  </a:cxn>
                  <a:cxn ang="0">
                    <a:pos x="71" y="17"/>
                  </a:cxn>
                  <a:cxn ang="0">
                    <a:pos x="61" y="16"/>
                  </a:cxn>
                  <a:cxn ang="0">
                    <a:pos x="40" y="12"/>
                  </a:cxn>
                  <a:cxn ang="0">
                    <a:pos x="26" y="7"/>
                  </a:cxn>
                  <a:cxn ang="0">
                    <a:pos x="11" y="5"/>
                  </a:cxn>
                  <a:cxn ang="0">
                    <a:pos x="0" y="0"/>
                  </a:cxn>
                  <a:cxn ang="0">
                    <a:pos x="0" y="1"/>
                  </a:cxn>
                  <a:cxn ang="0">
                    <a:pos x="2" y="2"/>
                  </a:cxn>
                  <a:cxn ang="0">
                    <a:pos x="12" y="8"/>
                  </a:cxn>
                  <a:cxn ang="0">
                    <a:pos x="21" y="13"/>
                  </a:cxn>
                  <a:cxn ang="0">
                    <a:pos x="35" y="19"/>
                  </a:cxn>
                  <a:cxn ang="0">
                    <a:pos x="47" y="22"/>
                  </a:cxn>
                  <a:cxn ang="0">
                    <a:pos x="60" y="25"/>
                  </a:cxn>
                  <a:cxn ang="0">
                    <a:pos x="72" y="27"/>
                  </a:cxn>
                  <a:cxn ang="0">
                    <a:pos x="74" y="27"/>
                  </a:cxn>
                  <a:cxn ang="0">
                    <a:pos x="74" y="17"/>
                  </a:cxn>
                </a:cxnLst>
                <a:rect l="0" t="0" r="r" b="b"/>
                <a:pathLst>
                  <a:path w="74" h="27">
                    <a:moveTo>
                      <a:pt x="74" y="6"/>
                    </a:moveTo>
                    <a:lnTo>
                      <a:pt x="64" y="5"/>
                    </a:lnTo>
                    <a:lnTo>
                      <a:pt x="60" y="6"/>
                    </a:lnTo>
                    <a:lnTo>
                      <a:pt x="61" y="8"/>
                    </a:lnTo>
                    <a:lnTo>
                      <a:pt x="74" y="11"/>
                    </a:lnTo>
                    <a:lnTo>
                      <a:pt x="74" y="6"/>
                    </a:lnTo>
                    <a:close/>
                    <a:moveTo>
                      <a:pt x="74" y="17"/>
                    </a:moveTo>
                    <a:lnTo>
                      <a:pt x="71" y="17"/>
                    </a:lnTo>
                    <a:lnTo>
                      <a:pt x="61" y="16"/>
                    </a:lnTo>
                    <a:lnTo>
                      <a:pt x="40" y="12"/>
                    </a:lnTo>
                    <a:lnTo>
                      <a:pt x="26" y="7"/>
                    </a:lnTo>
                    <a:lnTo>
                      <a:pt x="11" y="5"/>
                    </a:lnTo>
                    <a:lnTo>
                      <a:pt x="0" y="0"/>
                    </a:lnTo>
                    <a:lnTo>
                      <a:pt x="0" y="1"/>
                    </a:lnTo>
                    <a:lnTo>
                      <a:pt x="2" y="2"/>
                    </a:lnTo>
                    <a:lnTo>
                      <a:pt x="12" y="8"/>
                    </a:lnTo>
                    <a:lnTo>
                      <a:pt x="21" y="13"/>
                    </a:lnTo>
                    <a:lnTo>
                      <a:pt x="35" y="19"/>
                    </a:lnTo>
                    <a:lnTo>
                      <a:pt x="47" y="22"/>
                    </a:lnTo>
                    <a:lnTo>
                      <a:pt x="60" y="25"/>
                    </a:lnTo>
                    <a:lnTo>
                      <a:pt x="72" y="27"/>
                    </a:lnTo>
                    <a:lnTo>
                      <a:pt x="74" y="27"/>
                    </a:lnTo>
                    <a:lnTo>
                      <a:pt x="74" y="17"/>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1" name="Freeform 327"/>
              <p:cNvSpPr>
                <a:spLocks/>
              </p:cNvSpPr>
              <p:nvPr/>
            </p:nvSpPr>
            <p:spPr bwMode="auto">
              <a:xfrm>
                <a:off x="4876" y="4440"/>
                <a:ext cx="454" cy="151"/>
              </a:xfrm>
              <a:custGeom>
                <a:avLst/>
                <a:gdLst/>
                <a:ahLst/>
                <a:cxnLst>
                  <a:cxn ang="0">
                    <a:pos x="58" y="20"/>
                  </a:cxn>
                  <a:cxn ang="0">
                    <a:pos x="29" y="9"/>
                  </a:cxn>
                  <a:cxn ang="0">
                    <a:pos x="14" y="2"/>
                  </a:cxn>
                  <a:cxn ang="0">
                    <a:pos x="0" y="0"/>
                  </a:cxn>
                  <a:cxn ang="0">
                    <a:pos x="0" y="6"/>
                  </a:cxn>
                  <a:cxn ang="0">
                    <a:pos x="2" y="8"/>
                  </a:cxn>
                  <a:cxn ang="0">
                    <a:pos x="6" y="12"/>
                  </a:cxn>
                  <a:cxn ang="0">
                    <a:pos x="12" y="16"/>
                  </a:cxn>
                  <a:cxn ang="0">
                    <a:pos x="18" y="20"/>
                  </a:cxn>
                  <a:cxn ang="0">
                    <a:pos x="58" y="20"/>
                  </a:cxn>
                </a:cxnLst>
                <a:rect l="0" t="0" r="r" b="b"/>
                <a:pathLst>
                  <a:path w="58" h="20">
                    <a:moveTo>
                      <a:pt x="58" y="20"/>
                    </a:moveTo>
                    <a:lnTo>
                      <a:pt x="29" y="9"/>
                    </a:lnTo>
                    <a:lnTo>
                      <a:pt x="14" y="2"/>
                    </a:lnTo>
                    <a:lnTo>
                      <a:pt x="0" y="0"/>
                    </a:lnTo>
                    <a:lnTo>
                      <a:pt x="0" y="6"/>
                    </a:lnTo>
                    <a:lnTo>
                      <a:pt x="2" y="8"/>
                    </a:lnTo>
                    <a:lnTo>
                      <a:pt x="6" y="12"/>
                    </a:lnTo>
                    <a:lnTo>
                      <a:pt x="12" y="16"/>
                    </a:lnTo>
                    <a:lnTo>
                      <a:pt x="18" y="20"/>
                    </a:lnTo>
                    <a:lnTo>
                      <a:pt x="58" y="2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2" name="Freeform 328"/>
              <p:cNvSpPr>
                <a:spLocks noEditPoints="1"/>
              </p:cNvSpPr>
              <p:nvPr/>
            </p:nvSpPr>
            <p:spPr bwMode="auto">
              <a:xfrm>
                <a:off x="4172" y="4152"/>
                <a:ext cx="688" cy="439"/>
              </a:xfrm>
              <a:custGeom>
                <a:avLst/>
                <a:gdLst/>
                <a:ahLst/>
                <a:cxnLst>
                  <a:cxn ang="0">
                    <a:pos x="88" y="58"/>
                  </a:cxn>
                  <a:cxn ang="0">
                    <a:pos x="87" y="58"/>
                  </a:cxn>
                  <a:cxn ang="0">
                    <a:pos x="69" y="49"/>
                  </a:cxn>
                  <a:cxn ang="0">
                    <a:pos x="51" y="36"/>
                  </a:cxn>
                  <a:cxn ang="0">
                    <a:pos x="41" y="27"/>
                  </a:cxn>
                  <a:cxn ang="0">
                    <a:pos x="28" y="18"/>
                  </a:cxn>
                  <a:cxn ang="0">
                    <a:pos x="26" y="16"/>
                  </a:cxn>
                  <a:cxn ang="0">
                    <a:pos x="11" y="4"/>
                  </a:cxn>
                  <a:cxn ang="0">
                    <a:pos x="1" y="0"/>
                  </a:cxn>
                  <a:cxn ang="0">
                    <a:pos x="0" y="4"/>
                  </a:cxn>
                  <a:cxn ang="0">
                    <a:pos x="2" y="10"/>
                  </a:cxn>
                  <a:cxn ang="0">
                    <a:pos x="12" y="24"/>
                  </a:cxn>
                  <a:cxn ang="0">
                    <a:pos x="48" y="56"/>
                  </a:cxn>
                  <a:cxn ang="0">
                    <a:pos x="51" y="58"/>
                  </a:cxn>
                  <a:cxn ang="0">
                    <a:pos x="88" y="58"/>
                  </a:cxn>
                  <a:cxn ang="0">
                    <a:pos x="50" y="58"/>
                  </a:cxn>
                  <a:cxn ang="0">
                    <a:pos x="50" y="58"/>
                  </a:cxn>
                  <a:cxn ang="0">
                    <a:pos x="50" y="58"/>
                  </a:cxn>
                </a:cxnLst>
                <a:rect l="0" t="0" r="r" b="b"/>
                <a:pathLst>
                  <a:path w="88" h="58">
                    <a:moveTo>
                      <a:pt x="88" y="58"/>
                    </a:moveTo>
                    <a:lnTo>
                      <a:pt x="87" y="58"/>
                    </a:lnTo>
                    <a:lnTo>
                      <a:pt x="69" y="49"/>
                    </a:lnTo>
                    <a:lnTo>
                      <a:pt x="51" y="36"/>
                    </a:lnTo>
                    <a:lnTo>
                      <a:pt x="41" y="27"/>
                    </a:lnTo>
                    <a:lnTo>
                      <a:pt x="28" y="18"/>
                    </a:lnTo>
                    <a:lnTo>
                      <a:pt x="26" y="16"/>
                    </a:lnTo>
                    <a:lnTo>
                      <a:pt x="11" y="4"/>
                    </a:lnTo>
                    <a:lnTo>
                      <a:pt x="1" y="0"/>
                    </a:lnTo>
                    <a:lnTo>
                      <a:pt x="0" y="4"/>
                    </a:lnTo>
                    <a:lnTo>
                      <a:pt x="2" y="10"/>
                    </a:lnTo>
                    <a:lnTo>
                      <a:pt x="12" y="24"/>
                    </a:lnTo>
                    <a:cubicBezTo>
                      <a:pt x="12" y="24"/>
                      <a:pt x="26" y="43"/>
                      <a:pt x="48" y="56"/>
                    </a:cubicBezTo>
                    <a:lnTo>
                      <a:pt x="51" y="58"/>
                    </a:lnTo>
                    <a:lnTo>
                      <a:pt x="88" y="58"/>
                    </a:lnTo>
                    <a:close/>
                    <a:moveTo>
                      <a:pt x="50" y="58"/>
                    </a:moveTo>
                    <a:lnTo>
                      <a:pt x="50" y="58"/>
                    </a:lnTo>
                    <a:lnTo>
                      <a:pt x="50" y="58"/>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3" name="Freeform 329"/>
              <p:cNvSpPr>
                <a:spLocks/>
              </p:cNvSpPr>
              <p:nvPr/>
            </p:nvSpPr>
            <p:spPr bwMode="auto">
              <a:xfrm>
                <a:off x="3773" y="4175"/>
                <a:ext cx="774" cy="416"/>
              </a:xfrm>
              <a:custGeom>
                <a:avLst/>
                <a:gdLst/>
                <a:ahLst/>
                <a:cxnLst>
                  <a:cxn ang="0">
                    <a:pos x="99" y="55"/>
                  </a:cxn>
                  <a:cxn ang="0">
                    <a:pos x="89" y="50"/>
                  </a:cxn>
                  <a:cxn ang="0">
                    <a:pos x="70" y="36"/>
                  </a:cxn>
                  <a:cxn ang="0">
                    <a:pos x="56" y="21"/>
                  </a:cxn>
                  <a:cxn ang="0">
                    <a:pos x="49" y="14"/>
                  </a:cxn>
                  <a:cxn ang="0">
                    <a:pos x="44" y="9"/>
                  </a:cxn>
                  <a:cxn ang="0">
                    <a:pos x="41" y="7"/>
                  </a:cxn>
                  <a:cxn ang="0">
                    <a:pos x="36" y="7"/>
                  </a:cxn>
                  <a:cxn ang="0">
                    <a:pos x="39" y="10"/>
                  </a:cxn>
                  <a:cxn ang="0">
                    <a:pos x="43" y="15"/>
                  </a:cxn>
                  <a:cxn ang="0">
                    <a:pos x="47" y="19"/>
                  </a:cxn>
                  <a:cxn ang="0">
                    <a:pos x="50" y="23"/>
                  </a:cxn>
                  <a:cxn ang="0">
                    <a:pos x="50" y="25"/>
                  </a:cxn>
                  <a:cxn ang="0">
                    <a:pos x="43" y="20"/>
                  </a:cxn>
                  <a:cxn ang="0">
                    <a:pos x="35" y="14"/>
                  </a:cxn>
                  <a:cxn ang="0">
                    <a:pos x="32" y="15"/>
                  </a:cxn>
                  <a:cxn ang="0">
                    <a:pos x="35" y="27"/>
                  </a:cxn>
                  <a:cxn ang="0">
                    <a:pos x="41" y="37"/>
                  </a:cxn>
                  <a:cxn ang="0">
                    <a:pos x="31" y="27"/>
                  </a:cxn>
                  <a:cxn ang="0">
                    <a:pos x="23" y="18"/>
                  </a:cxn>
                  <a:cxn ang="0">
                    <a:pos x="15" y="6"/>
                  </a:cxn>
                  <a:cxn ang="0">
                    <a:pos x="7" y="1"/>
                  </a:cxn>
                  <a:cxn ang="0">
                    <a:pos x="2" y="0"/>
                  </a:cxn>
                  <a:cxn ang="0">
                    <a:pos x="0" y="2"/>
                  </a:cxn>
                  <a:cxn ang="0">
                    <a:pos x="1" y="4"/>
                  </a:cxn>
                  <a:cxn ang="0">
                    <a:pos x="5" y="12"/>
                  </a:cxn>
                  <a:cxn ang="0">
                    <a:pos x="4" y="12"/>
                  </a:cxn>
                  <a:cxn ang="0">
                    <a:pos x="2" y="10"/>
                  </a:cxn>
                  <a:cxn ang="0">
                    <a:pos x="1" y="9"/>
                  </a:cxn>
                  <a:cxn ang="0">
                    <a:pos x="1" y="11"/>
                  </a:cxn>
                  <a:cxn ang="0">
                    <a:pos x="1" y="13"/>
                  </a:cxn>
                  <a:cxn ang="0">
                    <a:pos x="5" y="17"/>
                  </a:cxn>
                  <a:cxn ang="0">
                    <a:pos x="13" y="23"/>
                  </a:cxn>
                  <a:cxn ang="0">
                    <a:pos x="17" y="27"/>
                  </a:cxn>
                  <a:cxn ang="0">
                    <a:pos x="27" y="33"/>
                  </a:cxn>
                  <a:cxn ang="0">
                    <a:pos x="35" y="37"/>
                  </a:cxn>
                  <a:cxn ang="0">
                    <a:pos x="44" y="41"/>
                  </a:cxn>
                  <a:cxn ang="0">
                    <a:pos x="47" y="44"/>
                  </a:cxn>
                  <a:cxn ang="0">
                    <a:pos x="50" y="47"/>
                  </a:cxn>
                  <a:cxn ang="0">
                    <a:pos x="66" y="55"/>
                  </a:cxn>
                  <a:cxn ang="0">
                    <a:pos x="99" y="55"/>
                  </a:cxn>
                </a:cxnLst>
                <a:rect l="0" t="0" r="r" b="b"/>
                <a:pathLst>
                  <a:path w="99" h="55">
                    <a:moveTo>
                      <a:pt x="99" y="55"/>
                    </a:moveTo>
                    <a:lnTo>
                      <a:pt x="89" y="50"/>
                    </a:lnTo>
                    <a:lnTo>
                      <a:pt x="70" y="36"/>
                    </a:lnTo>
                    <a:lnTo>
                      <a:pt x="56" y="21"/>
                    </a:lnTo>
                    <a:lnTo>
                      <a:pt x="49" y="14"/>
                    </a:lnTo>
                    <a:lnTo>
                      <a:pt x="44" y="9"/>
                    </a:lnTo>
                    <a:lnTo>
                      <a:pt x="41" y="7"/>
                    </a:lnTo>
                    <a:lnTo>
                      <a:pt x="36" y="7"/>
                    </a:lnTo>
                    <a:lnTo>
                      <a:pt x="39" y="10"/>
                    </a:lnTo>
                    <a:lnTo>
                      <a:pt x="43" y="15"/>
                    </a:lnTo>
                    <a:lnTo>
                      <a:pt x="47" y="19"/>
                    </a:lnTo>
                    <a:lnTo>
                      <a:pt x="50" y="23"/>
                    </a:lnTo>
                    <a:lnTo>
                      <a:pt x="50" y="25"/>
                    </a:lnTo>
                    <a:lnTo>
                      <a:pt x="43" y="20"/>
                    </a:lnTo>
                    <a:lnTo>
                      <a:pt x="35" y="14"/>
                    </a:lnTo>
                    <a:lnTo>
                      <a:pt x="32" y="15"/>
                    </a:lnTo>
                    <a:lnTo>
                      <a:pt x="35" y="27"/>
                    </a:lnTo>
                    <a:lnTo>
                      <a:pt x="41" y="37"/>
                    </a:lnTo>
                    <a:lnTo>
                      <a:pt x="31" y="27"/>
                    </a:lnTo>
                    <a:lnTo>
                      <a:pt x="23" y="18"/>
                    </a:lnTo>
                    <a:lnTo>
                      <a:pt x="15" y="6"/>
                    </a:lnTo>
                    <a:lnTo>
                      <a:pt x="7" y="1"/>
                    </a:lnTo>
                    <a:lnTo>
                      <a:pt x="2" y="0"/>
                    </a:lnTo>
                    <a:lnTo>
                      <a:pt x="0" y="2"/>
                    </a:lnTo>
                    <a:lnTo>
                      <a:pt x="1" y="4"/>
                    </a:lnTo>
                    <a:lnTo>
                      <a:pt x="5" y="12"/>
                    </a:lnTo>
                    <a:lnTo>
                      <a:pt x="4" y="12"/>
                    </a:lnTo>
                    <a:lnTo>
                      <a:pt x="2" y="10"/>
                    </a:lnTo>
                    <a:lnTo>
                      <a:pt x="1" y="9"/>
                    </a:lnTo>
                    <a:lnTo>
                      <a:pt x="1" y="11"/>
                    </a:lnTo>
                    <a:lnTo>
                      <a:pt x="1" y="13"/>
                    </a:lnTo>
                    <a:lnTo>
                      <a:pt x="5" y="17"/>
                    </a:lnTo>
                    <a:lnTo>
                      <a:pt x="13" y="23"/>
                    </a:lnTo>
                    <a:lnTo>
                      <a:pt x="17" y="27"/>
                    </a:lnTo>
                    <a:lnTo>
                      <a:pt x="27" y="33"/>
                    </a:lnTo>
                    <a:lnTo>
                      <a:pt x="35" y="37"/>
                    </a:lnTo>
                    <a:lnTo>
                      <a:pt x="44" y="41"/>
                    </a:lnTo>
                    <a:lnTo>
                      <a:pt x="47" y="44"/>
                    </a:lnTo>
                    <a:lnTo>
                      <a:pt x="50" y="47"/>
                    </a:lnTo>
                    <a:lnTo>
                      <a:pt x="66" y="55"/>
                    </a:lnTo>
                    <a:lnTo>
                      <a:pt x="99" y="55"/>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4" name="Freeform 330"/>
              <p:cNvSpPr>
                <a:spLocks/>
              </p:cNvSpPr>
              <p:nvPr/>
            </p:nvSpPr>
            <p:spPr bwMode="auto">
              <a:xfrm>
                <a:off x="557" y="3561"/>
                <a:ext cx="24" cy="106"/>
              </a:xfrm>
              <a:custGeom>
                <a:avLst/>
                <a:gdLst/>
                <a:ahLst/>
                <a:cxnLst>
                  <a:cxn ang="0">
                    <a:pos x="1" y="0"/>
                  </a:cxn>
                  <a:cxn ang="0">
                    <a:pos x="1" y="1"/>
                  </a:cxn>
                  <a:cxn ang="0">
                    <a:pos x="2" y="3"/>
                  </a:cxn>
                  <a:cxn ang="0">
                    <a:pos x="2" y="8"/>
                  </a:cxn>
                  <a:cxn ang="0">
                    <a:pos x="2" y="11"/>
                  </a:cxn>
                  <a:cxn ang="0">
                    <a:pos x="1" y="14"/>
                  </a:cxn>
                  <a:cxn ang="0">
                    <a:pos x="1" y="0"/>
                  </a:cxn>
                </a:cxnLst>
                <a:rect l="0" t="0" r="r" b="b"/>
                <a:pathLst>
                  <a:path w="3" h="14">
                    <a:moveTo>
                      <a:pt x="1" y="0"/>
                    </a:moveTo>
                    <a:cubicBezTo>
                      <a:pt x="1" y="1"/>
                      <a:pt x="1" y="1"/>
                      <a:pt x="1" y="1"/>
                    </a:cubicBezTo>
                    <a:cubicBezTo>
                      <a:pt x="2" y="2"/>
                      <a:pt x="1" y="3"/>
                      <a:pt x="2" y="3"/>
                    </a:cubicBezTo>
                    <a:cubicBezTo>
                      <a:pt x="2" y="5"/>
                      <a:pt x="1" y="7"/>
                      <a:pt x="2" y="8"/>
                    </a:cubicBezTo>
                    <a:cubicBezTo>
                      <a:pt x="3" y="9"/>
                      <a:pt x="1" y="9"/>
                      <a:pt x="2" y="11"/>
                    </a:cubicBezTo>
                    <a:cubicBezTo>
                      <a:pt x="0" y="11"/>
                      <a:pt x="1" y="13"/>
                      <a:pt x="1" y="14"/>
                    </a:cubicBez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5" name="Freeform 331"/>
              <p:cNvSpPr>
                <a:spLocks/>
              </p:cNvSpPr>
              <p:nvPr/>
            </p:nvSpPr>
            <p:spPr bwMode="auto">
              <a:xfrm>
                <a:off x="3734" y="1744"/>
                <a:ext cx="31" cy="38"/>
              </a:xfrm>
              <a:custGeom>
                <a:avLst/>
                <a:gdLst/>
                <a:ahLst/>
                <a:cxnLst>
                  <a:cxn ang="0">
                    <a:pos x="3" y="2"/>
                  </a:cxn>
                  <a:cxn ang="0">
                    <a:pos x="3" y="5"/>
                  </a:cxn>
                  <a:cxn ang="0">
                    <a:pos x="1" y="4"/>
                  </a:cxn>
                  <a:cxn ang="0">
                    <a:pos x="1" y="1"/>
                  </a:cxn>
                  <a:cxn ang="0">
                    <a:pos x="2" y="0"/>
                  </a:cxn>
                  <a:cxn ang="0">
                    <a:pos x="3" y="2"/>
                  </a:cxn>
                </a:cxnLst>
                <a:rect l="0" t="0" r="r" b="b"/>
                <a:pathLst>
                  <a:path w="4" h="5">
                    <a:moveTo>
                      <a:pt x="3" y="2"/>
                    </a:moveTo>
                    <a:cubicBezTo>
                      <a:pt x="3" y="3"/>
                      <a:pt x="4" y="5"/>
                      <a:pt x="3" y="5"/>
                    </a:cubicBezTo>
                    <a:cubicBezTo>
                      <a:pt x="2" y="5"/>
                      <a:pt x="2" y="5"/>
                      <a:pt x="1" y="4"/>
                    </a:cubicBezTo>
                    <a:cubicBezTo>
                      <a:pt x="1" y="3"/>
                      <a:pt x="0" y="2"/>
                      <a:pt x="1" y="1"/>
                    </a:cubicBezTo>
                    <a:cubicBezTo>
                      <a:pt x="1" y="0"/>
                      <a:pt x="2" y="1"/>
                      <a:pt x="2" y="0"/>
                    </a:cubicBezTo>
                    <a:cubicBezTo>
                      <a:pt x="4" y="0"/>
                      <a:pt x="2" y="2"/>
                      <a:pt x="3"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6" name="Freeform 332"/>
              <p:cNvSpPr>
                <a:spLocks/>
              </p:cNvSpPr>
              <p:nvPr/>
            </p:nvSpPr>
            <p:spPr bwMode="auto">
              <a:xfrm>
                <a:off x="4328" y="2107"/>
                <a:ext cx="47" cy="38"/>
              </a:xfrm>
              <a:custGeom>
                <a:avLst/>
                <a:gdLst/>
                <a:ahLst/>
                <a:cxnLst>
                  <a:cxn ang="0">
                    <a:pos x="5" y="2"/>
                  </a:cxn>
                  <a:cxn ang="0">
                    <a:pos x="6" y="5"/>
                  </a:cxn>
                  <a:cxn ang="0">
                    <a:pos x="0" y="3"/>
                  </a:cxn>
                  <a:cxn ang="0">
                    <a:pos x="1" y="0"/>
                  </a:cxn>
                  <a:cxn ang="0">
                    <a:pos x="5" y="2"/>
                  </a:cxn>
                </a:cxnLst>
                <a:rect l="0" t="0" r="r" b="b"/>
                <a:pathLst>
                  <a:path w="6" h="5">
                    <a:moveTo>
                      <a:pt x="5" y="2"/>
                    </a:moveTo>
                    <a:cubicBezTo>
                      <a:pt x="5" y="3"/>
                      <a:pt x="6" y="4"/>
                      <a:pt x="6" y="5"/>
                    </a:cubicBezTo>
                    <a:cubicBezTo>
                      <a:pt x="4" y="5"/>
                      <a:pt x="2" y="5"/>
                      <a:pt x="0" y="3"/>
                    </a:cubicBezTo>
                    <a:cubicBezTo>
                      <a:pt x="1" y="2"/>
                      <a:pt x="0" y="1"/>
                      <a:pt x="1" y="0"/>
                    </a:cubicBezTo>
                    <a:cubicBezTo>
                      <a:pt x="3" y="0"/>
                      <a:pt x="4" y="1"/>
                      <a:pt x="5"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7" name="Freeform 333"/>
              <p:cNvSpPr>
                <a:spLocks/>
              </p:cNvSpPr>
              <p:nvPr/>
            </p:nvSpPr>
            <p:spPr bwMode="auto">
              <a:xfrm>
                <a:off x="3421" y="2115"/>
                <a:ext cx="7" cy="7"/>
              </a:xfrm>
              <a:custGeom>
                <a:avLst/>
                <a:gdLst/>
                <a:ahLst/>
                <a:cxnLst>
                  <a:cxn ang="0">
                    <a:pos x="0" y="1"/>
                  </a:cxn>
                  <a:cxn ang="0">
                    <a:pos x="1" y="0"/>
                  </a:cxn>
                  <a:cxn ang="0">
                    <a:pos x="0" y="1"/>
                  </a:cxn>
                </a:cxnLst>
                <a:rect l="0" t="0" r="r" b="b"/>
                <a:pathLst>
                  <a:path w="1" h="1">
                    <a:moveTo>
                      <a:pt x="0" y="1"/>
                    </a:moveTo>
                    <a:cubicBezTo>
                      <a:pt x="0" y="1"/>
                      <a:pt x="0" y="0"/>
                      <a:pt x="1" y="0"/>
                    </a:cubicBezTo>
                    <a:cubicBezTo>
                      <a:pt x="1" y="0"/>
                      <a:pt x="0" y="1"/>
                      <a:pt x="0"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8" name="Freeform 334"/>
              <p:cNvSpPr>
                <a:spLocks/>
              </p:cNvSpPr>
              <p:nvPr/>
            </p:nvSpPr>
            <p:spPr bwMode="auto">
              <a:xfrm>
                <a:off x="4571" y="3857"/>
                <a:ext cx="188" cy="136"/>
              </a:xfrm>
              <a:custGeom>
                <a:avLst/>
                <a:gdLst/>
                <a:ahLst/>
                <a:cxnLst>
                  <a:cxn ang="0">
                    <a:pos x="13" y="3"/>
                  </a:cxn>
                  <a:cxn ang="0">
                    <a:pos x="12" y="8"/>
                  </a:cxn>
                  <a:cxn ang="0">
                    <a:pos x="14" y="8"/>
                  </a:cxn>
                  <a:cxn ang="0">
                    <a:pos x="12" y="12"/>
                  </a:cxn>
                  <a:cxn ang="0">
                    <a:pos x="12" y="13"/>
                  </a:cxn>
                  <a:cxn ang="0">
                    <a:pos x="13" y="14"/>
                  </a:cxn>
                  <a:cxn ang="0">
                    <a:pos x="14" y="11"/>
                  </a:cxn>
                  <a:cxn ang="0">
                    <a:pos x="18" y="7"/>
                  </a:cxn>
                  <a:cxn ang="0">
                    <a:pos x="20" y="4"/>
                  </a:cxn>
                  <a:cxn ang="0">
                    <a:pos x="22" y="5"/>
                  </a:cxn>
                  <a:cxn ang="0">
                    <a:pos x="21" y="7"/>
                  </a:cxn>
                  <a:cxn ang="0">
                    <a:pos x="22" y="7"/>
                  </a:cxn>
                  <a:cxn ang="0">
                    <a:pos x="22" y="8"/>
                  </a:cxn>
                  <a:cxn ang="0">
                    <a:pos x="21" y="11"/>
                  </a:cxn>
                  <a:cxn ang="0">
                    <a:pos x="23" y="13"/>
                  </a:cxn>
                  <a:cxn ang="0">
                    <a:pos x="23" y="15"/>
                  </a:cxn>
                  <a:cxn ang="0">
                    <a:pos x="23" y="15"/>
                  </a:cxn>
                  <a:cxn ang="0">
                    <a:pos x="24" y="16"/>
                  </a:cxn>
                  <a:cxn ang="0">
                    <a:pos x="0" y="12"/>
                  </a:cxn>
                  <a:cxn ang="0">
                    <a:pos x="2" y="7"/>
                  </a:cxn>
                  <a:cxn ang="0">
                    <a:pos x="8" y="4"/>
                  </a:cxn>
                  <a:cxn ang="0">
                    <a:pos x="13" y="3"/>
                  </a:cxn>
                </a:cxnLst>
                <a:rect l="0" t="0" r="r" b="b"/>
                <a:pathLst>
                  <a:path w="24" h="18">
                    <a:moveTo>
                      <a:pt x="13" y="3"/>
                    </a:moveTo>
                    <a:cubicBezTo>
                      <a:pt x="13" y="5"/>
                      <a:pt x="10" y="6"/>
                      <a:pt x="12" y="8"/>
                    </a:cubicBezTo>
                    <a:cubicBezTo>
                      <a:pt x="13" y="8"/>
                      <a:pt x="14" y="7"/>
                      <a:pt x="14" y="8"/>
                    </a:cubicBezTo>
                    <a:cubicBezTo>
                      <a:pt x="14" y="10"/>
                      <a:pt x="11" y="10"/>
                      <a:pt x="12" y="12"/>
                    </a:cubicBezTo>
                    <a:cubicBezTo>
                      <a:pt x="12" y="12"/>
                      <a:pt x="11" y="13"/>
                      <a:pt x="12" y="13"/>
                    </a:cubicBezTo>
                    <a:cubicBezTo>
                      <a:pt x="12" y="14"/>
                      <a:pt x="12" y="14"/>
                      <a:pt x="13" y="14"/>
                    </a:cubicBezTo>
                    <a:cubicBezTo>
                      <a:pt x="13" y="13"/>
                      <a:pt x="15" y="12"/>
                      <a:pt x="14" y="11"/>
                    </a:cubicBezTo>
                    <a:cubicBezTo>
                      <a:pt x="16" y="12"/>
                      <a:pt x="16" y="8"/>
                      <a:pt x="18" y="7"/>
                    </a:cubicBezTo>
                    <a:cubicBezTo>
                      <a:pt x="18" y="6"/>
                      <a:pt x="18" y="4"/>
                      <a:pt x="20" y="4"/>
                    </a:cubicBezTo>
                    <a:cubicBezTo>
                      <a:pt x="21" y="3"/>
                      <a:pt x="22" y="5"/>
                      <a:pt x="22" y="5"/>
                    </a:cubicBezTo>
                    <a:cubicBezTo>
                      <a:pt x="22" y="6"/>
                      <a:pt x="20" y="7"/>
                      <a:pt x="21" y="7"/>
                    </a:cubicBezTo>
                    <a:lnTo>
                      <a:pt x="22" y="7"/>
                    </a:lnTo>
                    <a:cubicBezTo>
                      <a:pt x="22" y="8"/>
                      <a:pt x="22" y="8"/>
                      <a:pt x="22" y="8"/>
                    </a:cubicBezTo>
                    <a:cubicBezTo>
                      <a:pt x="22" y="9"/>
                      <a:pt x="21" y="10"/>
                      <a:pt x="21" y="11"/>
                    </a:cubicBezTo>
                    <a:cubicBezTo>
                      <a:pt x="22" y="11"/>
                      <a:pt x="22" y="12"/>
                      <a:pt x="23" y="13"/>
                    </a:cubicBezTo>
                    <a:cubicBezTo>
                      <a:pt x="23" y="14"/>
                      <a:pt x="22" y="14"/>
                      <a:pt x="23" y="15"/>
                    </a:cubicBezTo>
                    <a:lnTo>
                      <a:pt x="23" y="15"/>
                    </a:lnTo>
                    <a:lnTo>
                      <a:pt x="24" y="16"/>
                    </a:lnTo>
                    <a:cubicBezTo>
                      <a:pt x="16" y="18"/>
                      <a:pt x="8" y="13"/>
                      <a:pt x="0" y="12"/>
                    </a:cubicBezTo>
                    <a:cubicBezTo>
                      <a:pt x="1" y="10"/>
                      <a:pt x="0" y="8"/>
                      <a:pt x="2" y="7"/>
                    </a:cubicBezTo>
                    <a:cubicBezTo>
                      <a:pt x="5" y="7"/>
                      <a:pt x="6" y="4"/>
                      <a:pt x="8" y="4"/>
                    </a:cubicBezTo>
                    <a:cubicBezTo>
                      <a:pt x="9" y="3"/>
                      <a:pt x="12" y="0"/>
                      <a:pt x="13"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59" name="Freeform 335"/>
              <p:cNvSpPr>
                <a:spLocks/>
              </p:cNvSpPr>
              <p:nvPr/>
            </p:nvSpPr>
            <p:spPr bwMode="auto">
              <a:xfrm>
                <a:off x="4516" y="3910"/>
                <a:ext cx="39" cy="30"/>
              </a:xfrm>
              <a:custGeom>
                <a:avLst/>
                <a:gdLst/>
                <a:ahLst/>
                <a:cxnLst>
                  <a:cxn ang="0">
                    <a:pos x="4" y="4"/>
                  </a:cxn>
                  <a:cxn ang="0">
                    <a:pos x="0" y="2"/>
                  </a:cxn>
                  <a:cxn ang="0">
                    <a:pos x="4" y="0"/>
                  </a:cxn>
                  <a:cxn ang="0">
                    <a:pos x="4" y="4"/>
                  </a:cxn>
                </a:cxnLst>
                <a:rect l="0" t="0" r="r" b="b"/>
                <a:pathLst>
                  <a:path w="5" h="4">
                    <a:moveTo>
                      <a:pt x="4" y="4"/>
                    </a:moveTo>
                    <a:cubicBezTo>
                      <a:pt x="3" y="3"/>
                      <a:pt x="2" y="3"/>
                      <a:pt x="0" y="2"/>
                    </a:cubicBezTo>
                    <a:cubicBezTo>
                      <a:pt x="1" y="1"/>
                      <a:pt x="2" y="0"/>
                      <a:pt x="4" y="0"/>
                    </a:cubicBezTo>
                    <a:cubicBezTo>
                      <a:pt x="5" y="0"/>
                      <a:pt x="5" y="2"/>
                      <a:pt x="4"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0" name="Freeform 336"/>
              <p:cNvSpPr>
                <a:spLocks/>
              </p:cNvSpPr>
              <p:nvPr/>
            </p:nvSpPr>
            <p:spPr bwMode="auto">
              <a:xfrm>
                <a:off x="4837" y="3902"/>
                <a:ext cx="101" cy="84"/>
              </a:xfrm>
              <a:custGeom>
                <a:avLst/>
                <a:gdLst/>
                <a:ahLst/>
                <a:cxnLst>
                  <a:cxn ang="0">
                    <a:pos x="5" y="2"/>
                  </a:cxn>
                  <a:cxn ang="0">
                    <a:pos x="5" y="4"/>
                  </a:cxn>
                  <a:cxn ang="0">
                    <a:pos x="7" y="4"/>
                  </a:cxn>
                  <a:cxn ang="0">
                    <a:pos x="6" y="0"/>
                  </a:cxn>
                  <a:cxn ang="0">
                    <a:pos x="9" y="4"/>
                  </a:cxn>
                  <a:cxn ang="0">
                    <a:pos x="13" y="10"/>
                  </a:cxn>
                  <a:cxn ang="0">
                    <a:pos x="3" y="10"/>
                  </a:cxn>
                  <a:cxn ang="0">
                    <a:pos x="3" y="7"/>
                  </a:cxn>
                  <a:cxn ang="0">
                    <a:pos x="1" y="6"/>
                  </a:cxn>
                  <a:cxn ang="0">
                    <a:pos x="3" y="2"/>
                  </a:cxn>
                  <a:cxn ang="0">
                    <a:pos x="3" y="0"/>
                  </a:cxn>
                  <a:cxn ang="0">
                    <a:pos x="5" y="2"/>
                  </a:cxn>
                </a:cxnLst>
                <a:rect l="0" t="0" r="r" b="b"/>
                <a:pathLst>
                  <a:path w="13" h="11">
                    <a:moveTo>
                      <a:pt x="5" y="2"/>
                    </a:moveTo>
                    <a:cubicBezTo>
                      <a:pt x="5" y="3"/>
                      <a:pt x="5" y="3"/>
                      <a:pt x="5" y="4"/>
                    </a:cubicBezTo>
                    <a:cubicBezTo>
                      <a:pt x="6" y="4"/>
                      <a:pt x="7" y="4"/>
                      <a:pt x="7" y="4"/>
                    </a:cubicBezTo>
                    <a:cubicBezTo>
                      <a:pt x="7" y="3"/>
                      <a:pt x="6" y="1"/>
                      <a:pt x="6" y="0"/>
                    </a:cubicBezTo>
                    <a:cubicBezTo>
                      <a:pt x="8" y="1"/>
                      <a:pt x="8" y="2"/>
                      <a:pt x="9" y="4"/>
                    </a:cubicBezTo>
                    <a:cubicBezTo>
                      <a:pt x="11" y="6"/>
                      <a:pt x="13" y="6"/>
                      <a:pt x="13" y="10"/>
                    </a:cubicBezTo>
                    <a:cubicBezTo>
                      <a:pt x="10" y="11"/>
                      <a:pt x="6" y="11"/>
                      <a:pt x="3" y="10"/>
                    </a:cubicBezTo>
                    <a:cubicBezTo>
                      <a:pt x="4" y="9"/>
                      <a:pt x="2" y="8"/>
                      <a:pt x="3" y="7"/>
                    </a:cubicBezTo>
                    <a:cubicBezTo>
                      <a:pt x="2" y="7"/>
                      <a:pt x="0" y="7"/>
                      <a:pt x="1" y="6"/>
                    </a:cubicBezTo>
                    <a:cubicBezTo>
                      <a:pt x="0" y="4"/>
                      <a:pt x="3" y="4"/>
                      <a:pt x="3" y="2"/>
                    </a:cubicBezTo>
                    <a:lnTo>
                      <a:pt x="3" y="0"/>
                    </a:lnTo>
                    <a:cubicBezTo>
                      <a:pt x="5" y="0"/>
                      <a:pt x="5" y="1"/>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1" name="Freeform 337"/>
              <p:cNvSpPr>
                <a:spLocks/>
              </p:cNvSpPr>
              <p:nvPr/>
            </p:nvSpPr>
            <p:spPr bwMode="auto">
              <a:xfrm>
                <a:off x="4805" y="3940"/>
                <a:ext cx="40" cy="46"/>
              </a:xfrm>
              <a:custGeom>
                <a:avLst/>
                <a:gdLst/>
                <a:ahLst/>
                <a:cxnLst>
                  <a:cxn ang="0">
                    <a:pos x="4" y="3"/>
                  </a:cxn>
                  <a:cxn ang="0">
                    <a:pos x="5" y="5"/>
                  </a:cxn>
                  <a:cxn ang="0">
                    <a:pos x="2" y="6"/>
                  </a:cxn>
                  <a:cxn ang="0">
                    <a:pos x="2" y="0"/>
                  </a:cxn>
                  <a:cxn ang="0">
                    <a:pos x="4" y="3"/>
                  </a:cxn>
                </a:cxnLst>
                <a:rect l="0" t="0" r="r" b="b"/>
                <a:pathLst>
                  <a:path w="5" h="6">
                    <a:moveTo>
                      <a:pt x="4" y="3"/>
                    </a:moveTo>
                    <a:lnTo>
                      <a:pt x="5" y="5"/>
                    </a:lnTo>
                    <a:lnTo>
                      <a:pt x="2" y="6"/>
                    </a:lnTo>
                    <a:cubicBezTo>
                      <a:pt x="2" y="4"/>
                      <a:pt x="0" y="2"/>
                      <a:pt x="2" y="0"/>
                    </a:cubicBezTo>
                    <a:cubicBezTo>
                      <a:pt x="3" y="1"/>
                      <a:pt x="2" y="3"/>
                      <a:pt x="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2" name="Freeform 338"/>
              <p:cNvSpPr>
                <a:spLocks/>
              </p:cNvSpPr>
              <p:nvPr/>
            </p:nvSpPr>
            <p:spPr bwMode="auto">
              <a:xfrm>
                <a:off x="4946" y="3948"/>
                <a:ext cx="47" cy="30"/>
              </a:xfrm>
              <a:custGeom>
                <a:avLst/>
                <a:gdLst/>
                <a:ahLst/>
                <a:cxnLst>
                  <a:cxn ang="0">
                    <a:pos x="6" y="1"/>
                  </a:cxn>
                  <a:cxn ang="0">
                    <a:pos x="5" y="4"/>
                  </a:cxn>
                  <a:cxn ang="0">
                    <a:pos x="0" y="4"/>
                  </a:cxn>
                  <a:cxn ang="0">
                    <a:pos x="2" y="3"/>
                  </a:cxn>
                  <a:cxn ang="0">
                    <a:pos x="1" y="1"/>
                  </a:cxn>
                  <a:cxn ang="0">
                    <a:pos x="5" y="0"/>
                  </a:cxn>
                  <a:cxn ang="0">
                    <a:pos x="6" y="1"/>
                  </a:cxn>
                </a:cxnLst>
                <a:rect l="0" t="0" r="r" b="b"/>
                <a:pathLst>
                  <a:path w="6" h="4">
                    <a:moveTo>
                      <a:pt x="6" y="1"/>
                    </a:moveTo>
                    <a:cubicBezTo>
                      <a:pt x="5" y="1"/>
                      <a:pt x="5" y="3"/>
                      <a:pt x="5" y="4"/>
                    </a:cubicBezTo>
                    <a:cubicBezTo>
                      <a:pt x="3" y="4"/>
                      <a:pt x="2" y="4"/>
                      <a:pt x="0" y="4"/>
                    </a:cubicBezTo>
                    <a:cubicBezTo>
                      <a:pt x="1" y="4"/>
                      <a:pt x="1" y="3"/>
                      <a:pt x="2" y="3"/>
                    </a:cubicBezTo>
                    <a:cubicBezTo>
                      <a:pt x="1" y="2"/>
                      <a:pt x="2" y="2"/>
                      <a:pt x="1" y="1"/>
                    </a:cubicBezTo>
                    <a:cubicBezTo>
                      <a:pt x="2" y="1"/>
                      <a:pt x="4" y="0"/>
                      <a:pt x="5" y="0"/>
                    </a:cubicBezTo>
                    <a:cubicBezTo>
                      <a:pt x="5" y="0"/>
                      <a:pt x="5" y="1"/>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3" name="Freeform 339"/>
              <p:cNvSpPr>
                <a:spLocks/>
              </p:cNvSpPr>
              <p:nvPr/>
            </p:nvSpPr>
            <p:spPr bwMode="auto">
              <a:xfrm>
                <a:off x="2302" y="2993"/>
                <a:ext cx="70" cy="99"/>
              </a:xfrm>
              <a:custGeom>
                <a:avLst/>
                <a:gdLst/>
                <a:ahLst/>
                <a:cxnLst>
                  <a:cxn ang="0">
                    <a:pos x="6" y="10"/>
                  </a:cxn>
                  <a:cxn ang="0">
                    <a:pos x="9" y="6"/>
                  </a:cxn>
                  <a:cxn ang="0">
                    <a:pos x="3" y="2"/>
                  </a:cxn>
                  <a:cxn ang="0">
                    <a:pos x="1" y="4"/>
                  </a:cxn>
                  <a:cxn ang="0">
                    <a:pos x="4" y="3"/>
                  </a:cxn>
                  <a:cxn ang="0">
                    <a:pos x="7" y="7"/>
                  </a:cxn>
                  <a:cxn ang="0">
                    <a:pos x="2" y="8"/>
                  </a:cxn>
                  <a:cxn ang="0">
                    <a:pos x="2" y="10"/>
                  </a:cxn>
                  <a:cxn ang="0">
                    <a:pos x="4" y="9"/>
                  </a:cxn>
                  <a:cxn ang="0">
                    <a:pos x="6" y="9"/>
                  </a:cxn>
                  <a:cxn ang="0">
                    <a:pos x="9" y="13"/>
                  </a:cxn>
                  <a:cxn ang="0">
                    <a:pos x="6" y="10"/>
                  </a:cxn>
                </a:cxnLst>
                <a:rect l="0" t="0" r="r" b="b"/>
                <a:pathLst>
                  <a:path w="9" h="13">
                    <a:moveTo>
                      <a:pt x="6" y="10"/>
                    </a:moveTo>
                    <a:cubicBezTo>
                      <a:pt x="6" y="9"/>
                      <a:pt x="8" y="8"/>
                      <a:pt x="9" y="6"/>
                    </a:cubicBezTo>
                    <a:cubicBezTo>
                      <a:pt x="7" y="5"/>
                      <a:pt x="6" y="0"/>
                      <a:pt x="3" y="2"/>
                    </a:cubicBezTo>
                    <a:cubicBezTo>
                      <a:pt x="2" y="3"/>
                      <a:pt x="0" y="3"/>
                      <a:pt x="1" y="4"/>
                    </a:cubicBezTo>
                    <a:cubicBezTo>
                      <a:pt x="2" y="4"/>
                      <a:pt x="3" y="3"/>
                      <a:pt x="4" y="3"/>
                    </a:cubicBezTo>
                    <a:cubicBezTo>
                      <a:pt x="6" y="4"/>
                      <a:pt x="7" y="5"/>
                      <a:pt x="7" y="7"/>
                    </a:cubicBezTo>
                    <a:cubicBezTo>
                      <a:pt x="6" y="9"/>
                      <a:pt x="4" y="6"/>
                      <a:pt x="2" y="8"/>
                    </a:cubicBezTo>
                    <a:cubicBezTo>
                      <a:pt x="2" y="9"/>
                      <a:pt x="2" y="10"/>
                      <a:pt x="2" y="10"/>
                    </a:cubicBezTo>
                    <a:cubicBezTo>
                      <a:pt x="4" y="10"/>
                      <a:pt x="3" y="9"/>
                      <a:pt x="4" y="9"/>
                    </a:cubicBezTo>
                    <a:cubicBezTo>
                      <a:pt x="5" y="8"/>
                      <a:pt x="5" y="9"/>
                      <a:pt x="6" y="9"/>
                    </a:cubicBezTo>
                    <a:cubicBezTo>
                      <a:pt x="4" y="12"/>
                      <a:pt x="8" y="11"/>
                      <a:pt x="9" y="13"/>
                    </a:cubicBezTo>
                    <a:lnTo>
                      <a:pt x="6" y="1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4" name="Freeform 340"/>
              <p:cNvSpPr>
                <a:spLocks/>
              </p:cNvSpPr>
              <p:nvPr/>
            </p:nvSpPr>
            <p:spPr bwMode="auto">
              <a:xfrm>
                <a:off x="2200" y="2963"/>
                <a:ext cx="149" cy="121"/>
              </a:xfrm>
              <a:custGeom>
                <a:avLst/>
                <a:gdLst/>
                <a:ahLst/>
                <a:cxnLst>
                  <a:cxn ang="0">
                    <a:pos x="19" y="3"/>
                  </a:cxn>
                  <a:cxn ang="0">
                    <a:pos x="15" y="2"/>
                  </a:cxn>
                  <a:cxn ang="0">
                    <a:pos x="12" y="4"/>
                  </a:cxn>
                  <a:cxn ang="0">
                    <a:pos x="12" y="10"/>
                  </a:cxn>
                  <a:cxn ang="0">
                    <a:pos x="11" y="14"/>
                  </a:cxn>
                  <a:cxn ang="0">
                    <a:pos x="2" y="16"/>
                  </a:cxn>
                  <a:cxn ang="0">
                    <a:pos x="0" y="15"/>
                  </a:cxn>
                  <a:cxn ang="0">
                    <a:pos x="2" y="12"/>
                  </a:cxn>
                  <a:cxn ang="0">
                    <a:pos x="3" y="13"/>
                  </a:cxn>
                  <a:cxn ang="0">
                    <a:pos x="2" y="15"/>
                  </a:cxn>
                  <a:cxn ang="0">
                    <a:pos x="11" y="12"/>
                  </a:cxn>
                  <a:cxn ang="0">
                    <a:pos x="11" y="7"/>
                  </a:cxn>
                  <a:cxn ang="0">
                    <a:pos x="11" y="3"/>
                  </a:cxn>
                  <a:cxn ang="0">
                    <a:pos x="17" y="1"/>
                  </a:cxn>
                  <a:cxn ang="0">
                    <a:pos x="19" y="1"/>
                  </a:cxn>
                  <a:cxn ang="0">
                    <a:pos x="19" y="3"/>
                  </a:cxn>
                </a:cxnLst>
                <a:rect l="0" t="0" r="r" b="b"/>
                <a:pathLst>
                  <a:path w="19" h="16">
                    <a:moveTo>
                      <a:pt x="19" y="3"/>
                    </a:moveTo>
                    <a:cubicBezTo>
                      <a:pt x="18" y="1"/>
                      <a:pt x="16" y="3"/>
                      <a:pt x="15" y="2"/>
                    </a:cubicBezTo>
                    <a:cubicBezTo>
                      <a:pt x="14" y="2"/>
                      <a:pt x="13" y="3"/>
                      <a:pt x="12" y="4"/>
                    </a:cubicBezTo>
                    <a:cubicBezTo>
                      <a:pt x="10" y="6"/>
                      <a:pt x="14" y="8"/>
                      <a:pt x="12" y="10"/>
                    </a:cubicBezTo>
                    <a:cubicBezTo>
                      <a:pt x="12" y="12"/>
                      <a:pt x="11" y="13"/>
                      <a:pt x="11" y="14"/>
                    </a:cubicBezTo>
                    <a:cubicBezTo>
                      <a:pt x="8" y="15"/>
                      <a:pt x="5" y="16"/>
                      <a:pt x="2" y="16"/>
                    </a:cubicBezTo>
                    <a:cubicBezTo>
                      <a:pt x="1" y="16"/>
                      <a:pt x="1" y="16"/>
                      <a:pt x="0" y="15"/>
                    </a:cubicBezTo>
                    <a:cubicBezTo>
                      <a:pt x="1" y="14"/>
                      <a:pt x="1" y="13"/>
                      <a:pt x="2" y="12"/>
                    </a:cubicBezTo>
                    <a:cubicBezTo>
                      <a:pt x="3" y="12"/>
                      <a:pt x="3" y="12"/>
                      <a:pt x="3" y="13"/>
                    </a:cubicBezTo>
                    <a:cubicBezTo>
                      <a:pt x="4" y="14"/>
                      <a:pt x="1" y="14"/>
                      <a:pt x="2" y="15"/>
                    </a:cubicBezTo>
                    <a:cubicBezTo>
                      <a:pt x="5" y="15"/>
                      <a:pt x="9" y="15"/>
                      <a:pt x="11" y="12"/>
                    </a:cubicBezTo>
                    <a:cubicBezTo>
                      <a:pt x="10" y="10"/>
                      <a:pt x="12" y="8"/>
                      <a:pt x="11" y="7"/>
                    </a:cubicBezTo>
                    <a:cubicBezTo>
                      <a:pt x="10" y="5"/>
                      <a:pt x="11" y="4"/>
                      <a:pt x="11" y="3"/>
                    </a:cubicBezTo>
                    <a:cubicBezTo>
                      <a:pt x="13" y="0"/>
                      <a:pt x="15" y="1"/>
                      <a:pt x="17" y="1"/>
                    </a:cubicBezTo>
                    <a:cubicBezTo>
                      <a:pt x="18" y="2"/>
                      <a:pt x="18" y="2"/>
                      <a:pt x="19" y="1"/>
                    </a:cubicBezTo>
                    <a:cubicBezTo>
                      <a:pt x="19" y="2"/>
                      <a:pt x="19" y="3"/>
                      <a:pt x="19"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5" name="Freeform 341"/>
              <p:cNvSpPr>
                <a:spLocks/>
              </p:cNvSpPr>
              <p:nvPr/>
            </p:nvSpPr>
            <p:spPr bwMode="auto">
              <a:xfrm>
                <a:off x="3100" y="1251"/>
                <a:ext cx="211" cy="152"/>
              </a:xfrm>
              <a:custGeom>
                <a:avLst/>
                <a:gdLst/>
                <a:ahLst/>
                <a:cxnLst>
                  <a:cxn ang="0">
                    <a:pos x="19" y="8"/>
                  </a:cxn>
                  <a:cxn ang="0">
                    <a:pos x="19" y="8"/>
                  </a:cxn>
                  <a:cxn ang="0">
                    <a:pos x="20" y="9"/>
                  </a:cxn>
                  <a:cxn ang="0">
                    <a:pos x="20" y="8"/>
                  </a:cxn>
                  <a:cxn ang="0">
                    <a:pos x="22" y="4"/>
                  </a:cxn>
                  <a:cxn ang="0">
                    <a:pos x="21" y="0"/>
                  </a:cxn>
                  <a:cxn ang="0">
                    <a:pos x="27" y="3"/>
                  </a:cxn>
                  <a:cxn ang="0">
                    <a:pos x="26" y="8"/>
                  </a:cxn>
                  <a:cxn ang="0">
                    <a:pos x="24" y="15"/>
                  </a:cxn>
                  <a:cxn ang="0">
                    <a:pos x="14" y="19"/>
                  </a:cxn>
                  <a:cxn ang="0">
                    <a:pos x="11" y="16"/>
                  </a:cxn>
                  <a:cxn ang="0">
                    <a:pos x="7" y="11"/>
                  </a:cxn>
                  <a:cxn ang="0">
                    <a:pos x="7" y="11"/>
                  </a:cxn>
                  <a:cxn ang="0">
                    <a:pos x="7" y="10"/>
                  </a:cxn>
                  <a:cxn ang="0">
                    <a:pos x="7" y="8"/>
                  </a:cxn>
                  <a:cxn ang="0">
                    <a:pos x="8" y="7"/>
                  </a:cxn>
                  <a:cxn ang="0">
                    <a:pos x="14" y="4"/>
                  </a:cxn>
                  <a:cxn ang="0">
                    <a:pos x="13" y="2"/>
                  </a:cxn>
                  <a:cxn ang="0">
                    <a:pos x="2" y="9"/>
                  </a:cxn>
                  <a:cxn ang="0">
                    <a:pos x="0" y="5"/>
                  </a:cxn>
                  <a:cxn ang="0">
                    <a:pos x="2" y="2"/>
                  </a:cxn>
                  <a:cxn ang="0">
                    <a:pos x="13" y="1"/>
                  </a:cxn>
                  <a:cxn ang="0">
                    <a:pos x="14" y="2"/>
                  </a:cxn>
                  <a:cxn ang="0">
                    <a:pos x="14" y="4"/>
                  </a:cxn>
                  <a:cxn ang="0">
                    <a:pos x="19" y="8"/>
                  </a:cxn>
                </a:cxnLst>
                <a:rect l="0" t="0" r="r" b="b"/>
                <a:pathLst>
                  <a:path w="27" h="20">
                    <a:moveTo>
                      <a:pt x="19" y="8"/>
                    </a:moveTo>
                    <a:cubicBezTo>
                      <a:pt x="19" y="8"/>
                      <a:pt x="19" y="8"/>
                      <a:pt x="19" y="8"/>
                    </a:cubicBezTo>
                    <a:cubicBezTo>
                      <a:pt x="19" y="8"/>
                      <a:pt x="19" y="9"/>
                      <a:pt x="20" y="9"/>
                    </a:cubicBezTo>
                    <a:cubicBezTo>
                      <a:pt x="20" y="8"/>
                      <a:pt x="21" y="8"/>
                      <a:pt x="20" y="8"/>
                    </a:cubicBezTo>
                    <a:cubicBezTo>
                      <a:pt x="21" y="7"/>
                      <a:pt x="22" y="5"/>
                      <a:pt x="22" y="4"/>
                    </a:cubicBezTo>
                    <a:cubicBezTo>
                      <a:pt x="21" y="3"/>
                      <a:pt x="20" y="1"/>
                      <a:pt x="21" y="0"/>
                    </a:cubicBezTo>
                    <a:cubicBezTo>
                      <a:pt x="24" y="0"/>
                      <a:pt x="26" y="1"/>
                      <a:pt x="27" y="3"/>
                    </a:cubicBezTo>
                    <a:cubicBezTo>
                      <a:pt x="27" y="5"/>
                      <a:pt x="25" y="6"/>
                      <a:pt x="26" y="8"/>
                    </a:cubicBezTo>
                    <a:cubicBezTo>
                      <a:pt x="26" y="10"/>
                      <a:pt x="25" y="12"/>
                      <a:pt x="24" y="15"/>
                    </a:cubicBezTo>
                    <a:cubicBezTo>
                      <a:pt x="21" y="17"/>
                      <a:pt x="18" y="20"/>
                      <a:pt x="14" y="19"/>
                    </a:cubicBezTo>
                    <a:cubicBezTo>
                      <a:pt x="13" y="18"/>
                      <a:pt x="10" y="19"/>
                      <a:pt x="11" y="16"/>
                    </a:cubicBezTo>
                    <a:cubicBezTo>
                      <a:pt x="10" y="14"/>
                      <a:pt x="8" y="13"/>
                      <a:pt x="7" y="11"/>
                    </a:cubicBezTo>
                    <a:lnTo>
                      <a:pt x="7" y="11"/>
                    </a:lnTo>
                    <a:cubicBezTo>
                      <a:pt x="7" y="10"/>
                      <a:pt x="6" y="10"/>
                      <a:pt x="7" y="10"/>
                    </a:cubicBezTo>
                    <a:lnTo>
                      <a:pt x="7" y="8"/>
                    </a:lnTo>
                    <a:cubicBezTo>
                      <a:pt x="7" y="8"/>
                      <a:pt x="8" y="7"/>
                      <a:pt x="8" y="7"/>
                    </a:cubicBezTo>
                    <a:cubicBezTo>
                      <a:pt x="10" y="5"/>
                      <a:pt x="12" y="5"/>
                      <a:pt x="14" y="4"/>
                    </a:cubicBezTo>
                    <a:cubicBezTo>
                      <a:pt x="15" y="3"/>
                      <a:pt x="14" y="3"/>
                      <a:pt x="13" y="2"/>
                    </a:cubicBezTo>
                    <a:cubicBezTo>
                      <a:pt x="9" y="3"/>
                      <a:pt x="5" y="6"/>
                      <a:pt x="2" y="9"/>
                    </a:cubicBezTo>
                    <a:cubicBezTo>
                      <a:pt x="0" y="8"/>
                      <a:pt x="2" y="6"/>
                      <a:pt x="0" y="5"/>
                    </a:cubicBezTo>
                    <a:cubicBezTo>
                      <a:pt x="0" y="4"/>
                      <a:pt x="1" y="3"/>
                      <a:pt x="2" y="2"/>
                    </a:cubicBezTo>
                    <a:cubicBezTo>
                      <a:pt x="6" y="0"/>
                      <a:pt x="9" y="3"/>
                      <a:pt x="13" y="1"/>
                    </a:cubicBezTo>
                    <a:cubicBezTo>
                      <a:pt x="13" y="2"/>
                      <a:pt x="14" y="2"/>
                      <a:pt x="14" y="2"/>
                    </a:cubicBezTo>
                    <a:cubicBezTo>
                      <a:pt x="14" y="3"/>
                      <a:pt x="15" y="3"/>
                      <a:pt x="14" y="4"/>
                    </a:cubicBezTo>
                    <a:lnTo>
                      <a:pt x="19" y="8"/>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6" name="Freeform 342"/>
              <p:cNvSpPr>
                <a:spLocks/>
              </p:cNvSpPr>
              <p:nvPr/>
            </p:nvSpPr>
            <p:spPr bwMode="auto">
              <a:xfrm>
                <a:off x="2998" y="1297"/>
                <a:ext cx="86" cy="53"/>
              </a:xfrm>
              <a:custGeom>
                <a:avLst/>
                <a:gdLst/>
                <a:ahLst/>
                <a:cxnLst>
                  <a:cxn ang="0">
                    <a:pos x="10" y="4"/>
                  </a:cxn>
                  <a:cxn ang="0">
                    <a:pos x="10" y="7"/>
                  </a:cxn>
                  <a:cxn ang="0">
                    <a:pos x="4" y="6"/>
                  </a:cxn>
                  <a:cxn ang="0">
                    <a:pos x="0" y="7"/>
                  </a:cxn>
                  <a:cxn ang="0">
                    <a:pos x="4" y="2"/>
                  </a:cxn>
                  <a:cxn ang="0">
                    <a:pos x="10" y="4"/>
                  </a:cxn>
                </a:cxnLst>
                <a:rect l="0" t="0" r="r" b="b"/>
                <a:pathLst>
                  <a:path w="11" h="7">
                    <a:moveTo>
                      <a:pt x="10" y="4"/>
                    </a:moveTo>
                    <a:cubicBezTo>
                      <a:pt x="11" y="5"/>
                      <a:pt x="10" y="6"/>
                      <a:pt x="10" y="7"/>
                    </a:cubicBezTo>
                    <a:cubicBezTo>
                      <a:pt x="9" y="4"/>
                      <a:pt x="6" y="6"/>
                      <a:pt x="4" y="6"/>
                    </a:cubicBezTo>
                    <a:cubicBezTo>
                      <a:pt x="3" y="7"/>
                      <a:pt x="2" y="7"/>
                      <a:pt x="0" y="7"/>
                    </a:cubicBezTo>
                    <a:cubicBezTo>
                      <a:pt x="2" y="5"/>
                      <a:pt x="1" y="2"/>
                      <a:pt x="4" y="2"/>
                    </a:cubicBezTo>
                    <a:cubicBezTo>
                      <a:pt x="6" y="0"/>
                      <a:pt x="9" y="2"/>
                      <a:pt x="10"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7" name="Freeform 343"/>
              <p:cNvSpPr>
                <a:spLocks/>
              </p:cNvSpPr>
              <p:nvPr/>
            </p:nvSpPr>
            <p:spPr bwMode="auto">
              <a:xfrm>
                <a:off x="3022" y="1342"/>
                <a:ext cx="62" cy="53"/>
              </a:xfrm>
              <a:custGeom>
                <a:avLst/>
                <a:gdLst/>
                <a:ahLst/>
                <a:cxnLst>
                  <a:cxn ang="0">
                    <a:pos x="7" y="1"/>
                  </a:cxn>
                  <a:cxn ang="0">
                    <a:pos x="8" y="3"/>
                  </a:cxn>
                  <a:cxn ang="0">
                    <a:pos x="5" y="5"/>
                  </a:cxn>
                  <a:cxn ang="0">
                    <a:pos x="1" y="6"/>
                  </a:cxn>
                  <a:cxn ang="0">
                    <a:pos x="2" y="1"/>
                  </a:cxn>
                  <a:cxn ang="0">
                    <a:pos x="7" y="1"/>
                  </a:cxn>
                </a:cxnLst>
                <a:rect l="0" t="0" r="r" b="b"/>
                <a:pathLst>
                  <a:path w="8" h="7">
                    <a:moveTo>
                      <a:pt x="7" y="1"/>
                    </a:moveTo>
                    <a:cubicBezTo>
                      <a:pt x="8" y="2"/>
                      <a:pt x="7" y="3"/>
                      <a:pt x="8" y="3"/>
                    </a:cubicBezTo>
                    <a:cubicBezTo>
                      <a:pt x="8" y="4"/>
                      <a:pt x="6" y="4"/>
                      <a:pt x="5" y="5"/>
                    </a:cubicBezTo>
                    <a:cubicBezTo>
                      <a:pt x="3" y="4"/>
                      <a:pt x="3" y="7"/>
                      <a:pt x="1" y="6"/>
                    </a:cubicBezTo>
                    <a:cubicBezTo>
                      <a:pt x="0" y="5"/>
                      <a:pt x="1" y="3"/>
                      <a:pt x="2" y="1"/>
                    </a:cubicBezTo>
                    <a:cubicBezTo>
                      <a:pt x="3" y="0"/>
                      <a:pt x="5" y="1"/>
                      <a:pt x="7"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8" name="Freeform 344"/>
              <p:cNvSpPr>
                <a:spLocks/>
              </p:cNvSpPr>
              <p:nvPr/>
            </p:nvSpPr>
            <p:spPr bwMode="auto">
              <a:xfrm>
                <a:off x="3327" y="1350"/>
                <a:ext cx="94" cy="91"/>
              </a:xfrm>
              <a:custGeom>
                <a:avLst/>
                <a:gdLst/>
                <a:ahLst/>
                <a:cxnLst>
                  <a:cxn ang="0">
                    <a:pos x="9" y="2"/>
                  </a:cxn>
                  <a:cxn ang="0">
                    <a:pos x="11" y="5"/>
                  </a:cxn>
                  <a:cxn ang="0">
                    <a:pos x="10" y="12"/>
                  </a:cxn>
                  <a:cxn ang="0">
                    <a:pos x="7" y="8"/>
                  </a:cxn>
                  <a:cxn ang="0">
                    <a:pos x="1" y="8"/>
                  </a:cxn>
                  <a:cxn ang="0">
                    <a:pos x="2" y="2"/>
                  </a:cxn>
                  <a:cxn ang="0">
                    <a:pos x="7" y="1"/>
                  </a:cxn>
                  <a:cxn ang="0">
                    <a:pos x="9" y="2"/>
                  </a:cxn>
                </a:cxnLst>
                <a:rect l="0" t="0" r="r" b="b"/>
                <a:pathLst>
                  <a:path w="12" h="12">
                    <a:moveTo>
                      <a:pt x="9" y="2"/>
                    </a:moveTo>
                    <a:cubicBezTo>
                      <a:pt x="10" y="3"/>
                      <a:pt x="9" y="5"/>
                      <a:pt x="11" y="5"/>
                    </a:cubicBezTo>
                    <a:cubicBezTo>
                      <a:pt x="12" y="8"/>
                      <a:pt x="11" y="10"/>
                      <a:pt x="10" y="12"/>
                    </a:cubicBezTo>
                    <a:cubicBezTo>
                      <a:pt x="8" y="11"/>
                      <a:pt x="8" y="9"/>
                      <a:pt x="7" y="8"/>
                    </a:cubicBezTo>
                    <a:cubicBezTo>
                      <a:pt x="5" y="8"/>
                      <a:pt x="3" y="9"/>
                      <a:pt x="1" y="8"/>
                    </a:cubicBezTo>
                    <a:cubicBezTo>
                      <a:pt x="0" y="6"/>
                      <a:pt x="1" y="4"/>
                      <a:pt x="2" y="2"/>
                    </a:cubicBezTo>
                    <a:cubicBezTo>
                      <a:pt x="3" y="1"/>
                      <a:pt x="5" y="0"/>
                      <a:pt x="7" y="1"/>
                    </a:cubicBezTo>
                    <a:cubicBezTo>
                      <a:pt x="8" y="1"/>
                      <a:pt x="8" y="1"/>
                      <a:pt x="9"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69" name="Freeform 345"/>
              <p:cNvSpPr>
                <a:spLocks/>
              </p:cNvSpPr>
              <p:nvPr/>
            </p:nvSpPr>
            <p:spPr bwMode="auto">
              <a:xfrm>
                <a:off x="3397" y="1365"/>
                <a:ext cx="180" cy="227"/>
              </a:xfrm>
              <a:custGeom>
                <a:avLst/>
                <a:gdLst/>
                <a:ahLst/>
                <a:cxnLst>
                  <a:cxn ang="0">
                    <a:pos x="17" y="2"/>
                  </a:cxn>
                  <a:cxn ang="0">
                    <a:pos x="17" y="4"/>
                  </a:cxn>
                  <a:cxn ang="0">
                    <a:pos x="12" y="6"/>
                  </a:cxn>
                  <a:cxn ang="0">
                    <a:pos x="15" y="10"/>
                  </a:cxn>
                  <a:cxn ang="0">
                    <a:pos x="14" y="15"/>
                  </a:cxn>
                  <a:cxn ang="0">
                    <a:pos x="13" y="17"/>
                  </a:cxn>
                  <a:cxn ang="0">
                    <a:pos x="15" y="17"/>
                  </a:cxn>
                  <a:cxn ang="0">
                    <a:pos x="19" y="15"/>
                  </a:cxn>
                  <a:cxn ang="0">
                    <a:pos x="20" y="16"/>
                  </a:cxn>
                  <a:cxn ang="0">
                    <a:pos x="19" y="17"/>
                  </a:cxn>
                  <a:cxn ang="0">
                    <a:pos x="22" y="21"/>
                  </a:cxn>
                  <a:cxn ang="0">
                    <a:pos x="21" y="26"/>
                  </a:cxn>
                  <a:cxn ang="0">
                    <a:pos x="17" y="28"/>
                  </a:cxn>
                  <a:cxn ang="0">
                    <a:pos x="17" y="30"/>
                  </a:cxn>
                  <a:cxn ang="0">
                    <a:pos x="10" y="28"/>
                  </a:cxn>
                  <a:cxn ang="0">
                    <a:pos x="10" y="22"/>
                  </a:cxn>
                  <a:cxn ang="0">
                    <a:pos x="1" y="15"/>
                  </a:cxn>
                  <a:cxn ang="0">
                    <a:pos x="1" y="12"/>
                  </a:cxn>
                  <a:cxn ang="0">
                    <a:pos x="3" y="10"/>
                  </a:cxn>
                  <a:cxn ang="0">
                    <a:pos x="8" y="5"/>
                  </a:cxn>
                  <a:cxn ang="0">
                    <a:pos x="13" y="0"/>
                  </a:cxn>
                  <a:cxn ang="0">
                    <a:pos x="17" y="2"/>
                  </a:cxn>
                </a:cxnLst>
                <a:rect l="0" t="0" r="r" b="b"/>
                <a:pathLst>
                  <a:path w="23" h="30">
                    <a:moveTo>
                      <a:pt x="17" y="2"/>
                    </a:moveTo>
                    <a:cubicBezTo>
                      <a:pt x="17" y="2"/>
                      <a:pt x="18" y="3"/>
                      <a:pt x="17" y="4"/>
                    </a:cubicBezTo>
                    <a:cubicBezTo>
                      <a:pt x="15" y="4"/>
                      <a:pt x="14" y="5"/>
                      <a:pt x="12" y="6"/>
                    </a:cubicBezTo>
                    <a:cubicBezTo>
                      <a:pt x="13" y="7"/>
                      <a:pt x="15" y="8"/>
                      <a:pt x="15" y="10"/>
                    </a:cubicBezTo>
                    <a:cubicBezTo>
                      <a:pt x="15" y="12"/>
                      <a:pt x="16" y="14"/>
                      <a:pt x="14" y="15"/>
                    </a:cubicBezTo>
                    <a:cubicBezTo>
                      <a:pt x="13" y="15"/>
                      <a:pt x="13" y="16"/>
                      <a:pt x="13" y="17"/>
                    </a:cubicBezTo>
                    <a:cubicBezTo>
                      <a:pt x="13" y="18"/>
                      <a:pt x="15" y="18"/>
                      <a:pt x="15" y="17"/>
                    </a:cubicBezTo>
                    <a:cubicBezTo>
                      <a:pt x="17" y="17"/>
                      <a:pt x="18" y="16"/>
                      <a:pt x="19" y="15"/>
                    </a:cubicBezTo>
                    <a:cubicBezTo>
                      <a:pt x="19" y="15"/>
                      <a:pt x="20" y="15"/>
                      <a:pt x="20" y="16"/>
                    </a:cubicBezTo>
                    <a:cubicBezTo>
                      <a:pt x="19" y="16"/>
                      <a:pt x="19" y="17"/>
                      <a:pt x="19" y="17"/>
                    </a:cubicBezTo>
                    <a:cubicBezTo>
                      <a:pt x="20" y="18"/>
                      <a:pt x="22" y="19"/>
                      <a:pt x="22" y="21"/>
                    </a:cubicBezTo>
                    <a:cubicBezTo>
                      <a:pt x="23" y="23"/>
                      <a:pt x="20" y="24"/>
                      <a:pt x="21" y="26"/>
                    </a:cubicBezTo>
                    <a:cubicBezTo>
                      <a:pt x="20" y="27"/>
                      <a:pt x="17" y="26"/>
                      <a:pt x="17" y="28"/>
                    </a:cubicBezTo>
                    <a:cubicBezTo>
                      <a:pt x="18" y="28"/>
                      <a:pt x="17" y="29"/>
                      <a:pt x="17" y="30"/>
                    </a:cubicBezTo>
                    <a:cubicBezTo>
                      <a:pt x="15" y="30"/>
                      <a:pt x="13" y="27"/>
                      <a:pt x="10" y="28"/>
                    </a:cubicBezTo>
                    <a:cubicBezTo>
                      <a:pt x="9" y="26"/>
                      <a:pt x="11" y="24"/>
                      <a:pt x="10" y="22"/>
                    </a:cubicBezTo>
                    <a:cubicBezTo>
                      <a:pt x="7" y="20"/>
                      <a:pt x="1" y="20"/>
                      <a:pt x="1" y="15"/>
                    </a:cubicBezTo>
                    <a:cubicBezTo>
                      <a:pt x="1" y="14"/>
                      <a:pt x="0" y="13"/>
                      <a:pt x="1" y="12"/>
                    </a:cubicBezTo>
                    <a:cubicBezTo>
                      <a:pt x="1" y="11"/>
                      <a:pt x="2" y="10"/>
                      <a:pt x="3" y="10"/>
                    </a:cubicBezTo>
                    <a:cubicBezTo>
                      <a:pt x="4" y="8"/>
                      <a:pt x="8" y="8"/>
                      <a:pt x="8" y="5"/>
                    </a:cubicBezTo>
                    <a:cubicBezTo>
                      <a:pt x="8" y="3"/>
                      <a:pt x="11" y="0"/>
                      <a:pt x="13" y="0"/>
                    </a:cubicBezTo>
                    <a:cubicBezTo>
                      <a:pt x="15" y="0"/>
                      <a:pt x="16" y="1"/>
                      <a:pt x="17"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0" name="Freeform 346"/>
              <p:cNvSpPr>
                <a:spLocks/>
              </p:cNvSpPr>
              <p:nvPr/>
            </p:nvSpPr>
            <p:spPr bwMode="auto">
              <a:xfrm>
                <a:off x="3045" y="1373"/>
                <a:ext cx="133" cy="83"/>
              </a:xfrm>
              <a:custGeom>
                <a:avLst/>
                <a:gdLst/>
                <a:ahLst/>
                <a:cxnLst>
                  <a:cxn ang="0">
                    <a:pos x="15" y="8"/>
                  </a:cxn>
                  <a:cxn ang="0">
                    <a:pos x="17" y="10"/>
                  </a:cxn>
                  <a:cxn ang="0">
                    <a:pos x="17" y="11"/>
                  </a:cxn>
                  <a:cxn ang="0">
                    <a:pos x="12" y="9"/>
                  </a:cxn>
                  <a:cxn ang="0">
                    <a:pos x="2" y="11"/>
                  </a:cxn>
                  <a:cxn ang="0">
                    <a:pos x="2" y="9"/>
                  </a:cxn>
                  <a:cxn ang="0">
                    <a:pos x="1" y="6"/>
                  </a:cxn>
                  <a:cxn ang="0">
                    <a:pos x="2" y="4"/>
                  </a:cxn>
                  <a:cxn ang="0">
                    <a:pos x="13" y="5"/>
                  </a:cxn>
                  <a:cxn ang="0">
                    <a:pos x="15" y="8"/>
                  </a:cxn>
                </a:cxnLst>
                <a:rect l="0" t="0" r="r" b="b"/>
                <a:pathLst>
                  <a:path w="17" h="11">
                    <a:moveTo>
                      <a:pt x="15" y="8"/>
                    </a:moveTo>
                    <a:cubicBezTo>
                      <a:pt x="16" y="8"/>
                      <a:pt x="17" y="9"/>
                      <a:pt x="17" y="10"/>
                    </a:cubicBezTo>
                    <a:cubicBezTo>
                      <a:pt x="17" y="11"/>
                      <a:pt x="17" y="11"/>
                      <a:pt x="17" y="11"/>
                    </a:cubicBezTo>
                    <a:cubicBezTo>
                      <a:pt x="15" y="11"/>
                      <a:pt x="13" y="10"/>
                      <a:pt x="12" y="9"/>
                    </a:cubicBezTo>
                    <a:cubicBezTo>
                      <a:pt x="9" y="8"/>
                      <a:pt x="6" y="10"/>
                      <a:pt x="2" y="11"/>
                    </a:cubicBezTo>
                    <a:cubicBezTo>
                      <a:pt x="2" y="11"/>
                      <a:pt x="2" y="10"/>
                      <a:pt x="2" y="9"/>
                    </a:cubicBezTo>
                    <a:cubicBezTo>
                      <a:pt x="1" y="8"/>
                      <a:pt x="0" y="7"/>
                      <a:pt x="1" y="6"/>
                    </a:cubicBezTo>
                    <a:cubicBezTo>
                      <a:pt x="1" y="5"/>
                      <a:pt x="1" y="4"/>
                      <a:pt x="2" y="4"/>
                    </a:cubicBezTo>
                    <a:cubicBezTo>
                      <a:pt x="6" y="5"/>
                      <a:pt x="11" y="0"/>
                      <a:pt x="13" y="5"/>
                    </a:cubicBezTo>
                    <a:lnTo>
                      <a:pt x="15" y="8"/>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1" name="Freeform 347"/>
              <p:cNvSpPr>
                <a:spLocks/>
              </p:cNvSpPr>
              <p:nvPr/>
            </p:nvSpPr>
            <p:spPr bwMode="auto">
              <a:xfrm>
                <a:off x="3186" y="1403"/>
                <a:ext cx="102" cy="68"/>
              </a:xfrm>
              <a:custGeom>
                <a:avLst/>
                <a:gdLst/>
                <a:ahLst/>
                <a:cxnLst>
                  <a:cxn ang="0">
                    <a:pos x="10" y="4"/>
                  </a:cxn>
                  <a:cxn ang="0">
                    <a:pos x="12" y="9"/>
                  </a:cxn>
                  <a:cxn ang="0">
                    <a:pos x="3" y="9"/>
                  </a:cxn>
                  <a:cxn ang="0">
                    <a:pos x="2" y="6"/>
                  </a:cxn>
                  <a:cxn ang="0">
                    <a:pos x="3" y="1"/>
                  </a:cxn>
                  <a:cxn ang="0">
                    <a:pos x="8" y="1"/>
                  </a:cxn>
                  <a:cxn ang="0">
                    <a:pos x="10" y="4"/>
                  </a:cxn>
                </a:cxnLst>
                <a:rect l="0" t="0" r="r" b="b"/>
                <a:pathLst>
                  <a:path w="13" h="9">
                    <a:moveTo>
                      <a:pt x="10" y="4"/>
                    </a:moveTo>
                    <a:cubicBezTo>
                      <a:pt x="11" y="5"/>
                      <a:pt x="13" y="7"/>
                      <a:pt x="12" y="9"/>
                    </a:cubicBezTo>
                    <a:cubicBezTo>
                      <a:pt x="9" y="8"/>
                      <a:pt x="6" y="9"/>
                      <a:pt x="3" y="9"/>
                    </a:cubicBezTo>
                    <a:cubicBezTo>
                      <a:pt x="3" y="8"/>
                      <a:pt x="2" y="7"/>
                      <a:pt x="2" y="6"/>
                    </a:cubicBezTo>
                    <a:cubicBezTo>
                      <a:pt x="4" y="5"/>
                      <a:pt x="0" y="3"/>
                      <a:pt x="3" y="1"/>
                    </a:cubicBezTo>
                    <a:cubicBezTo>
                      <a:pt x="4" y="1"/>
                      <a:pt x="6" y="0"/>
                      <a:pt x="8" y="1"/>
                    </a:cubicBezTo>
                    <a:cubicBezTo>
                      <a:pt x="8" y="2"/>
                      <a:pt x="9" y="3"/>
                      <a:pt x="10"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2" name="Freeform 348"/>
              <p:cNvSpPr>
                <a:spLocks/>
              </p:cNvSpPr>
              <p:nvPr/>
            </p:nvSpPr>
            <p:spPr bwMode="auto">
              <a:xfrm>
                <a:off x="3561" y="1403"/>
                <a:ext cx="71" cy="61"/>
              </a:xfrm>
              <a:custGeom>
                <a:avLst/>
                <a:gdLst/>
                <a:ahLst/>
                <a:cxnLst>
                  <a:cxn ang="0">
                    <a:pos x="9" y="3"/>
                  </a:cxn>
                  <a:cxn ang="0">
                    <a:pos x="7" y="5"/>
                  </a:cxn>
                  <a:cxn ang="0">
                    <a:pos x="2" y="8"/>
                  </a:cxn>
                  <a:cxn ang="0">
                    <a:pos x="0" y="6"/>
                  </a:cxn>
                  <a:cxn ang="0">
                    <a:pos x="1" y="2"/>
                  </a:cxn>
                  <a:cxn ang="0">
                    <a:pos x="9" y="3"/>
                  </a:cxn>
                </a:cxnLst>
                <a:rect l="0" t="0" r="r" b="b"/>
                <a:pathLst>
                  <a:path w="9" h="8">
                    <a:moveTo>
                      <a:pt x="9" y="3"/>
                    </a:moveTo>
                    <a:cubicBezTo>
                      <a:pt x="9" y="5"/>
                      <a:pt x="8" y="5"/>
                      <a:pt x="7" y="5"/>
                    </a:cubicBezTo>
                    <a:cubicBezTo>
                      <a:pt x="5" y="6"/>
                      <a:pt x="2" y="6"/>
                      <a:pt x="2" y="8"/>
                    </a:cubicBezTo>
                    <a:cubicBezTo>
                      <a:pt x="1" y="8"/>
                      <a:pt x="1" y="7"/>
                      <a:pt x="0" y="6"/>
                    </a:cubicBezTo>
                    <a:cubicBezTo>
                      <a:pt x="0" y="5"/>
                      <a:pt x="0" y="3"/>
                      <a:pt x="1" y="2"/>
                    </a:cubicBezTo>
                    <a:cubicBezTo>
                      <a:pt x="2" y="0"/>
                      <a:pt x="8" y="0"/>
                      <a:pt x="9"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3" name="Freeform 349"/>
              <p:cNvSpPr>
                <a:spLocks/>
              </p:cNvSpPr>
              <p:nvPr/>
            </p:nvSpPr>
            <p:spPr bwMode="auto">
              <a:xfrm>
                <a:off x="2834" y="1433"/>
                <a:ext cx="250" cy="205"/>
              </a:xfrm>
              <a:custGeom>
                <a:avLst/>
                <a:gdLst/>
                <a:ahLst/>
                <a:cxnLst>
                  <a:cxn ang="0">
                    <a:pos x="23" y="2"/>
                  </a:cxn>
                  <a:cxn ang="0">
                    <a:pos x="23" y="8"/>
                  </a:cxn>
                  <a:cxn ang="0">
                    <a:pos x="15" y="17"/>
                  </a:cxn>
                  <a:cxn ang="0">
                    <a:pos x="18" y="23"/>
                  </a:cxn>
                  <a:cxn ang="0">
                    <a:pos x="19" y="18"/>
                  </a:cxn>
                  <a:cxn ang="0">
                    <a:pos x="23" y="18"/>
                  </a:cxn>
                  <a:cxn ang="0">
                    <a:pos x="30" y="22"/>
                  </a:cxn>
                  <a:cxn ang="0">
                    <a:pos x="32" y="25"/>
                  </a:cxn>
                  <a:cxn ang="0">
                    <a:pos x="31" y="27"/>
                  </a:cxn>
                  <a:cxn ang="0">
                    <a:pos x="22" y="23"/>
                  </a:cxn>
                  <a:cxn ang="0">
                    <a:pos x="22" y="26"/>
                  </a:cxn>
                  <a:cxn ang="0">
                    <a:pos x="18" y="25"/>
                  </a:cxn>
                  <a:cxn ang="0">
                    <a:pos x="14" y="23"/>
                  </a:cxn>
                  <a:cxn ang="0">
                    <a:pos x="10" y="26"/>
                  </a:cxn>
                  <a:cxn ang="0">
                    <a:pos x="11" y="25"/>
                  </a:cxn>
                  <a:cxn ang="0">
                    <a:pos x="10" y="23"/>
                  </a:cxn>
                  <a:cxn ang="0">
                    <a:pos x="7" y="18"/>
                  </a:cxn>
                  <a:cxn ang="0">
                    <a:pos x="1" y="12"/>
                  </a:cxn>
                  <a:cxn ang="0">
                    <a:pos x="1" y="8"/>
                  </a:cxn>
                  <a:cxn ang="0">
                    <a:pos x="6" y="5"/>
                  </a:cxn>
                  <a:cxn ang="0">
                    <a:pos x="10" y="7"/>
                  </a:cxn>
                  <a:cxn ang="0">
                    <a:pos x="13" y="10"/>
                  </a:cxn>
                  <a:cxn ang="0">
                    <a:pos x="12" y="12"/>
                  </a:cxn>
                  <a:cxn ang="0">
                    <a:pos x="11" y="13"/>
                  </a:cxn>
                  <a:cxn ang="0">
                    <a:pos x="13" y="14"/>
                  </a:cxn>
                  <a:cxn ang="0">
                    <a:pos x="17" y="8"/>
                  </a:cxn>
                  <a:cxn ang="0">
                    <a:pos x="16" y="3"/>
                  </a:cxn>
                  <a:cxn ang="0">
                    <a:pos x="23" y="2"/>
                  </a:cxn>
                </a:cxnLst>
                <a:rect l="0" t="0" r="r" b="b"/>
                <a:pathLst>
                  <a:path w="32" h="27">
                    <a:moveTo>
                      <a:pt x="23" y="2"/>
                    </a:moveTo>
                    <a:cubicBezTo>
                      <a:pt x="25" y="4"/>
                      <a:pt x="21" y="6"/>
                      <a:pt x="23" y="8"/>
                    </a:cubicBezTo>
                    <a:cubicBezTo>
                      <a:pt x="22" y="12"/>
                      <a:pt x="18" y="14"/>
                      <a:pt x="15" y="17"/>
                    </a:cubicBezTo>
                    <a:cubicBezTo>
                      <a:pt x="15" y="18"/>
                      <a:pt x="17" y="22"/>
                      <a:pt x="18" y="23"/>
                    </a:cubicBezTo>
                    <a:cubicBezTo>
                      <a:pt x="18" y="22"/>
                      <a:pt x="18" y="18"/>
                      <a:pt x="19" y="18"/>
                    </a:cubicBezTo>
                    <a:cubicBezTo>
                      <a:pt x="21" y="17"/>
                      <a:pt x="22" y="18"/>
                      <a:pt x="23" y="18"/>
                    </a:cubicBezTo>
                    <a:cubicBezTo>
                      <a:pt x="25" y="20"/>
                      <a:pt x="27" y="21"/>
                      <a:pt x="30" y="22"/>
                    </a:cubicBezTo>
                    <a:cubicBezTo>
                      <a:pt x="31" y="23"/>
                      <a:pt x="32" y="24"/>
                      <a:pt x="32" y="25"/>
                    </a:cubicBezTo>
                    <a:cubicBezTo>
                      <a:pt x="32" y="26"/>
                      <a:pt x="32" y="26"/>
                      <a:pt x="31" y="27"/>
                    </a:cubicBezTo>
                    <a:cubicBezTo>
                      <a:pt x="28" y="27"/>
                      <a:pt x="25" y="21"/>
                      <a:pt x="22" y="23"/>
                    </a:cubicBezTo>
                    <a:cubicBezTo>
                      <a:pt x="22" y="24"/>
                      <a:pt x="22" y="25"/>
                      <a:pt x="22" y="26"/>
                    </a:cubicBezTo>
                    <a:cubicBezTo>
                      <a:pt x="21" y="27"/>
                      <a:pt x="19" y="26"/>
                      <a:pt x="18" y="25"/>
                    </a:cubicBezTo>
                    <a:cubicBezTo>
                      <a:pt x="15" y="24"/>
                      <a:pt x="15" y="25"/>
                      <a:pt x="14" y="23"/>
                    </a:cubicBezTo>
                    <a:cubicBezTo>
                      <a:pt x="12" y="24"/>
                      <a:pt x="11" y="26"/>
                      <a:pt x="10" y="26"/>
                    </a:cubicBezTo>
                    <a:cubicBezTo>
                      <a:pt x="10" y="26"/>
                      <a:pt x="11" y="25"/>
                      <a:pt x="11" y="25"/>
                    </a:cubicBezTo>
                    <a:cubicBezTo>
                      <a:pt x="10" y="25"/>
                      <a:pt x="11" y="24"/>
                      <a:pt x="10" y="23"/>
                    </a:cubicBezTo>
                    <a:cubicBezTo>
                      <a:pt x="8" y="22"/>
                      <a:pt x="7" y="20"/>
                      <a:pt x="7" y="18"/>
                    </a:cubicBezTo>
                    <a:cubicBezTo>
                      <a:pt x="4" y="16"/>
                      <a:pt x="3" y="14"/>
                      <a:pt x="1" y="12"/>
                    </a:cubicBezTo>
                    <a:cubicBezTo>
                      <a:pt x="2" y="10"/>
                      <a:pt x="0" y="10"/>
                      <a:pt x="1" y="8"/>
                    </a:cubicBezTo>
                    <a:cubicBezTo>
                      <a:pt x="2" y="7"/>
                      <a:pt x="4" y="5"/>
                      <a:pt x="6" y="5"/>
                    </a:cubicBezTo>
                    <a:cubicBezTo>
                      <a:pt x="8" y="5"/>
                      <a:pt x="9" y="7"/>
                      <a:pt x="10" y="7"/>
                    </a:cubicBezTo>
                    <a:cubicBezTo>
                      <a:pt x="11" y="8"/>
                      <a:pt x="12" y="9"/>
                      <a:pt x="13" y="10"/>
                    </a:cubicBezTo>
                    <a:cubicBezTo>
                      <a:pt x="12" y="11"/>
                      <a:pt x="13" y="11"/>
                      <a:pt x="12" y="12"/>
                    </a:cubicBezTo>
                    <a:cubicBezTo>
                      <a:pt x="12" y="12"/>
                      <a:pt x="11" y="13"/>
                      <a:pt x="11" y="13"/>
                    </a:cubicBezTo>
                    <a:cubicBezTo>
                      <a:pt x="11" y="14"/>
                      <a:pt x="12" y="15"/>
                      <a:pt x="13" y="14"/>
                    </a:cubicBezTo>
                    <a:cubicBezTo>
                      <a:pt x="14" y="12"/>
                      <a:pt x="17" y="11"/>
                      <a:pt x="17" y="8"/>
                    </a:cubicBezTo>
                    <a:cubicBezTo>
                      <a:pt x="16" y="6"/>
                      <a:pt x="15" y="5"/>
                      <a:pt x="16" y="3"/>
                    </a:cubicBezTo>
                    <a:cubicBezTo>
                      <a:pt x="17" y="0"/>
                      <a:pt x="21" y="0"/>
                      <a:pt x="23"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4" name="Freeform 350"/>
              <p:cNvSpPr>
                <a:spLocks/>
              </p:cNvSpPr>
              <p:nvPr/>
            </p:nvSpPr>
            <p:spPr bwMode="auto">
              <a:xfrm>
                <a:off x="3702" y="1494"/>
                <a:ext cx="79" cy="83"/>
              </a:xfrm>
              <a:custGeom>
                <a:avLst/>
                <a:gdLst/>
                <a:ahLst/>
                <a:cxnLst>
                  <a:cxn ang="0">
                    <a:pos x="9" y="2"/>
                  </a:cxn>
                  <a:cxn ang="0">
                    <a:pos x="7" y="6"/>
                  </a:cxn>
                  <a:cxn ang="0">
                    <a:pos x="4" y="11"/>
                  </a:cxn>
                  <a:cxn ang="0">
                    <a:pos x="2" y="2"/>
                  </a:cxn>
                  <a:cxn ang="0">
                    <a:pos x="9" y="2"/>
                  </a:cxn>
                </a:cxnLst>
                <a:rect l="0" t="0" r="r" b="b"/>
                <a:pathLst>
                  <a:path w="10" h="11">
                    <a:moveTo>
                      <a:pt x="9" y="2"/>
                    </a:moveTo>
                    <a:cubicBezTo>
                      <a:pt x="10" y="4"/>
                      <a:pt x="7" y="4"/>
                      <a:pt x="7" y="6"/>
                    </a:cubicBezTo>
                    <a:cubicBezTo>
                      <a:pt x="6" y="8"/>
                      <a:pt x="5" y="9"/>
                      <a:pt x="4" y="11"/>
                    </a:cubicBezTo>
                    <a:cubicBezTo>
                      <a:pt x="4" y="8"/>
                      <a:pt x="0" y="5"/>
                      <a:pt x="2" y="2"/>
                    </a:cubicBezTo>
                    <a:cubicBezTo>
                      <a:pt x="4" y="0"/>
                      <a:pt x="8" y="0"/>
                      <a:pt x="9"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5" name="Freeform 351"/>
              <p:cNvSpPr>
                <a:spLocks/>
              </p:cNvSpPr>
              <p:nvPr/>
            </p:nvSpPr>
            <p:spPr bwMode="auto">
              <a:xfrm>
                <a:off x="2709" y="1517"/>
                <a:ext cx="78" cy="68"/>
              </a:xfrm>
              <a:custGeom>
                <a:avLst/>
                <a:gdLst/>
                <a:ahLst/>
                <a:cxnLst>
                  <a:cxn ang="0">
                    <a:pos x="9" y="2"/>
                  </a:cxn>
                  <a:cxn ang="0">
                    <a:pos x="10" y="6"/>
                  </a:cxn>
                  <a:cxn ang="0">
                    <a:pos x="3" y="9"/>
                  </a:cxn>
                  <a:cxn ang="0">
                    <a:pos x="0" y="5"/>
                  </a:cxn>
                  <a:cxn ang="0">
                    <a:pos x="2" y="1"/>
                  </a:cxn>
                  <a:cxn ang="0">
                    <a:pos x="9" y="2"/>
                  </a:cxn>
                </a:cxnLst>
                <a:rect l="0" t="0" r="r" b="b"/>
                <a:pathLst>
                  <a:path w="10" h="9">
                    <a:moveTo>
                      <a:pt x="9" y="2"/>
                    </a:moveTo>
                    <a:cubicBezTo>
                      <a:pt x="10" y="3"/>
                      <a:pt x="10" y="4"/>
                      <a:pt x="10" y="6"/>
                    </a:cubicBezTo>
                    <a:cubicBezTo>
                      <a:pt x="7" y="6"/>
                      <a:pt x="5" y="7"/>
                      <a:pt x="3" y="9"/>
                    </a:cubicBezTo>
                    <a:cubicBezTo>
                      <a:pt x="1" y="9"/>
                      <a:pt x="1" y="6"/>
                      <a:pt x="0" y="5"/>
                    </a:cubicBezTo>
                    <a:cubicBezTo>
                      <a:pt x="0" y="4"/>
                      <a:pt x="1" y="2"/>
                      <a:pt x="2" y="1"/>
                    </a:cubicBezTo>
                    <a:cubicBezTo>
                      <a:pt x="4" y="0"/>
                      <a:pt x="7" y="0"/>
                      <a:pt x="9"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6" name="Freeform 352"/>
              <p:cNvSpPr>
                <a:spLocks/>
              </p:cNvSpPr>
              <p:nvPr/>
            </p:nvSpPr>
            <p:spPr bwMode="auto">
              <a:xfrm>
                <a:off x="3585" y="1517"/>
                <a:ext cx="117" cy="90"/>
              </a:xfrm>
              <a:custGeom>
                <a:avLst/>
                <a:gdLst/>
                <a:ahLst/>
                <a:cxnLst>
                  <a:cxn ang="0">
                    <a:pos x="11" y="4"/>
                  </a:cxn>
                  <a:cxn ang="0">
                    <a:pos x="13" y="12"/>
                  </a:cxn>
                  <a:cxn ang="0">
                    <a:pos x="10" y="9"/>
                  </a:cxn>
                  <a:cxn ang="0">
                    <a:pos x="0" y="6"/>
                  </a:cxn>
                  <a:cxn ang="0">
                    <a:pos x="3" y="2"/>
                  </a:cxn>
                  <a:cxn ang="0">
                    <a:pos x="11" y="4"/>
                  </a:cxn>
                </a:cxnLst>
                <a:rect l="0" t="0" r="r" b="b"/>
                <a:pathLst>
                  <a:path w="15" h="12">
                    <a:moveTo>
                      <a:pt x="11" y="4"/>
                    </a:moveTo>
                    <a:cubicBezTo>
                      <a:pt x="11" y="7"/>
                      <a:pt x="15" y="9"/>
                      <a:pt x="13" y="12"/>
                    </a:cubicBezTo>
                    <a:cubicBezTo>
                      <a:pt x="11" y="12"/>
                      <a:pt x="11" y="10"/>
                      <a:pt x="10" y="9"/>
                    </a:cubicBezTo>
                    <a:cubicBezTo>
                      <a:pt x="8" y="6"/>
                      <a:pt x="4" y="6"/>
                      <a:pt x="0" y="6"/>
                    </a:cubicBezTo>
                    <a:cubicBezTo>
                      <a:pt x="1" y="5"/>
                      <a:pt x="1" y="3"/>
                      <a:pt x="3" y="2"/>
                    </a:cubicBezTo>
                    <a:cubicBezTo>
                      <a:pt x="6" y="0"/>
                      <a:pt x="9" y="2"/>
                      <a:pt x="11"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7" name="Freeform 353"/>
              <p:cNvSpPr>
                <a:spLocks/>
              </p:cNvSpPr>
              <p:nvPr/>
            </p:nvSpPr>
            <p:spPr bwMode="auto">
              <a:xfrm>
                <a:off x="2317" y="1517"/>
                <a:ext cx="126" cy="98"/>
              </a:xfrm>
              <a:custGeom>
                <a:avLst/>
                <a:gdLst/>
                <a:ahLst/>
                <a:cxnLst>
                  <a:cxn ang="0">
                    <a:pos x="13" y="2"/>
                  </a:cxn>
                  <a:cxn ang="0">
                    <a:pos x="16" y="6"/>
                  </a:cxn>
                  <a:cxn ang="0">
                    <a:pos x="14" y="13"/>
                  </a:cxn>
                  <a:cxn ang="0">
                    <a:pos x="11" y="12"/>
                  </a:cxn>
                  <a:cxn ang="0">
                    <a:pos x="7" y="9"/>
                  </a:cxn>
                  <a:cxn ang="0">
                    <a:pos x="1" y="4"/>
                  </a:cxn>
                  <a:cxn ang="0">
                    <a:pos x="1" y="2"/>
                  </a:cxn>
                  <a:cxn ang="0">
                    <a:pos x="9" y="0"/>
                  </a:cxn>
                  <a:cxn ang="0">
                    <a:pos x="13" y="2"/>
                  </a:cxn>
                </a:cxnLst>
                <a:rect l="0" t="0" r="r" b="b"/>
                <a:pathLst>
                  <a:path w="16" h="13">
                    <a:moveTo>
                      <a:pt x="13" y="2"/>
                    </a:moveTo>
                    <a:cubicBezTo>
                      <a:pt x="14" y="3"/>
                      <a:pt x="16" y="4"/>
                      <a:pt x="16" y="6"/>
                    </a:cubicBezTo>
                    <a:cubicBezTo>
                      <a:pt x="16" y="8"/>
                      <a:pt x="16" y="11"/>
                      <a:pt x="14" y="13"/>
                    </a:cubicBezTo>
                    <a:cubicBezTo>
                      <a:pt x="13" y="13"/>
                      <a:pt x="11" y="13"/>
                      <a:pt x="11" y="12"/>
                    </a:cubicBezTo>
                    <a:cubicBezTo>
                      <a:pt x="11" y="10"/>
                      <a:pt x="8" y="10"/>
                      <a:pt x="7" y="9"/>
                    </a:cubicBezTo>
                    <a:cubicBezTo>
                      <a:pt x="5" y="8"/>
                      <a:pt x="4" y="4"/>
                      <a:pt x="1" y="4"/>
                    </a:cubicBezTo>
                    <a:cubicBezTo>
                      <a:pt x="0" y="4"/>
                      <a:pt x="1" y="3"/>
                      <a:pt x="1" y="2"/>
                    </a:cubicBezTo>
                    <a:cubicBezTo>
                      <a:pt x="3" y="0"/>
                      <a:pt x="6" y="0"/>
                      <a:pt x="9" y="0"/>
                    </a:cubicBezTo>
                    <a:cubicBezTo>
                      <a:pt x="10" y="0"/>
                      <a:pt x="11" y="2"/>
                      <a:pt x="13"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8" name="Freeform 354"/>
              <p:cNvSpPr>
                <a:spLocks/>
              </p:cNvSpPr>
              <p:nvPr/>
            </p:nvSpPr>
            <p:spPr bwMode="auto">
              <a:xfrm>
                <a:off x="3233" y="1524"/>
                <a:ext cx="321" cy="250"/>
              </a:xfrm>
              <a:custGeom>
                <a:avLst/>
                <a:gdLst/>
                <a:ahLst/>
                <a:cxnLst>
                  <a:cxn ang="0">
                    <a:pos x="26" y="4"/>
                  </a:cxn>
                  <a:cxn ang="0">
                    <a:pos x="27" y="10"/>
                  </a:cxn>
                  <a:cxn ang="0">
                    <a:pos x="24" y="14"/>
                  </a:cxn>
                  <a:cxn ang="0">
                    <a:pos x="29" y="13"/>
                  </a:cxn>
                  <a:cxn ang="0">
                    <a:pos x="29" y="15"/>
                  </a:cxn>
                  <a:cxn ang="0">
                    <a:pos x="32" y="19"/>
                  </a:cxn>
                  <a:cxn ang="0">
                    <a:pos x="28" y="25"/>
                  </a:cxn>
                  <a:cxn ang="0">
                    <a:pos x="27" y="28"/>
                  </a:cxn>
                  <a:cxn ang="0">
                    <a:pos x="35" y="24"/>
                  </a:cxn>
                  <a:cxn ang="0">
                    <a:pos x="39" y="24"/>
                  </a:cxn>
                  <a:cxn ang="0">
                    <a:pos x="41" y="28"/>
                  </a:cxn>
                  <a:cxn ang="0">
                    <a:pos x="41" y="32"/>
                  </a:cxn>
                  <a:cxn ang="0">
                    <a:pos x="39" y="31"/>
                  </a:cxn>
                  <a:cxn ang="0">
                    <a:pos x="36" y="28"/>
                  </a:cxn>
                  <a:cxn ang="0">
                    <a:pos x="25" y="30"/>
                  </a:cxn>
                  <a:cxn ang="0">
                    <a:pos x="20" y="29"/>
                  </a:cxn>
                  <a:cxn ang="0">
                    <a:pos x="19" y="23"/>
                  </a:cxn>
                  <a:cxn ang="0">
                    <a:pos x="22" y="19"/>
                  </a:cxn>
                  <a:cxn ang="0">
                    <a:pos x="28" y="18"/>
                  </a:cxn>
                  <a:cxn ang="0">
                    <a:pos x="20" y="15"/>
                  </a:cxn>
                  <a:cxn ang="0">
                    <a:pos x="12" y="26"/>
                  </a:cxn>
                  <a:cxn ang="0">
                    <a:pos x="6" y="32"/>
                  </a:cxn>
                  <a:cxn ang="0">
                    <a:pos x="1" y="33"/>
                  </a:cxn>
                  <a:cxn ang="0">
                    <a:pos x="3" y="31"/>
                  </a:cxn>
                  <a:cxn ang="0">
                    <a:pos x="5" y="29"/>
                  </a:cxn>
                  <a:cxn ang="0">
                    <a:pos x="4" y="21"/>
                  </a:cxn>
                  <a:cxn ang="0">
                    <a:pos x="0" y="18"/>
                  </a:cxn>
                  <a:cxn ang="0">
                    <a:pos x="4" y="9"/>
                  </a:cxn>
                  <a:cxn ang="0">
                    <a:pos x="4" y="4"/>
                  </a:cxn>
                  <a:cxn ang="0">
                    <a:pos x="6" y="2"/>
                  </a:cxn>
                  <a:cxn ang="0">
                    <a:pos x="12" y="3"/>
                  </a:cxn>
                  <a:cxn ang="0">
                    <a:pos x="13" y="10"/>
                  </a:cxn>
                  <a:cxn ang="0">
                    <a:pos x="11" y="15"/>
                  </a:cxn>
                  <a:cxn ang="0">
                    <a:pos x="14" y="15"/>
                  </a:cxn>
                  <a:cxn ang="0">
                    <a:pos x="16" y="9"/>
                  </a:cxn>
                  <a:cxn ang="0">
                    <a:pos x="21" y="5"/>
                  </a:cxn>
                  <a:cxn ang="0">
                    <a:pos x="21" y="5"/>
                  </a:cxn>
                  <a:cxn ang="0">
                    <a:pos x="18" y="2"/>
                  </a:cxn>
                  <a:cxn ang="0">
                    <a:pos x="22" y="1"/>
                  </a:cxn>
                  <a:cxn ang="0">
                    <a:pos x="26" y="4"/>
                  </a:cxn>
                </a:cxnLst>
                <a:rect l="0" t="0" r="r" b="b"/>
                <a:pathLst>
                  <a:path w="41" h="33">
                    <a:moveTo>
                      <a:pt x="26" y="4"/>
                    </a:moveTo>
                    <a:cubicBezTo>
                      <a:pt x="27" y="6"/>
                      <a:pt x="28" y="8"/>
                      <a:pt x="27" y="10"/>
                    </a:cubicBezTo>
                    <a:cubicBezTo>
                      <a:pt x="26" y="12"/>
                      <a:pt x="23" y="12"/>
                      <a:pt x="24" y="14"/>
                    </a:cubicBezTo>
                    <a:cubicBezTo>
                      <a:pt x="26" y="15"/>
                      <a:pt x="28" y="11"/>
                      <a:pt x="29" y="13"/>
                    </a:cubicBezTo>
                    <a:cubicBezTo>
                      <a:pt x="29" y="13"/>
                      <a:pt x="29" y="14"/>
                      <a:pt x="29" y="15"/>
                    </a:cubicBezTo>
                    <a:cubicBezTo>
                      <a:pt x="31" y="16"/>
                      <a:pt x="32" y="17"/>
                      <a:pt x="32" y="19"/>
                    </a:cubicBezTo>
                    <a:cubicBezTo>
                      <a:pt x="32" y="22"/>
                      <a:pt x="30" y="25"/>
                      <a:pt x="28" y="25"/>
                    </a:cubicBezTo>
                    <a:cubicBezTo>
                      <a:pt x="27" y="27"/>
                      <a:pt x="25" y="26"/>
                      <a:pt x="27" y="28"/>
                    </a:cubicBezTo>
                    <a:cubicBezTo>
                      <a:pt x="29" y="25"/>
                      <a:pt x="33" y="27"/>
                      <a:pt x="35" y="24"/>
                    </a:cubicBezTo>
                    <a:cubicBezTo>
                      <a:pt x="36" y="23"/>
                      <a:pt x="38" y="24"/>
                      <a:pt x="39" y="24"/>
                    </a:cubicBezTo>
                    <a:cubicBezTo>
                      <a:pt x="41" y="25"/>
                      <a:pt x="40" y="27"/>
                      <a:pt x="41" y="28"/>
                    </a:cubicBezTo>
                    <a:lnTo>
                      <a:pt x="41" y="32"/>
                    </a:lnTo>
                    <a:cubicBezTo>
                      <a:pt x="41" y="32"/>
                      <a:pt x="40" y="32"/>
                      <a:pt x="39" y="31"/>
                    </a:cubicBezTo>
                    <a:cubicBezTo>
                      <a:pt x="38" y="31"/>
                      <a:pt x="38" y="29"/>
                      <a:pt x="36" y="28"/>
                    </a:cubicBezTo>
                    <a:cubicBezTo>
                      <a:pt x="32" y="28"/>
                      <a:pt x="28" y="28"/>
                      <a:pt x="25" y="30"/>
                    </a:cubicBezTo>
                    <a:cubicBezTo>
                      <a:pt x="23" y="30"/>
                      <a:pt x="21" y="29"/>
                      <a:pt x="20" y="29"/>
                    </a:cubicBezTo>
                    <a:cubicBezTo>
                      <a:pt x="19" y="27"/>
                      <a:pt x="19" y="24"/>
                      <a:pt x="19" y="23"/>
                    </a:cubicBezTo>
                    <a:cubicBezTo>
                      <a:pt x="20" y="21"/>
                      <a:pt x="21" y="20"/>
                      <a:pt x="22" y="19"/>
                    </a:cubicBezTo>
                    <a:cubicBezTo>
                      <a:pt x="24" y="19"/>
                      <a:pt x="27" y="20"/>
                      <a:pt x="28" y="18"/>
                    </a:cubicBezTo>
                    <a:cubicBezTo>
                      <a:pt x="26" y="16"/>
                      <a:pt x="23" y="14"/>
                      <a:pt x="20" y="15"/>
                    </a:cubicBezTo>
                    <a:cubicBezTo>
                      <a:pt x="16" y="17"/>
                      <a:pt x="14" y="22"/>
                      <a:pt x="12" y="26"/>
                    </a:cubicBezTo>
                    <a:cubicBezTo>
                      <a:pt x="9" y="27"/>
                      <a:pt x="10" y="32"/>
                      <a:pt x="6" y="32"/>
                    </a:cubicBezTo>
                    <a:cubicBezTo>
                      <a:pt x="4" y="33"/>
                      <a:pt x="3" y="33"/>
                      <a:pt x="1" y="33"/>
                    </a:cubicBezTo>
                    <a:cubicBezTo>
                      <a:pt x="1" y="33"/>
                      <a:pt x="3" y="33"/>
                      <a:pt x="3" y="31"/>
                    </a:cubicBezTo>
                    <a:cubicBezTo>
                      <a:pt x="4" y="31"/>
                      <a:pt x="5" y="30"/>
                      <a:pt x="5" y="29"/>
                    </a:cubicBezTo>
                    <a:cubicBezTo>
                      <a:pt x="3" y="26"/>
                      <a:pt x="6" y="23"/>
                      <a:pt x="4" y="21"/>
                    </a:cubicBezTo>
                    <a:cubicBezTo>
                      <a:pt x="3" y="20"/>
                      <a:pt x="1" y="20"/>
                      <a:pt x="0" y="18"/>
                    </a:cubicBezTo>
                    <a:cubicBezTo>
                      <a:pt x="4" y="16"/>
                      <a:pt x="3" y="12"/>
                      <a:pt x="4" y="9"/>
                    </a:cubicBezTo>
                    <a:cubicBezTo>
                      <a:pt x="2" y="8"/>
                      <a:pt x="4" y="6"/>
                      <a:pt x="4" y="4"/>
                    </a:cubicBezTo>
                    <a:cubicBezTo>
                      <a:pt x="5" y="3"/>
                      <a:pt x="5" y="2"/>
                      <a:pt x="6" y="2"/>
                    </a:cubicBezTo>
                    <a:cubicBezTo>
                      <a:pt x="8" y="2"/>
                      <a:pt x="10" y="2"/>
                      <a:pt x="12" y="3"/>
                    </a:cubicBezTo>
                    <a:cubicBezTo>
                      <a:pt x="13" y="5"/>
                      <a:pt x="13" y="8"/>
                      <a:pt x="13" y="10"/>
                    </a:cubicBezTo>
                    <a:cubicBezTo>
                      <a:pt x="12" y="12"/>
                      <a:pt x="10" y="13"/>
                      <a:pt x="11" y="15"/>
                    </a:cubicBezTo>
                    <a:cubicBezTo>
                      <a:pt x="12" y="16"/>
                      <a:pt x="13" y="16"/>
                      <a:pt x="14" y="15"/>
                    </a:cubicBezTo>
                    <a:cubicBezTo>
                      <a:pt x="15" y="14"/>
                      <a:pt x="17" y="11"/>
                      <a:pt x="16" y="9"/>
                    </a:cubicBezTo>
                    <a:cubicBezTo>
                      <a:pt x="18" y="7"/>
                      <a:pt x="18" y="5"/>
                      <a:pt x="21" y="5"/>
                    </a:cubicBezTo>
                    <a:lnTo>
                      <a:pt x="21" y="5"/>
                    </a:lnTo>
                    <a:cubicBezTo>
                      <a:pt x="20" y="3"/>
                      <a:pt x="19" y="3"/>
                      <a:pt x="18" y="2"/>
                    </a:cubicBezTo>
                    <a:cubicBezTo>
                      <a:pt x="19" y="0"/>
                      <a:pt x="21" y="0"/>
                      <a:pt x="22" y="1"/>
                    </a:cubicBezTo>
                    <a:cubicBezTo>
                      <a:pt x="24" y="2"/>
                      <a:pt x="25" y="2"/>
                      <a:pt x="26"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79" name="Freeform 355"/>
              <p:cNvSpPr>
                <a:spLocks/>
              </p:cNvSpPr>
              <p:nvPr/>
            </p:nvSpPr>
            <p:spPr bwMode="auto">
              <a:xfrm>
                <a:off x="2505" y="1547"/>
                <a:ext cx="110" cy="106"/>
              </a:xfrm>
              <a:custGeom>
                <a:avLst/>
                <a:gdLst/>
                <a:ahLst/>
                <a:cxnLst>
                  <a:cxn ang="0">
                    <a:pos x="11" y="4"/>
                  </a:cxn>
                  <a:cxn ang="0">
                    <a:pos x="12" y="4"/>
                  </a:cxn>
                  <a:cxn ang="0">
                    <a:pos x="14" y="8"/>
                  </a:cxn>
                  <a:cxn ang="0">
                    <a:pos x="12" y="12"/>
                  </a:cxn>
                  <a:cxn ang="0">
                    <a:pos x="5" y="13"/>
                  </a:cxn>
                  <a:cxn ang="0">
                    <a:pos x="3" y="12"/>
                  </a:cxn>
                  <a:cxn ang="0">
                    <a:pos x="0" y="4"/>
                  </a:cxn>
                  <a:cxn ang="0">
                    <a:pos x="4" y="1"/>
                  </a:cxn>
                  <a:cxn ang="0">
                    <a:pos x="11" y="4"/>
                  </a:cxn>
                </a:cxnLst>
                <a:rect l="0" t="0" r="r" b="b"/>
                <a:pathLst>
                  <a:path w="14" h="14">
                    <a:moveTo>
                      <a:pt x="11" y="4"/>
                    </a:moveTo>
                    <a:cubicBezTo>
                      <a:pt x="12" y="4"/>
                      <a:pt x="12" y="4"/>
                      <a:pt x="12" y="4"/>
                    </a:cubicBezTo>
                    <a:cubicBezTo>
                      <a:pt x="13" y="5"/>
                      <a:pt x="14" y="6"/>
                      <a:pt x="14" y="8"/>
                    </a:cubicBezTo>
                    <a:cubicBezTo>
                      <a:pt x="14" y="9"/>
                      <a:pt x="13" y="11"/>
                      <a:pt x="12" y="12"/>
                    </a:cubicBezTo>
                    <a:cubicBezTo>
                      <a:pt x="10" y="13"/>
                      <a:pt x="7" y="14"/>
                      <a:pt x="5" y="13"/>
                    </a:cubicBezTo>
                    <a:cubicBezTo>
                      <a:pt x="4" y="13"/>
                      <a:pt x="4" y="13"/>
                      <a:pt x="3" y="12"/>
                    </a:cubicBezTo>
                    <a:cubicBezTo>
                      <a:pt x="3" y="9"/>
                      <a:pt x="3" y="6"/>
                      <a:pt x="0" y="4"/>
                    </a:cubicBezTo>
                    <a:cubicBezTo>
                      <a:pt x="0" y="2"/>
                      <a:pt x="3" y="1"/>
                      <a:pt x="4" y="1"/>
                    </a:cubicBezTo>
                    <a:cubicBezTo>
                      <a:pt x="7" y="0"/>
                      <a:pt x="9" y="2"/>
                      <a:pt x="11"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0" name="Freeform 356"/>
              <p:cNvSpPr>
                <a:spLocks/>
              </p:cNvSpPr>
              <p:nvPr/>
            </p:nvSpPr>
            <p:spPr bwMode="auto">
              <a:xfrm>
                <a:off x="2732" y="1570"/>
                <a:ext cx="172" cy="136"/>
              </a:xfrm>
              <a:custGeom>
                <a:avLst/>
                <a:gdLst/>
                <a:ahLst/>
                <a:cxnLst>
                  <a:cxn ang="0">
                    <a:pos x="14" y="3"/>
                  </a:cxn>
                  <a:cxn ang="0">
                    <a:pos x="18" y="7"/>
                  </a:cxn>
                  <a:cxn ang="0">
                    <a:pos x="9" y="9"/>
                  </a:cxn>
                  <a:cxn ang="0">
                    <a:pos x="8" y="12"/>
                  </a:cxn>
                  <a:cxn ang="0">
                    <a:pos x="8" y="13"/>
                  </a:cxn>
                  <a:cxn ang="0">
                    <a:pos x="11" y="12"/>
                  </a:cxn>
                  <a:cxn ang="0">
                    <a:pos x="12" y="9"/>
                  </a:cxn>
                  <a:cxn ang="0">
                    <a:pos x="19" y="10"/>
                  </a:cxn>
                  <a:cxn ang="0">
                    <a:pos x="17" y="15"/>
                  </a:cxn>
                  <a:cxn ang="0">
                    <a:pos x="12" y="18"/>
                  </a:cxn>
                  <a:cxn ang="0">
                    <a:pos x="9" y="17"/>
                  </a:cxn>
                  <a:cxn ang="0">
                    <a:pos x="5" y="6"/>
                  </a:cxn>
                  <a:cxn ang="0">
                    <a:pos x="2" y="7"/>
                  </a:cxn>
                  <a:cxn ang="0">
                    <a:pos x="0" y="3"/>
                  </a:cxn>
                  <a:cxn ang="0">
                    <a:pos x="6" y="1"/>
                  </a:cxn>
                  <a:cxn ang="0">
                    <a:pos x="14" y="3"/>
                  </a:cxn>
                </a:cxnLst>
                <a:rect l="0" t="0" r="r" b="b"/>
                <a:pathLst>
                  <a:path w="22" h="18">
                    <a:moveTo>
                      <a:pt x="14" y="3"/>
                    </a:moveTo>
                    <a:cubicBezTo>
                      <a:pt x="16" y="4"/>
                      <a:pt x="17" y="5"/>
                      <a:pt x="18" y="7"/>
                    </a:cubicBezTo>
                    <a:cubicBezTo>
                      <a:pt x="15" y="8"/>
                      <a:pt x="10" y="4"/>
                      <a:pt x="9" y="9"/>
                    </a:cubicBezTo>
                    <a:cubicBezTo>
                      <a:pt x="8" y="9"/>
                      <a:pt x="8" y="11"/>
                      <a:pt x="8" y="12"/>
                    </a:cubicBezTo>
                    <a:cubicBezTo>
                      <a:pt x="8" y="12"/>
                      <a:pt x="8" y="13"/>
                      <a:pt x="8" y="13"/>
                    </a:cubicBezTo>
                    <a:cubicBezTo>
                      <a:pt x="9" y="14"/>
                      <a:pt x="10" y="13"/>
                      <a:pt x="11" y="12"/>
                    </a:cubicBezTo>
                    <a:cubicBezTo>
                      <a:pt x="11" y="11"/>
                      <a:pt x="11" y="9"/>
                      <a:pt x="12" y="9"/>
                    </a:cubicBezTo>
                    <a:cubicBezTo>
                      <a:pt x="15" y="8"/>
                      <a:pt x="17" y="9"/>
                      <a:pt x="19" y="10"/>
                    </a:cubicBezTo>
                    <a:cubicBezTo>
                      <a:pt x="17" y="12"/>
                      <a:pt x="22" y="16"/>
                      <a:pt x="17" y="15"/>
                    </a:cubicBezTo>
                    <a:cubicBezTo>
                      <a:pt x="15" y="16"/>
                      <a:pt x="14" y="18"/>
                      <a:pt x="12" y="18"/>
                    </a:cubicBezTo>
                    <a:cubicBezTo>
                      <a:pt x="11" y="17"/>
                      <a:pt x="9" y="18"/>
                      <a:pt x="9" y="17"/>
                    </a:cubicBezTo>
                    <a:cubicBezTo>
                      <a:pt x="9" y="12"/>
                      <a:pt x="4" y="10"/>
                      <a:pt x="5" y="6"/>
                    </a:cubicBezTo>
                    <a:cubicBezTo>
                      <a:pt x="4" y="5"/>
                      <a:pt x="3" y="8"/>
                      <a:pt x="2" y="7"/>
                    </a:cubicBezTo>
                    <a:cubicBezTo>
                      <a:pt x="1" y="6"/>
                      <a:pt x="0" y="5"/>
                      <a:pt x="0" y="3"/>
                    </a:cubicBezTo>
                    <a:cubicBezTo>
                      <a:pt x="2" y="1"/>
                      <a:pt x="4" y="0"/>
                      <a:pt x="6" y="1"/>
                    </a:cubicBezTo>
                    <a:cubicBezTo>
                      <a:pt x="8" y="3"/>
                      <a:pt x="11" y="3"/>
                      <a:pt x="14"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1" name="Freeform 357"/>
              <p:cNvSpPr>
                <a:spLocks/>
              </p:cNvSpPr>
              <p:nvPr/>
            </p:nvSpPr>
            <p:spPr bwMode="auto">
              <a:xfrm>
                <a:off x="3554" y="1577"/>
                <a:ext cx="227" cy="250"/>
              </a:xfrm>
              <a:custGeom>
                <a:avLst/>
                <a:gdLst/>
                <a:ahLst/>
                <a:cxnLst>
                  <a:cxn ang="0">
                    <a:pos x="12" y="2"/>
                  </a:cxn>
                  <a:cxn ang="0">
                    <a:pos x="7" y="8"/>
                  </a:cxn>
                  <a:cxn ang="0">
                    <a:pos x="13" y="9"/>
                  </a:cxn>
                  <a:cxn ang="0">
                    <a:pos x="15" y="15"/>
                  </a:cxn>
                  <a:cxn ang="0">
                    <a:pos x="12" y="22"/>
                  </a:cxn>
                  <a:cxn ang="0">
                    <a:pos x="11" y="23"/>
                  </a:cxn>
                  <a:cxn ang="0">
                    <a:pos x="15" y="23"/>
                  </a:cxn>
                  <a:cxn ang="0">
                    <a:pos x="19" y="17"/>
                  </a:cxn>
                  <a:cxn ang="0">
                    <a:pos x="23" y="12"/>
                  </a:cxn>
                  <a:cxn ang="0">
                    <a:pos x="28" y="14"/>
                  </a:cxn>
                  <a:cxn ang="0">
                    <a:pos x="29" y="19"/>
                  </a:cxn>
                  <a:cxn ang="0">
                    <a:pos x="22" y="17"/>
                  </a:cxn>
                  <a:cxn ang="0">
                    <a:pos x="25" y="21"/>
                  </a:cxn>
                  <a:cxn ang="0">
                    <a:pos x="22" y="23"/>
                  </a:cxn>
                  <a:cxn ang="0">
                    <a:pos x="24" y="29"/>
                  </a:cxn>
                  <a:cxn ang="0">
                    <a:pos x="21" y="30"/>
                  </a:cxn>
                  <a:cxn ang="0">
                    <a:pos x="9" y="32"/>
                  </a:cxn>
                  <a:cxn ang="0">
                    <a:pos x="4" y="29"/>
                  </a:cxn>
                  <a:cxn ang="0">
                    <a:pos x="6" y="23"/>
                  </a:cxn>
                  <a:cxn ang="0">
                    <a:pos x="6" y="16"/>
                  </a:cxn>
                  <a:cxn ang="0">
                    <a:pos x="6" y="16"/>
                  </a:cxn>
                  <a:cxn ang="0">
                    <a:pos x="1" y="8"/>
                  </a:cxn>
                  <a:cxn ang="0">
                    <a:pos x="3" y="4"/>
                  </a:cxn>
                  <a:cxn ang="0">
                    <a:pos x="12" y="2"/>
                  </a:cxn>
                </a:cxnLst>
                <a:rect l="0" t="0" r="r" b="b"/>
                <a:pathLst>
                  <a:path w="29" h="33">
                    <a:moveTo>
                      <a:pt x="12" y="2"/>
                    </a:moveTo>
                    <a:cubicBezTo>
                      <a:pt x="10" y="4"/>
                      <a:pt x="5" y="5"/>
                      <a:pt x="7" y="8"/>
                    </a:cubicBezTo>
                    <a:cubicBezTo>
                      <a:pt x="9" y="7"/>
                      <a:pt x="11" y="7"/>
                      <a:pt x="13" y="9"/>
                    </a:cubicBezTo>
                    <a:cubicBezTo>
                      <a:pt x="14" y="10"/>
                      <a:pt x="14" y="13"/>
                      <a:pt x="15" y="15"/>
                    </a:cubicBezTo>
                    <a:cubicBezTo>
                      <a:pt x="14" y="18"/>
                      <a:pt x="15" y="21"/>
                      <a:pt x="12" y="22"/>
                    </a:cubicBezTo>
                    <a:cubicBezTo>
                      <a:pt x="12" y="23"/>
                      <a:pt x="11" y="23"/>
                      <a:pt x="11" y="23"/>
                    </a:cubicBezTo>
                    <a:cubicBezTo>
                      <a:pt x="12" y="24"/>
                      <a:pt x="13" y="23"/>
                      <a:pt x="15" y="23"/>
                    </a:cubicBezTo>
                    <a:cubicBezTo>
                      <a:pt x="18" y="22"/>
                      <a:pt x="19" y="19"/>
                      <a:pt x="19" y="17"/>
                    </a:cubicBezTo>
                    <a:cubicBezTo>
                      <a:pt x="20" y="15"/>
                      <a:pt x="20" y="12"/>
                      <a:pt x="23" y="12"/>
                    </a:cubicBezTo>
                    <a:cubicBezTo>
                      <a:pt x="25" y="11"/>
                      <a:pt x="27" y="12"/>
                      <a:pt x="28" y="14"/>
                    </a:cubicBezTo>
                    <a:cubicBezTo>
                      <a:pt x="29" y="15"/>
                      <a:pt x="29" y="17"/>
                      <a:pt x="29" y="19"/>
                    </a:cubicBezTo>
                    <a:cubicBezTo>
                      <a:pt x="27" y="19"/>
                      <a:pt x="23" y="16"/>
                      <a:pt x="22" y="17"/>
                    </a:cubicBezTo>
                    <a:cubicBezTo>
                      <a:pt x="24" y="19"/>
                      <a:pt x="24" y="18"/>
                      <a:pt x="25" y="21"/>
                    </a:cubicBezTo>
                    <a:cubicBezTo>
                      <a:pt x="25" y="22"/>
                      <a:pt x="22" y="21"/>
                      <a:pt x="22" y="23"/>
                    </a:cubicBezTo>
                    <a:cubicBezTo>
                      <a:pt x="21" y="26"/>
                      <a:pt x="26" y="30"/>
                      <a:pt x="24" y="29"/>
                    </a:cubicBezTo>
                    <a:cubicBezTo>
                      <a:pt x="24" y="31"/>
                      <a:pt x="23" y="29"/>
                      <a:pt x="21" y="30"/>
                    </a:cubicBezTo>
                    <a:cubicBezTo>
                      <a:pt x="18" y="33"/>
                      <a:pt x="13" y="33"/>
                      <a:pt x="9" y="32"/>
                    </a:cubicBezTo>
                    <a:cubicBezTo>
                      <a:pt x="7" y="31"/>
                      <a:pt x="5" y="31"/>
                      <a:pt x="4" y="29"/>
                    </a:cubicBezTo>
                    <a:cubicBezTo>
                      <a:pt x="4" y="27"/>
                      <a:pt x="4" y="25"/>
                      <a:pt x="6" y="23"/>
                    </a:cubicBezTo>
                    <a:cubicBezTo>
                      <a:pt x="6" y="21"/>
                      <a:pt x="5" y="19"/>
                      <a:pt x="6" y="16"/>
                    </a:cubicBezTo>
                    <a:lnTo>
                      <a:pt x="6" y="16"/>
                    </a:lnTo>
                    <a:cubicBezTo>
                      <a:pt x="4" y="14"/>
                      <a:pt x="0" y="12"/>
                      <a:pt x="1" y="8"/>
                    </a:cubicBezTo>
                    <a:cubicBezTo>
                      <a:pt x="1" y="6"/>
                      <a:pt x="2" y="5"/>
                      <a:pt x="3" y="4"/>
                    </a:cubicBezTo>
                    <a:cubicBezTo>
                      <a:pt x="5" y="2"/>
                      <a:pt x="9" y="0"/>
                      <a:pt x="12"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2" name="Freeform 358"/>
              <p:cNvSpPr>
                <a:spLocks/>
              </p:cNvSpPr>
              <p:nvPr/>
            </p:nvSpPr>
            <p:spPr bwMode="auto">
              <a:xfrm>
                <a:off x="3726" y="1600"/>
                <a:ext cx="31" cy="30"/>
              </a:xfrm>
              <a:custGeom>
                <a:avLst/>
                <a:gdLst/>
                <a:ahLst/>
                <a:cxnLst>
                  <a:cxn ang="0">
                    <a:pos x="3" y="2"/>
                  </a:cxn>
                  <a:cxn ang="0">
                    <a:pos x="4" y="4"/>
                  </a:cxn>
                  <a:cxn ang="0">
                    <a:pos x="0" y="1"/>
                  </a:cxn>
                  <a:cxn ang="0">
                    <a:pos x="0" y="0"/>
                  </a:cxn>
                  <a:cxn ang="0">
                    <a:pos x="3" y="2"/>
                  </a:cxn>
                </a:cxnLst>
                <a:rect l="0" t="0" r="r" b="b"/>
                <a:pathLst>
                  <a:path w="4" h="4">
                    <a:moveTo>
                      <a:pt x="3" y="2"/>
                    </a:moveTo>
                    <a:lnTo>
                      <a:pt x="4" y="4"/>
                    </a:lnTo>
                    <a:cubicBezTo>
                      <a:pt x="2" y="4"/>
                      <a:pt x="0" y="2"/>
                      <a:pt x="0" y="1"/>
                    </a:cubicBezTo>
                    <a:lnTo>
                      <a:pt x="0" y="0"/>
                    </a:lnTo>
                    <a:cubicBezTo>
                      <a:pt x="1" y="0"/>
                      <a:pt x="3" y="0"/>
                      <a:pt x="3"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3" name="Freeform 359"/>
              <p:cNvSpPr>
                <a:spLocks/>
              </p:cNvSpPr>
              <p:nvPr/>
            </p:nvSpPr>
            <p:spPr bwMode="auto">
              <a:xfrm>
                <a:off x="2372" y="1607"/>
                <a:ext cx="149" cy="159"/>
              </a:xfrm>
              <a:custGeom>
                <a:avLst/>
                <a:gdLst/>
                <a:ahLst/>
                <a:cxnLst>
                  <a:cxn ang="0">
                    <a:pos x="19" y="5"/>
                  </a:cxn>
                  <a:cxn ang="0">
                    <a:pos x="19" y="6"/>
                  </a:cxn>
                  <a:cxn ang="0">
                    <a:pos x="17" y="6"/>
                  </a:cxn>
                  <a:cxn ang="0">
                    <a:pos x="13" y="10"/>
                  </a:cxn>
                  <a:cxn ang="0">
                    <a:pos x="14" y="17"/>
                  </a:cxn>
                  <a:cxn ang="0">
                    <a:pos x="16" y="19"/>
                  </a:cxn>
                  <a:cxn ang="0">
                    <a:pos x="10" y="17"/>
                  </a:cxn>
                  <a:cxn ang="0">
                    <a:pos x="7" y="16"/>
                  </a:cxn>
                  <a:cxn ang="0">
                    <a:pos x="8" y="20"/>
                  </a:cxn>
                  <a:cxn ang="0">
                    <a:pos x="2" y="16"/>
                  </a:cxn>
                  <a:cxn ang="0">
                    <a:pos x="3" y="9"/>
                  </a:cxn>
                  <a:cxn ang="0">
                    <a:pos x="7" y="7"/>
                  </a:cxn>
                  <a:cxn ang="0">
                    <a:pos x="8" y="3"/>
                  </a:cxn>
                  <a:cxn ang="0">
                    <a:pos x="13" y="0"/>
                  </a:cxn>
                  <a:cxn ang="0">
                    <a:pos x="19" y="5"/>
                  </a:cxn>
                </a:cxnLst>
                <a:rect l="0" t="0" r="r" b="b"/>
                <a:pathLst>
                  <a:path w="19" h="21">
                    <a:moveTo>
                      <a:pt x="19" y="5"/>
                    </a:moveTo>
                    <a:cubicBezTo>
                      <a:pt x="19" y="5"/>
                      <a:pt x="19" y="6"/>
                      <a:pt x="19" y="6"/>
                    </a:cubicBezTo>
                    <a:cubicBezTo>
                      <a:pt x="18" y="7"/>
                      <a:pt x="17" y="6"/>
                      <a:pt x="17" y="6"/>
                    </a:cubicBezTo>
                    <a:cubicBezTo>
                      <a:pt x="14" y="6"/>
                      <a:pt x="14" y="8"/>
                      <a:pt x="13" y="10"/>
                    </a:cubicBezTo>
                    <a:cubicBezTo>
                      <a:pt x="14" y="12"/>
                      <a:pt x="12" y="15"/>
                      <a:pt x="14" y="17"/>
                    </a:cubicBezTo>
                    <a:cubicBezTo>
                      <a:pt x="15" y="18"/>
                      <a:pt x="16" y="19"/>
                      <a:pt x="16" y="19"/>
                    </a:cubicBezTo>
                    <a:cubicBezTo>
                      <a:pt x="14" y="21"/>
                      <a:pt x="12" y="18"/>
                      <a:pt x="10" y="17"/>
                    </a:cubicBezTo>
                    <a:lnTo>
                      <a:pt x="7" y="16"/>
                    </a:lnTo>
                    <a:cubicBezTo>
                      <a:pt x="6" y="17"/>
                      <a:pt x="8" y="19"/>
                      <a:pt x="8" y="20"/>
                    </a:cubicBezTo>
                    <a:cubicBezTo>
                      <a:pt x="5" y="20"/>
                      <a:pt x="3" y="18"/>
                      <a:pt x="2" y="16"/>
                    </a:cubicBezTo>
                    <a:cubicBezTo>
                      <a:pt x="3" y="13"/>
                      <a:pt x="0" y="11"/>
                      <a:pt x="3" y="9"/>
                    </a:cubicBezTo>
                    <a:cubicBezTo>
                      <a:pt x="4" y="7"/>
                      <a:pt x="6" y="9"/>
                      <a:pt x="7" y="7"/>
                    </a:cubicBezTo>
                    <a:cubicBezTo>
                      <a:pt x="8" y="6"/>
                      <a:pt x="6" y="4"/>
                      <a:pt x="8" y="3"/>
                    </a:cubicBezTo>
                    <a:cubicBezTo>
                      <a:pt x="10" y="2"/>
                      <a:pt x="11" y="1"/>
                      <a:pt x="13" y="0"/>
                    </a:cubicBezTo>
                    <a:cubicBezTo>
                      <a:pt x="16" y="0"/>
                      <a:pt x="18" y="3"/>
                      <a:pt x="19" y="5"/>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4" name="Freeform 360"/>
              <p:cNvSpPr>
                <a:spLocks/>
              </p:cNvSpPr>
              <p:nvPr/>
            </p:nvSpPr>
            <p:spPr bwMode="auto">
              <a:xfrm>
                <a:off x="2623" y="1607"/>
                <a:ext cx="156" cy="129"/>
              </a:xfrm>
              <a:custGeom>
                <a:avLst/>
                <a:gdLst/>
                <a:ahLst/>
                <a:cxnLst>
                  <a:cxn ang="0">
                    <a:pos x="10" y="4"/>
                  </a:cxn>
                  <a:cxn ang="0">
                    <a:pos x="7" y="6"/>
                  </a:cxn>
                  <a:cxn ang="0">
                    <a:pos x="8" y="6"/>
                  </a:cxn>
                  <a:cxn ang="0">
                    <a:pos x="11" y="6"/>
                  </a:cxn>
                  <a:cxn ang="0">
                    <a:pos x="13" y="6"/>
                  </a:cxn>
                  <a:cxn ang="0">
                    <a:pos x="20" y="12"/>
                  </a:cxn>
                  <a:cxn ang="0">
                    <a:pos x="19" y="17"/>
                  </a:cxn>
                  <a:cxn ang="0">
                    <a:pos x="14" y="13"/>
                  </a:cxn>
                  <a:cxn ang="0">
                    <a:pos x="9" y="15"/>
                  </a:cxn>
                  <a:cxn ang="0">
                    <a:pos x="6" y="13"/>
                  </a:cxn>
                  <a:cxn ang="0">
                    <a:pos x="2" y="3"/>
                  </a:cxn>
                  <a:cxn ang="0">
                    <a:pos x="6" y="1"/>
                  </a:cxn>
                  <a:cxn ang="0">
                    <a:pos x="10" y="4"/>
                  </a:cxn>
                </a:cxnLst>
                <a:rect l="0" t="0" r="r" b="b"/>
                <a:pathLst>
                  <a:path w="20" h="17">
                    <a:moveTo>
                      <a:pt x="10" y="4"/>
                    </a:moveTo>
                    <a:cubicBezTo>
                      <a:pt x="8" y="4"/>
                      <a:pt x="8" y="5"/>
                      <a:pt x="7" y="6"/>
                    </a:cubicBezTo>
                    <a:cubicBezTo>
                      <a:pt x="7" y="6"/>
                      <a:pt x="8" y="7"/>
                      <a:pt x="8" y="6"/>
                    </a:cubicBezTo>
                    <a:cubicBezTo>
                      <a:pt x="9" y="6"/>
                      <a:pt x="10" y="5"/>
                      <a:pt x="11" y="6"/>
                    </a:cubicBezTo>
                    <a:cubicBezTo>
                      <a:pt x="12" y="6"/>
                      <a:pt x="12" y="6"/>
                      <a:pt x="13" y="6"/>
                    </a:cubicBezTo>
                    <a:cubicBezTo>
                      <a:pt x="15" y="9"/>
                      <a:pt x="18" y="9"/>
                      <a:pt x="20" y="12"/>
                    </a:cubicBezTo>
                    <a:cubicBezTo>
                      <a:pt x="19" y="13"/>
                      <a:pt x="20" y="16"/>
                      <a:pt x="19" y="17"/>
                    </a:cubicBezTo>
                    <a:cubicBezTo>
                      <a:pt x="17" y="16"/>
                      <a:pt x="16" y="13"/>
                      <a:pt x="14" y="13"/>
                    </a:cubicBezTo>
                    <a:cubicBezTo>
                      <a:pt x="12" y="12"/>
                      <a:pt x="10" y="13"/>
                      <a:pt x="9" y="15"/>
                    </a:cubicBezTo>
                    <a:cubicBezTo>
                      <a:pt x="7" y="16"/>
                      <a:pt x="7" y="14"/>
                      <a:pt x="6" y="13"/>
                    </a:cubicBezTo>
                    <a:cubicBezTo>
                      <a:pt x="5" y="9"/>
                      <a:pt x="0" y="7"/>
                      <a:pt x="2" y="3"/>
                    </a:cubicBezTo>
                    <a:cubicBezTo>
                      <a:pt x="3" y="2"/>
                      <a:pt x="4" y="0"/>
                      <a:pt x="6" y="1"/>
                    </a:cubicBezTo>
                    <a:cubicBezTo>
                      <a:pt x="7" y="2"/>
                      <a:pt x="9" y="2"/>
                      <a:pt x="10"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5" name="Freeform 361"/>
              <p:cNvSpPr>
                <a:spLocks/>
              </p:cNvSpPr>
              <p:nvPr/>
            </p:nvSpPr>
            <p:spPr bwMode="auto">
              <a:xfrm>
                <a:off x="2286" y="1623"/>
                <a:ext cx="102" cy="68"/>
              </a:xfrm>
              <a:custGeom>
                <a:avLst/>
                <a:gdLst/>
                <a:ahLst/>
                <a:cxnLst>
                  <a:cxn ang="0">
                    <a:pos x="13" y="2"/>
                  </a:cxn>
                  <a:cxn ang="0">
                    <a:pos x="11" y="4"/>
                  </a:cxn>
                  <a:cxn ang="0">
                    <a:pos x="9" y="4"/>
                  </a:cxn>
                  <a:cxn ang="0">
                    <a:pos x="6" y="9"/>
                  </a:cxn>
                  <a:cxn ang="0">
                    <a:pos x="0" y="5"/>
                  </a:cxn>
                  <a:cxn ang="0">
                    <a:pos x="3" y="2"/>
                  </a:cxn>
                  <a:cxn ang="0">
                    <a:pos x="12" y="1"/>
                  </a:cxn>
                  <a:cxn ang="0">
                    <a:pos x="13" y="2"/>
                  </a:cxn>
                </a:cxnLst>
                <a:rect l="0" t="0" r="r" b="b"/>
                <a:pathLst>
                  <a:path w="13" h="9">
                    <a:moveTo>
                      <a:pt x="13" y="2"/>
                    </a:moveTo>
                    <a:cubicBezTo>
                      <a:pt x="12" y="2"/>
                      <a:pt x="12" y="3"/>
                      <a:pt x="11" y="4"/>
                    </a:cubicBezTo>
                    <a:cubicBezTo>
                      <a:pt x="10" y="3"/>
                      <a:pt x="10" y="4"/>
                      <a:pt x="9" y="4"/>
                    </a:cubicBezTo>
                    <a:cubicBezTo>
                      <a:pt x="7" y="6"/>
                      <a:pt x="8" y="8"/>
                      <a:pt x="6" y="9"/>
                    </a:cubicBezTo>
                    <a:cubicBezTo>
                      <a:pt x="4" y="9"/>
                      <a:pt x="1" y="8"/>
                      <a:pt x="0" y="5"/>
                    </a:cubicBezTo>
                    <a:cubicBezTo>
                      <a:pt x="1" y="4"/>
                      <a:pt x="2" y="2"/>
                      <a:pt x="3" y="2"/>
                    </a:cubicBezTo>
                    <a:cubicBezTo>
                      <a:pt x="6" y="1"/>
                      <a:pt x="9" y="0"/>
                      <a:pt x="12" y="1"/>
                    </a:cubicBezTo>
                    <a:lnTo>
                      <a:pt x="13" y="2"/>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6" name="Freeform 362"/>
              <p:cNvSpPr>
                <a:spLocks/>
              </p:cNvSpPr>
              <p:nvPr/>
            </p:nvSpPr>
            <p:spPr bwMode="auto">
              <a:xfrm>
                <a:off x="3147" y="1691"/>
                <a:ext cx="101" cy="91"/>
              </a:xfrm>
              <a:custGeom>
                <a:avLst/>
                <a:gdLst/>
                <a:ahLst/>
                <a:cxnLst>
                  <a:cxn ang="0">
                    <a:pos x="12" y="3"/>
                  </a:cxn>
                  <a:cxn ang="0">
                    <a:pos x="12" y="9"/>
                  </a:cxn>
                  <a:cxn ang="0">
                    <a:pos x="10" y="10"/>
                  </a:cxn>
                  <a:cxn ang="0">
                    <a:pos x="11" y="11"/>
                  </a:cxn>
                  <a:cxn ang="0">
                    <a:pos x="7" y="8"/>
                  </a:cxn>
                  <a:cxn ang="0">
                    <a:pos x="1" y="7"/>
                  </a:cxn>
                  <a:cxn ang="0">
                    <a:pos x="3" y="0"/>
                  </a:cxn>
                  <a:cxn ang="0">
                    <a:pos x="11" y="3"/>
                  </a:cxn>
                  <a:cxn ang="0">
                    <a:pos x="12" y="3"/>
                  </a:cxn>
                </a:cxnLst>
                <a:rect l="0" t="0" r="r" b="b"/>
                <a:pathLst>
                  <a:path w="13" h="12">
                    <a:moveTo>
                      <a:pt x="12" y="3"/>
                    </a:moveTo>
                    <a:cubicBezTo>
                      <a:pt x="13" y="5"/>
                      <a:pt x="13" y="7"/>
                      <a:pt x="12" y="9"/>
                    </a:cubicBezTo>
                    <a:lnTo>
                      <a:pt x="10" y="10"/>
                    </a:lnTo>
                    <a:cubicBezTo>
                      <a:pt x="10" y="11"/>
                      <a:pt x="11" y="11"/>
                      <a:pt x="11" y="11"/>
                    </a:cubicBezTo>
                    <a:cubicBezTo>
                      <a:pt x="9" y="12"/>
                      <a:pt x="9" y="8"/>
                      <a:pt x="7" y="8"/>
                    </a:cubicBezTo>
                    <a:cubicBezTo>
                      <a:pt x="4" y="7"/>
                      <a:pt x="2" y="8"/>
                      <a:pt x="1" y="7"/>
                    </a:cubicBezTo>
                    <a:cubicBezTo>
                      <a:pt x="0" y="4"/>
                      <a:pt x="2" y="2"/>
                      <a:pt x="3" y="0"/>
                    </a:cubicBezTo>
                    <a:cubicBezTo>
                      <a:pt x="6" y="0"/>
                      <a:pt x="9" y="0"/>
                      <a:pt x="11" y="3"/>
                    </a:cubicBezTo>
                    <a:lnTo>
                      <a:pt x="12" y="3"/>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7" name="Freeform 363"/>
              <p:cNvSpPr>
                <a:spLocks/>
              </p:cNvSpPr>
              <p:nvPr/>
            </p:nvSpPr>
            <p:spPr bwMode="auto">
              <a:xfrm>
                <a:off x="2145" y="1713"/>
                <a:ext cx="227" cy="107"/>
              </a:xfrm>
              <a:custGeom>
                <a:avLst/>
                <a:gdLst/>
                <a:ahLst/>
                <a:cxnLst>
                  <a:cxn ang="0">
                    <a:pos x="26" y="4"/>
                  </a:cxn>
                  <a:cxn ang="0">
                    <a:pos x="27" y="8"/>
                  </a:cxn>
                  <a:cxn ang="0">
                    <a:pos x="29" y="6"/>
                  </a:cxn>
                  <a:cxn ang="0">
                    <a:pos x="29" y="9"/>
                  </a:cxn>
                  <a:cxn ang="0">
                    <a:pos x="28" y="11"/>
                  </a:cxn>
                  <a:cxn ang="0">
                    <a:pos x="21" y="11"/>
                  </a:cxn>
                  <a:cxn ang="0">
                    <a:pos x="18" y="13"/>
                  </a:cxn>
                  <a:cxn ang="0">
                    <a:pos x="16" y="12"/>
                  </a:cxn>
                  <a:cxn ang="0">
                    <a:pos x="6" y="13"/>
                  </a:cxn>
                  <a:cxn ang="0">
                    <a:pos x="0" y="10"/>
                  </a:cxn>
                  <a:cxn ang="0">
                    <a:pos x="1" y="4"/>
                  </a:cxn>
                  <a:cxn ang="0">
                    <a:pos x="2" y="3"/>
                  </a:cxn>
                  <a:cxn ang="0">
                    <a:pos x="2" y="3"/>
                  </a:cxn>
                  <a:cxn ang="0">
                    <a:pos x="5" y="2"/>
                  </a:cxn>
                  <a:cxn ang="0">
                    <a:pos x="14" y="4"/>
                  </a:cxn>
                  <a:cxn ang="0">
                    <a:pos x="15" y="1"/>
                  </a:cxn>
                  <a:cxn ang="0">
                    <a:pos x="23" y="1"/>
                  </a:cxn>
                  <a:cxn ang="0">
                    <a:pos x="26" y="4"/>
                  </a:cxn>
                </a:cxnLst>
                <a:rect l="0" t="0" r="r" b="b"/>
                <a:pathLst>
                  <a:path w="29" h="14">
                    <a:moveTo>
                      <a:pt x="26" y="4"/>
                    </a:moveTo>
                    <a:cubicBezTo>
                      <a:pt x="26" y="5"/>
                      <a:pt x="25" y="7"/>
                      <a:pt x="27" y="8"/>
                    </a:cubicBezTo>
                    <a:cubicBezTo>
                      <a:pt x="28" y="8"/>
                      <a:pt x="28" y="7"/>
                      <a:pt x="29" y="6"/>
                    </a:cubicBezTo>
                    <a:cubicBezTo>
                      <a:pt x="29" y="7"/>
                      <a:pt x="29" y="8"/>
                      <a:pt x="29" y="9"/>
                    </a:cubicBezTo>
                    <a:cubicBezTo>
                      <a:pt x="28" y="10"/>
                      <a:pt x="28" y="10"/>
                      <a:pt x="28" y="11"/>
                    </a:cubicBezTo>
                    <a:cubicBezTo>
                      <a:pt x="26" y="11"/>
                      <a:pt x="23" y="13"/>
                      <a:pt x="21" y="11"/>
                    </a:cubicBezTo>
                    <a:cubicBezTo>
                      <a:pt x="20" y="11"/>
                      <a:pt x="19" y="12"/>
                      <a:pt x="18" y="13"/>
                    </a:cubicBezTo>
                    <a:cubicBezTo>
                      <a:pt x="18" y="13"/>
                      <a:pt x="17" y="13"/>
                      <a:pt x="16" y="12"/>
                    </a:cubicBezTo>
                    <a:cubicBezTo>
                      <a:pt x="13" y="11"/>
                      <a:pt x="10" y="14"/>
                      <a:pt x="6" y="13"/>
                    </a:cubicBezTo>
                    <a:cubicBezTo>
                      <a:pt x="4" y="13"/>
                      <a:pt x="2" y="11"/>
                      <a:pt x="0" y="10"/>
                    </a:cubicBezTo>
                    <a:cubicBezTo>
                      <a:pt x="0" y="8"/>
                      <a:pt x="3" y="6"/>
                      <a:pt x="1" y="4"/>
                    </a:cubicBezTo>
                    <a:cubicBezTo>
                      <a:pt x="2" y="4"/>
                      <a:pt x="2" y="4"/>
                      <a:pt x="2" y="3"/>
                    </a:cubicBezTo>
                    <a:lnTo>
                      <a:pt x="2" y="3"/>
                    </a:lnTo>
                    <a:cubicBezTo>
                      <a:pt x="2" y="2"/>
                      <a:pt x="4" y="2"/>
                      <a:pt x="5" y="2"/>
                    </a:cubicBezTo>
                    <a:cubicBezTo>
                      <a:pt x="9" y="1"/>
                      <a:pt x="11" y="10"/>
                      <a:pt x="14" y="4"/>
                    </a:cubicBezTo>
                    <a:cubicBezTo>
                      <a:pt x="14" y="3"/>
                      <a:pt x="14" y="2"/>
                      <a:pt x="15" y="1"/>
                    </a:cubicBezTo>
                    <a:cubicBezTo>
                      <a:pt x="17" y="0"/>
                      <a:pt x="20" y="0"/>
                      <a:pt x="23" y="1"/>
                    </a:cubicBezTo>
                    <a:cubicBezTo>
                      <a:pt x="24" y="1"/>
                      <a:pt x="25" y="3"/>
                      <a:pt x="26"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8" name="Freeform 364"/>
              <p:cNvSpPr>
                <a:spLocks/>
              </p:cNvSpPr>
              <p:nvPr/>
            </p:nvSpPr>
            <p:spPr bwMode="auto">
              <a:xfrm>
                <a:off x="3734" y="1744"/>
                <a:ext cx="31" cy="45"/>
              </a:xfrm>
              <a:custGeom>
                <a:avLst/>
                <a:gdLst/>
                <a:ahLst/>
                <a:cxnLst>
                  <a:cxn ang="0">
                    <a:pos x="4" y="2"/>
                  </a:cxn>
                  <a:cxn ang="0">
                    <a:pos x="3" y="6"/>
                  </a:cxn>
                  <a:cxn ang="0">
                    <a:pos x="0" y="3"/>
                  </a:cxn>
                  <a:cxn ang="0">
                    <a:pos x="2" y="0"/>
                  </a:cxn>
                  <a:cxn ang="0">
                    <a:pos x="4" y="2"/>
                  </a:cxn>
                </a:cxnLst>
                <a:rect l="0" t="0" r="r" b="b"/>
                <a:pathLst>
                  <a:path w="4" h="6">
                    <a:moveTo>
                      <a:pt x="4" y="2"/>
                    </a:moveTo>
                    <a:cubicBezTo>
                      <a:pt x="3" y="3"/>
                      <a:pt x="4" y="5"/>
                      <a:pt x="3" y="6"/>
                    </a:cubicBezTo>
                    <a:cubicBezTo>
                      <a:pt x="1" y="6"/>
                      <a:pt x="1" y="4"/>
                      <a:pt x="0" y="3"/>
                    </a:cubicBezTo>
                    <a:cubicBezTo>
                      <a:pt x="0" y="1"/>
                      <a:pt x="1" y="1"/>
                      <a:pt x="2" y="0"/>
                    </a:cubicBezTo>
                    <a:cubicBezTo>
                      <a:pt x="3" y="0"/>
                      <a:pt x="3" y="1"/>
                      <a:pt x="4" y="2"/>
                    </a:cubicBezTo>
                    <a:close/>
                  </a:path>
                </a:pathLst>
              </a:custGeom>
              <a:solidFill>
                <a:srgbClr val="FEEFB5"/>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89" name="Freeform 365"/>
              <p:cNvSpPr>
                <a:spLocks/>
              </p:cNvSpPr>
              <p:nvPr/>
            </p:nvSpPr>
            <p:spPr bwMode="auto">
              <a:xfrm>
                <a:off x="2818" y="1751"/>
                <a:ext cx="102" cy="84"/>
              </a:xfrm>
              <a:custGeom>
                <a:avLst/>
                <a:gdLst/>
                <a:ahLst/>
                <a:cxnLst>
                  <a:cxn ang="0">
                    <a:pos x="7" y="2"/>
                  </a:cxn>
                  <a:cxn ang="0">
                    <a:pos x="10" y="5"/>
                  </a:cxn>
                  <a:cxn ang="0">
                    <a:pos x="12" y="11"/>
                  </a:cxn>
                  <a:cxn ang="0">
                    <a:pos x="10" y="9"/>
                  </a:cxn>
                  <a:cxn ang="0">
                    <a:pos x="4" y="5"/>
                  </a:cxn>
                  <a:cxn ang="0">
                    <a:pos x="0" y="6"/>
                  </a:cxn>
                  <a:cxn ang="0">
                    <a:pos x="0" y="4"/>
                  </a:cxn>
                  <a:cxn ang="0">
                    <a:pos x="2" y="1"/>
                  </a:cxn>
                  <a:cxn ang="0">
                    <a:pos x="7" y="2"/>
                  </a:cxn>
                </a:cxnLst>
                <a:rect l="0" t="0" r="r" b="b"/>
                <a:pathLst>
                  <a:path w="13" h="11">
                    <a:moveTo>
                      <a:pt x="7" y="2"/>
                    </a:moveTo>
                    <a:cubicBezTo>
                      <a:pt x="7" y="4"/>
                      <a:pt x="9" y="4"/>
                      <a:pt x="10" y="5"/>
                    </a:cubicBezTo>
                    <a:cubicBezTo>
                      <a:pt x="11" y="7"/>
                      <a:pt x="13" y="8"/>
                      <a:pt x="12" y="11"/>
                    </a:cubicBezTo>
                    <a:cubicBezTo>
                      <a:pt x="12" y="11"/>
                      <a:pt x="11" y="10"/>
                      <a:pt x="10" y="9"/>
                    </a:cubicBezTo>
                    <a:cubicBezTo>
                      <a:pt x="6" y="9"/>
                      <a:pt x="8" y="4"/>
                      <a:pt x="4" y="5"/>
                    </a:cubicBezTo>
                    <a:cubicBezTo>
                      <a:pt x="3" y="5"/>
                      <a:pt x="1" y="5"/>
                      <a:pt x="0" y="6"/>
                    </a:cubicBezTo>
                    <a:lnTo>
                      <a:pt x="0" y="4"/>
                    </a:lnTo>
                    <a:cubicBezTo>
                      <a:pt x="0" y="3"/>
                      <a:pt x="1" y="3"/>
                      <a:pt x="2" y="1"/>
                    </a:cubicBezTo>
                    <a:cubicBezTo>
                      <a:pt x="5" y="0"/>
                      <a:pt x="6" y="0"/>
                      <a:pt x="7"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0" name="Freeform 366"/>
              <p:cNvSpPr>
                <a:spLocks/>
              </p:cNvSpPr>
              <p:nvPr/>
            </p:nvSpPr>
            <p:spPr bwMode="auto">
              <a:xfrm>
                <a:off x="2474" y="1759"/>
                <a:ext cx="70" cy="53"/>
              </a:xfrm>
              <a:custGeom>
                <a:avLst/>
                <a:gdLst/>
                <a:ahLst/>
                <a:cxnLst>
                  <a:cxn ang="0">
                    <a:pos x="8" y="3"/>
                  </a:cxn>
                  <a:cxn ang="0">
                    <a:pos x="8" y="4"/>
                  </a:cxn>
                  <a:cxn ang="0">
                    <a:pos x="1" y="7"/>
                  </a:cxn>
                  <a:cxn ang="0">
                    <a:pos x="0" y="4"/>
                  </a:cxn>
                  <a:cxn ang="0">
                    <a:pos x="4" y="0"/>
                  </a:cxn>
                  <a:cxn ang="0">
                    <a:pos x="8" y="3"/>
                  </a:cxn>
                </a:cxnLst>
                <a:rect l="0" t="0" r="r" b="b"/>
                <a:pathLst>
                  <a:path w="9" h="7">
                    <a:moveTo>
                      <a:pt x="8" y="3"/>
                    </a:moveTo>
                    <a:cubicBezTo>
                      <a:pt x="8" y="4"/>
                      <a:pt x="9" y="4"/>
                      <a:pt x="8" y="4"/>
                    </a:cubicBezTo>
                    <a:cubicBezTo>
                      <a:pt x="6" y="5"/>
                      <a:pt x="2" y="4"/>
                      <a:pt x="1" y="7"/>
                    </a:cubicBezTo>
                    <a:cubicBezTo>
                      <a:pt x="0" y="6"/>
                      <a:pt x="0" y="5"/>
                      <a:pt x="0" y="4"/>
                    </a:cubicBezTo>
                    <a:cubicBezTo>
                      <a:pt x="1" y="2"/>
                      <a:pt x="2" y="1"/>
                      <a:pt x="4" y="0"/>
                    </a:cubicBezTo>
                    <a:cubicBezTo>
                      <a:pt x="5" y="1"/>
                      <a:pt x="7" y="1"/>
                      <a:pt x="8"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1" name="Freeform 367"/>
              <p:cNvSpPr>
                <a:spLocks/>
              </p:cNvSpPr>
              <p:nvPr/>
            </p:nvSpPr>
            <p:spPr bwMode="auto">
              <a:xfrm>
                <a:off x="3421" y="1774"/>
                <a:ext cx="140" cy="106"/>
              </a:xfrm>
              <a:custGeom>
                <a:avLst/>
                <a:gdLst/>
                <a:ahLst/>
                <a:cxnLst>
                  <a:cxn ang="0">
                    <a:pos x="17" y="2"/>
                  </a:cxn>
                  <a:cxn ang="0">
                    <a:pos x="16" y="5"/>
                  </a:cxn>
                  <a:cxn ang="0">
                    <a:pos x="9" y="7"/>
                  </a:cxn>
                  <a:cxn ang="0">
                    <a:pos x="3" y="13"/>
                  </a:cxn>
                  <a:cxn ang="0">
                    <a:pos x="0" y="13"/>
                  </a:cxn>
                  <a:cxn ang="0">
                    <a:pos x="3" y="5"/>
                  </a:cxn>
                  <a:cxn ang="0">
                    <a:pos x="5" y="4"/>
                  </a:cxn>
                  <a:cxn ang="0">
                    <a:pos x="9" y="0"/>
                  </a:cxn>
                  <a:cxn ang="0">
                    <a:pos x="17" y="2"/>
                  </a:cxn>
                </a:cxnLst>
                <a:rect l="0" t="0" r="r" b="b"/>
                <a:pathLst>
                  <a:path w="18" h="14">
                    <a:moveTo>
                      <a:pt x="17" y="2"/>
                    </a:moveTo>
                    <a:cubicBezTo>
                      <a:pt x="18" y="3"/>
                      <a:pt x="15" y="4"/>
                      <a:pt x="16" y="5"/>
                    </a:cubicBezTo>
                    <a:cubicBezTo>
                      <a:pt x="13" y="5"/>
                      <a:pt x="12" y="8"/>
                      <a:pt x="9" y="7"/>
                    </a:cubicBezTo>
                    <a:cubicBezTo>
                      <a:pt x="8" y="10"/>
                      <a:pt x="5" y="11"/>
                      <a:pt x="3" y="13"/>
                    </a:cubicBezTo>
                    <a:cubicBezTo>
                      <a:pt x="2" y="13"/>
                      <a:pt x="1" y="14"/>
                      <a:pt x="0" y="13"/>
                    </a:cubicBezTo>
                    <a:cubicBezTo>
                      <a:pt x="0" y="10"/>
                      <a:pt x="2" y="8"/>
                      <a:pt x="3" y="5"/>
                    </a:cubicBezTo>
                    <a:cubicBezTo>
                      <a:pt x="4" y="5"/>
                      <a:pt x="5" y="4"/>
                      <a:pt x="5" y="4"/>
                    </a:cubicBezTo>
                    <a:cubicBezTo>
                      <a:pt x="6" y="2"/>
                      <a:pt x="8" y="1"/>
                      <a:pt x="9" y="0"/>
                    </a:cubicBezTo>
                    <a:cubicBezTo>
                      <a:pt x="12" y="1"/>
                      <a:pt x="15" y="0"/>
                      <a:pt x="17"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2" name="Freeform 368"/>
              <p:cNvSpPr>
                <a:spLocks/>
              </p:cNvSpPr>
              <p:nvPr/>
            </p:nvSpPr>
            <p:spPr bwMode="auto">
              <a:xfrm>
                <a:off x="3303" y="1789"/>
                <a:ext cx="86" cy="53"/>
              </a:xfrm>
              <a:custGeom>
                <a:avLst/>
                <a:gdLst/>
                <a:ahLst/>
                <a:cxnLst>
                  <a:cxn ang="0">
                    <a:pos x="11" y="3"/>
                  </a:cxn>
                  <a:cxn ang="0">
                    <a:pos x="4" y="5"/>
                  </a:cxn>
                  <a:cxn ang="0">
                    <a:pos x="0" y="7"/>
                  </a:cxn>
                  <a:cxn ang="0">
                    <a:pos x="4" y="1"/>
                  </a:cxn>
                  <a:cxn ang="0">
                    <a:pos x="11" y="2"/>
                  </a:cxn>
                  <a:cxn ang="0">
                    <a:pos x="11" y="3"/>
                  </a:cxn>
                </a:cxnLst>
                <a:rect l="0" t="0" r="r" b="b"/>
                <a:pathLst>
                  <a:path w="11" h="7">
                    <a:moveTo>
                      <a:pt x="11" y="3"/>
                    </a:moveTo>
                    <a:cubicBezTo>
                      <a:pt x="10" y="3"/>
                      <a:pt x="8" y="4"/>
                      <a:pt x="4" y="5"/>
                    </a:cubicBezTo>
                    <a:cubicBezTo>
                      <a:pt x="2" y="5"/>
                      <a:pt x="2" y="7"/>
                      <a:pt x="0" y="7"/>
                    </a:cubicBezTo>
                    <a:cubicBezTo>
                      <a:pt x="0" y="5"/>
                      <a:pt x="1" y="2"/>
                      <a:pt x="4" y="1"/>
                    </a:cubicBezTo>
                    <a:cubicBezTo>
                      <a:pt x="6" y="0"/>
                      <a:pt x="9" y="1"/>
                      <a:pt x="11" y="2"/>
                    </a:cubicBezTo>
                    <a:lnTo>
                      <a:pt x="11" y="3"/>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3" name="Freeform 369"/>
              <p:cNvSpPr>
                <a:spLocks/>
              </p:cNvSpPr>
              <p:nvPr/>
            </p:nvSpPr>
            <p:spPr bwMode="auto">
              <a:xfrm>
                <a:off x="2161" y="1835"/>
                <a:ext cx="227" cy="98"/>
              </a:xfrm>
              <a:custGeom>
                <a:avLst/>
                <a:gdLst/>
                <a:ahLst/>
                <a:cxnLst>
                  <a:cxn ang="0">
                    <a:pos x="8" y="1"/>
                  </a:cxn>
                  <a:cxn ang="0">
                    <a:pos x="8" y="4"/>
                  </a:cxn>
                  <a:cxn ang="0">
                    <a:pos x="8" y="5"/>
                  </a:cxn>
                  <a:cxn ang="0">
                    <a:pos x="14" y="3"/>
                  </a:cxn>
                  <a:cxn ang="0">
                    <a:pos x="18" y="5"/>
                  </a:cxn>
                  <a:cxn ang="0">
                    <a:pos x="20" y="9"/>
                  </a:cxn>
                  <a:cxn ang="0">
                    <a:pos x="21" y="7"/>
                  </a:cxn>
                  <a:cxn ang="0">
                    <a:pos x="26" y="1"/>
                  </a:cxn>
                  <a:cxn ang="0">
                    <a:pos x="29" y="1"/>
                  </a:cxn>
                  <a:cxn ang="0">
                    <a:pos x="28" y="3"/>
                  </a:cxn>
                  <a:cxn ang="0">
                    <a:pos x="25" y="7"/>
                  </a:cxn>
                  <a:cxn ang="0">
                    <a:pos x="25" y="12"/>
                  </a:cxn>
                  <a:cxn ang="0">
                    <a:pos x="23" y="12"/>
                  </a:cxn>
                  <a:cxn ang="0">
                    <a:pos x="13" y="7"/>
                  </a:cxn>
                  <a:cxn ang="0">
                    <a:pos x="7" y="11"/>
                  </a:cxn>
                  <a:cxn ang="0">
                    <a:pos x="7" y="12"/>
                  </a:cxn>
                  <a:cxn ang="0">
                    <a:pos x="3" y="6"/>
                  </a:cxn>
                  <a:cxn ang="0">
                    <a:pos x="1" y="2"/>
                  </a:cxn>
                  <a:cxn ang="0">
                    <a:pos x="6" y="0"/>
                  </a:cxn>
                  <a:cxn ang="0">
                    <a:pos x="8" y="1"/>
                  </a:cxn>
                </a:cxnLst>
                <a:rect l="0" t="0" r="r" b="b"/>
                <a:pathLst>
                  <a:path w="29" h="13">
                    <a:moveTo>
                      <a:pt x="8" y="1"/>
                    </a:moveTo>
                    <a:cubicBezTo>
                      <a:pt x="7" y="2"/>
                      <a:pt x="8" y="3"/>
                      <a:pt x="8" y="4"/>
                    </a:cubicBezTo>
                    <a:lnTo>
                      <a:pt x="8" y="5"/>
                    </a:lnTo>
                    <a:cubicBezTo>
                      <a:pt x="10" y="4"/>
                      <a:pt x="12" y="3"/>
                      <a:pt x="14" y="3"/>
                    </a:cubicBezTo>
                    <a:cubicBezTo>
                      <a:pt x="16" y="3"/>
                      <a:pt x="18" y="3"/>
                      <a:pt x="18" y="5"/>
                    </a:cubicBezTo>
                    <a:cubicBezTo>
                      <a:pt x="19" y="7"/>
                      <a:pt x="18" y="8"/>
                      <a:pt x="20" y="9"/>
                    </a:cubicBezTo>
                    <a:cubicBezTo>
                      <a:pt x="20" y="9"/>
                      <a:pt x="21" y="8"/>
                      <a:pt x="21" y="7"/>
                    </a:cubicBezTo>
                    <a:cubicBezTo>
                      <a:pt x="21" y="4"/>
                      <a:pt x="23" y="2"/>
                      <a:pt x="26" y="1"/>
                    </a:cubicBezTo>
                    <a:cubicBezTo>
                      <a:pt x="27" y="0"/>
                      <a:pt x="28" y="0"/>
                      <a:pt x="29" y="1"/>
                    </a:cubicBezTo>
                    <a:cubicBezTo>
                      <a:pt x="29" y="2"/>
                      <a:pt x="28" y="3"/>
                      <a:pt x="28" y="3"/>
                    </a:cubicBezTo>
                    <a:cubicBezTo>
                      <a:pt x="27" y="5"/>
                      <a:pt x="25" y="5"/>
                      <a:pt x="25" y="7"/>
                    </a:cubicBezTo>
                    <a:cubicBezTo>
                      <a:pt x="24" y="9"/>
                      <a:pt x="25" y="10"/>
                      <a:pt x="25" y="12"/>
                    </a:cubicBezTo>
                    <a:cubicBezTo>
                      <a:pt x="25" y="13"/>
                      <a:pt x="24" y="12"/>
                      <a:pt x="23" y="12"/>
                    </a:cubicBezTo>
                    <a:cubicBezTo>
                      <a:pt x="21" y="9"/>
                      <a:pt x="17" y="7"/>
                      <a:pt x="13" y="7"/>
                    </a:cubicBezTo>
                    <a:cubicBezTo>
                      <a:pt x="11" y="7"/>
                      <a:pt x="8" y="9"/>
                      <a:pt x="7" y="11"/>
                    </a:cubicBezTo>
                    <a:cubicBezTo>
                      <a:pt x="7" y="12"/>
                      <a:pt x="7" y="12"/>
                      <a:pt x="7" y="12"/>
                    </a:cubicBezTo>
                    <a:cubicBezTo>
                      <a:pt x="6" y="10"/>
                      <a:pt x="6" y="7"/>
                      <a:pt x="3" y="6"/>
                    </a:cubicBezTo>
                    <a:cubicBezTo>
                      <a:pt x="2" y="5"/>
                      <a:pt x="0" y="4"/>
                      <a:pt x="1" y="2"/>
                    </a:cubicBezTo>
                    <a:cubicBezTo>
                      <a:pt x="2" y="0"/>
                      <a:pt x="4" y="0"/>
                      <a:pt x="6" y="0"/>
                    </a:cubicBezTo>
                    <a:cubicBezTo>
                      <a:pt x="7" y="0"/>
                      <a:pt x="8" y="0"/>
                      <a:pt x="8"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4" name="Freeform 370"/>
              <p:cNvSpPr>
                <a:spLocks/>
              </p:cNvSpPr>
              <p:nvPr/>
            </p:nvSpPr>
            <p:spPr bwMode="auto">
              <a:xfrm>
                <a:off x="3303" y="1827"/>
                <a:ext cx="102" cy="91"/>
              </a:xfrm>
              <a:custGeom>
                <a:avLst/>
                <a:gdLst/>
                <a:ahLst/>
                <a:cxnLst>
                  <a:cxn ang="0">
                    <a:pos x="12" y="2"/>
                  </a:cxn>
                  <a:cxn ang="0">
                    <a:pos x="12" y="6"/>
                  </a:cxn>
                  <a:cxn ang="0">
                    <a:pos x="6" y="10"/>
                  </a:cxn>
                  <a:cxn ang="0">
                    <a:pos x="3" y="12"/>
                  </a:cxn>
                  <a:cxn ang="0">
                    <a:pos x="1" y="7"/>
                  </a:cxn>
                  <a:cxn ang="0">
                    <a:pos x="2" y="4"/>
                  </a:cxn>
                  <a:cxn ang="0">
                    <a:pos x="9" y="0"/>
                  </a:cxn>
                  <a:cxn ang="0">
                    <a:pos x="12" y="2"/>
                  </a:cxn>
                </a:cxnLst>
                <a:rect l="0" t="0" r="r" b="b"/>
                <a:pathLst>
                  <a:path w="13" h="12">
                    <a:moveTo>
                      <a:pt x="12" y="2"/>
                    </a:moveTo>
                    <a:cubicBezTo>
                      <a:pt x="11" y="4"/>
                      <a:pt x="13" y="5"/>
                      <a:pt x="12" y="6"/>
                    </a:cubicBezTo>
                    <a:cubicBezTo>
                      <a:pt x="10" y="8"/>
                      <a:pt x="7" y="8"/>
                      <a:pt x="6" y="10"/>
                    </a:cubicBezTo>
                    <a:cubicBezTo>
                      <a:pt x="5" y="10"/>
                      <a:pt x="4" y="12"/>
                      <a:pt x="3" y="12"/>
                    </a:cubicBezTo>
                    <a:cubicBezTo>
                      <a:pt x="1" y="11"/>
                      <a:pt x="0" y="8"/>
                      <a:pt x="1" y="7"/>
                    </a:cubicBezTo>
                    <a:cubicBezTo>
                      <a:pt x="1" y="6"/>
                      <a:pt x="1" y="5"/>
                      <a:pt x="2" y="4"/>
                    </a:cubicBezTo>
                    <a:cubicBezTo>
                      <a:pt x="3" y="1"/>
                      <a:pt x="7" y="2"/>
                      <a:pt x="9" y="0"/>
                    </a:cubicBezTo>
                    <a:cubicBezTo>
                      <a:pt x="10" y="1"/>
                      <a:pt x="13" y="0"/>
                      <a:pt x="12"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5" name="Freeform 371"/>
              <p:cNvSpPr>
                <a:spLocks/>
              </p:cNvSpPr>
              <p:nvPr/>
            </p:nvSpPr>
            <p:spPr bwMode="auto">
              <a:xfrm>
                <a:off x="2443" y="1820"/>
                <a:ext cx="54" cy="53"/>
              </a:xfrm>
              <a:custGeom>
                <a:avLst/>
                <a:gdLst/>
                <a:ahLst/>
                <a:cxnLst>
                  <a:cxn ang="0">
                    <a:pos x="6" y="4"/>
                  </a:cxn>
                  <a:cxn ang="0">
                    <a:pos x="6" y="7"/>
                  </a:cxn>
                  <a:cxn ang="0">
                    <a:pos x="3" y="6"/>
                  </a:cxn>
                  <a:cxn ang="0">
                    <a:pos x="3" y="7"/>
                  </a:cxn>
                  <a:cxn ang="0">
                    <a:pos x="2" y="4"/>
                  </a:cxn>
                  <a:cxn ang="0">
                    <a:pos x="2" y="2"/>
                  </a:cxn>
                  <a:cxn ang="0">
                    <a:pos x="0" y="1"/>
                  </a:cxn>
                  <a:cxn ang="0">
                    <a:pos x="3" y="2"/>
                  </a:cxn>
                  <a:cxn ang="0">
                    <a:pos x="6" y="4"/>
                  </a:cxn>
                </a:cxnLst>
                <a:rect l="0" t="0" r="r" b="b"/>
                <a:pathLst>
                  <a:path w="7" h="7">
                    <a:moveTo>
                      <a:pt x="6" y="4"/>
                    </a:moveTo>
                    <a:cubicBezTo>
                      <a:pt x="6" y="5"/>
                      <a:pt x="7" y="6"/>
                      <a:pt x="6" y="7"/>
                    </a:cubicBezTo>
                    <a:cubicBezTo>
                      <a:pt x="5" y="6"/>
                      <a:pt x="4" y="6"/>
                      <a:pt x="3" y="6"/>
                    </a:cubicBezTo>
                    <a:cubicBezTo>
                      <a:pt x="2" y="7"/>
                      <a:pt x="4" y="7"/>
                      <a:pt x="3" y="7"/>
                    </a:cubicBezTo>
                    <a:cubicBezTo>
                      <a:pt x="2" y="6"/>
                      <a:pt x="2" y="5"/>
                      <a:pt x="2" y="4"/>
                    </a:cubicBezTo>
                    <a:cubicBezTo>
                      <a:pt x="3" y="4"/>
                      <a:pt x="2" y="3"/>
                      <a:pt x="2" y="2"/>
                    </a:cubicBezTo>
                    <a:cubicBezTo>
                      <a:pt x="2" y="2"/>
                      <a:pt x="0" y="1"/>
                      <a:pt x="0" y="1"/>
                    </a:cubicBezTo>
                    <a:cubicBezTo>
                      <a:pt x="1" y="0"/>
                      <a:pt x="2" y="1"/>
                      <a:pt x="3" y="2"/>
                    </a:cubicBezTo>
                    <a:lnTo>
                      <a:pt x="6" y="4"/>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6" name="Freeform 372"/>
              <p:cNvSpPr>
                <a:spLocks/>
              </p:cNvSpPr>
              <p:nvPr/>
            </p:nvSpPr>
            <p:spPr bwMode="auto">
              <a:xfrm>
                <a:off x="3491" y="1842"/>
                <a:ext cx="313" cy="265"/>
              </a:xfrm>
              <a:custGeom>
                <a:avLst/>
                <a:gdLst/>
                <a:ahLst/>
                <a:cxnLst>
                  <a:cxn ang="0">
                    <a:pos x="13" y="4"/>
                  </a:cxn>
                  <a:cxn ang="0">
                    <a:pos x="21" y="11"/>
                  </a:cxn>
                  <a:cxn ang="0">
                    <a:pos x="23" y="20"/>
                  </a:cxn>
                  <a:cxn ang="0">
                    <a:pos x="21" y="23"/>
                  </a:cxn>
                  <a:cxn ang="0">
                    <a:pos x="27" y="20"/>
                  </a:cxn>
                  <a:cxn ang="0">
                    <a:pos x="29" y="12"/>
                  </a:cxn>
                  <a:cxn ang="0">
                    <a:pos x="36" y="9"/>
                  </a:cxn>
                  <a:cxn ang="0">
                    <a:pos x="40" y="15"/>
                  </a:cxn>
                  <a:cxn ang="0">
                    <a:pos x="40" y="16"/>
                  </a:cxn>
                  <a:cxn ang="0">
                    <a:pos x="37" y="15"/>
                  </a:cxn>
                  <a:cxn ang="0">
                    <a:pos x="30" y="16"/>
                  </a:cxn>
                  <a:cxn ang="0">
                    <a:pos x="30" y="18"/>
                  </a:cxn>
                  <a:cxn ang="0">
                    <a:pos x="35" y="18"/>
                  </a:cxn>
                  <a:cxn ang="0">
                    <a:pos x="38" y="27"/>
                  </a:cxn>
                  <a:cxn ang="0">
                    <a:pos x="34" y="30"/>
                  </a:cxn>
                  <a:cxn ang="0">
                    <a:pos x="32" y="30"/>
                  </a:cxn>
                  <a:cxn ang="0">
                    <a:pos x="32" y="33"/>
                  </a:cxn>
                  <a:cxn ang="0">
                    <a:pos x="28" y="33"/>
                  </a:cxn>
                  <a:cxn ang="0">
                    <a:pos x="25" y="33"/>
                  </a:cxn>
                  <a:cxn ang="0">
                    <a:pos x="20" y="28"/>
                  </a:cxn>
                  <a:cxn ang="0">
                    <a:pos x="16" y="20"/>
                  </a:cxn>
                  <a:cxn ang="0">
                    <a:pos x="16" y="19"/>
                  </a:cxn>
                  <a:cxn ang="0">
                    <a:pos x="21" y="16"/>
                  </a:cxn>
                  <a:cxn ang="0">
                    <a:pos x="17" y="14"/>
                  </a:cxn>
                  <a:cxn ang="0">
                    <a:pos x="11" y="5"/>
                  </a:cxn>
                  <a:cxn ang="0">
                    <a:pos x="2" y="5"/>
                  </a:cxn>
                  <a:cxn ang="0">
                    <a:pos x="0" y="3"/>
                  </a:cxn>
                  <a:cxn ang="0">
                    <a:pos x="2" y="0"/>
                  </a:cxn>
                  <a:cxn ang="0">
                    <a:pos x="13" y="4"/>
                  </a:cxn>
                </a:cxnLst>
                <a:rect l="0" t="0" r="r" b="b"/>
                <a:pathLst>
                  <a:path w="40" h="35">
                    <a:moveTo>
                      <a:pt x="13" y="4"/>
                    </a:moveTo>
                    <a:cubicBezTo>
                      <a:pt x="16" y="7"/>
                      <a:pt x="23" y="5"/>
                      <a:pt x="21" y="11"/>
                    </a:cubicBezTo>
                    <a:cubicBezTo>
                      <a:pt x="23" y="14"/>
                      <a:pt x="25" y="17"/>
                      <a:pt x="23" y="20"/>
                    </a:cubicBezTo>
                    <a:cubicBezTo>
                      <a:pt x="22" y="21"/>
                      <a:pt x="22" y="21"/>
                      <a:pt x="21" y="23"/>
                    </a:cubicBezTo>
                    <a:cubicBezTo>
                      <a:pt x="23" y="24"/>
                      <a:pt x="25" y="21"/>
                      <a:pt x="27" y="20"/>
                    </a:cubicBezTo>
                    <a:cubicBezTo>
                      <a:pt x="30" y="17"/>
                      <a:pt x="27" y="14"/>
                      <a:pt x="29" y="12"/>
                    </a:cubicBezTo>
                    <a:cubicBezTo>
                      <a:pt x="31" y="9"/>
                      <a:pt x="33" y="9"/>
                      <a:pt x="36" y="9"/>
                    </a:cubicBezTo>
                    <a:cubicBezTo>
                      <a:pt x="38" y="10"/>
                      <a:pt x="39" y="13"/>
                      <a:pt x="40" y="15"/>
                    </a:cubicBezTo>
                    <a:lnTo>
                      <a:pt x="40" y="16"/>
                    </a:lnTo>
                    <a:cubicBezTo>
                      <a:pt x="39" y="17"/>
                      <a:pt x="38" y="15"/>
                      <a:pt x="37" y="15"/>
                    </a:cubicBezTo>
                    <a:cubicBezTo>
                      <a:pt x="35" y="15"/>
                      <a:pt x="31" y="14"/>
                      <a:pt x="30" y="16"/>
                    </a:cubicBezTo>
                    <a:cubicBezTo>
                      <a:pt x="30" y="17"/>
                      <a:pt x="29" y="18"/>
                      <a:pt x="30" y="18"/>
                    </a:cubicBezTo>
                    <a:cubicBezTo>
                      <a:pt x="32" y="18"/>
                      <a:pt x="33" y="17"/>
                      <a:pt x="35" y="18"/>
                    </a:cubicBezTo>
                    <a:cubicBezTo>
                      <a:pt x="38" y="20"/>
                      <a:pt x="36" y="24"/>
                      <a:pt x="38" y="27"/>
                    </a:cubicBezTo>
                    <a:cubicBezTo>
                      <a:pt x="37" y="28"/>
                      <a:pt x="36" y="31"/>
                      <a:pt x="34" y="30"/>
                    </a:cubicBezTo>
                    <a:cubicBezTo>
                      <a:pt x="33" y="30"/>
                      <a:pt x="33" y="29"/>
                      <a:pt x="32" y="30"/>
                    </a:cubicBezTo>
                    <a:cubicBezTo>
                      <a:pt x="31" y="31"/>
                      <a:pt x="34" y="32"/>
                      <a:pt x="32" y="33"/>
                    </a:cubicBezTo>
                    <a:cubicBezTo>
                      <a:pt x="31" y="33"/>
                      <a:pt x="30" y="32"/>
                      <a:pt x="28" y="33"/>
                    </a:cubicBezTo>
                    <a:cubicBezTo>
                      <a:pt x="28" y="35"/>
                      <a:pt x="26" y="34"/>
                      <a:pt x="25" y="33"/>
                    </a:cubicBezTo>
                    <a:cubicBezTo>
                      <a:pt x="23" y="33"/>
                      <a:pt x="21" y="31"/>
                      <a:pt x="20" y="28"/>
                    </a:cubicBezTo>
                    <a:cubicBezTo>
                      <a:pt x="17" y="26"/>
                      <a:pt x="17" y="23"/>
                      <a:pt x="16" y="20"/>
                    </a:cubicBezTo>
                    <a:cubicBezTo>
                      <a:pt x="17" y="20"/>
                      <a:pt x="16" y="20"/>
                      <a:pt x="16" y="19"/>
                    </a:cubicBezTo>
                    <a:cubicBezTo>
                      <a:pt x="18" y="18"/>
                      <a:pt x="19" y="17"/>
                      <a:pt x="21" y="16"/>
                    </a:cubicBezTo>
                    <a:cubicBezTo>
                      <a:pt x="19" y="16"/>
                      <a:pt x="17" y="17"/>
                      <a:pt x="17" y="14"/>
                    </a:cubicBezTo>
                    <a:cubicBezTo>
                      <a:pt x="17" y="10"/>
                      <a:pt x="14" y="8"/>
                      <a:pt x="11" y="5"/>
                    </a:cubicBezTo>
                    <a:cubicBezTo>
                      <a:pt x="8" y="3"/>
                      <a:pt x="4" y="4"/>
                      <a:pt x="2" y="5"/>
                    </a:cubicBezTo>
                    <a:cubicBezTo>
                      <a:pt x="0" y="5"/>
                      <a:pt x="1" y="4"/>
                      <a:pt x="0" y="3"/>
                    </a:cubicBezTo>
                    <a:cubicBezTo>
                      <a:pt x="2" y="3"/>
                      <a:pt x="0" y="0"/>
                      <a:pt x="2" y="0"/>
                    </a:cubicBezTo>
                    <a:cubicBezTo>
                      <a:pt x="6" y="0"/>
                      <a:pt x="10" y="0"/>
                      <a:pt x="13"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7" name="Freeform 373"/>
              <p:cNvSpPr>
                <a:spLocks/>
              </p:cNvSpPr>
              <p:nvPr/>
            </p:nvSpPr>
            <p:spPr bwMode="auto">
              <a:xfrm>
                <a:off x="3499" y="1880"/>
                <a:ext cx="94" cy="68"/>
              </a:xfrm>
              <a:custGeom>
                <a:avLst/>
                <a:gdLst/>
                <a:ahLst/>
                <a:cxnLst>
                  <a:cxn ang="0">
                    <a:pos x="11" y="3"/>
                  </a:cxn>
                  <a:cxn ang="0">
                    <a:pos x="11" y="6"/>
                  </a:cxn>
                  <a:cxn ang="0">
                    <a:pos x="7" y="6"/>
                  </a:cxn>
                  <a:cxn ang="0">
                    <a:pos x="3" y="9"/>
                  </a:cxn>
                  <a:cxn ang="0">
                    <a:pos x="3" y="2"/>
                  </a:cxn>
                  <a:cxn ang="0">
                    <a:pos x="11" y="3"/>
                  </a:cxn>
                </a:cxnLst>
                <a:rect l="0" t="0" r="r" b="b"/>
                <a:pathLst>
                  <a:path w="12" h="9">
                    <a:moveTo>
                      <a:pt x="11" y="3"/>
                    </a:moveTo>
                    <a:cubicBezTo>
                      <a:pt x="11" y="4"/>
                      <a:pt x="12" y="5"/>
                      <a:pt x="11" y="6"/>
                    </a:cubicBezTo>
                    <a:cubicBezTo>
                      <a:pt x="9" y="5"/>
                      <a:pt x="8" y="6"/>
                      <a:pt x="7" y="6"/>
                    </a:cubicBezTo>
                    <a:cubicBezTo>
                      <a:pt x="5" y="7"/>
                      <a:pt x="5" y="9"/>
                      <a:pt x="3" y="9"/>
                    </a:cubicBezTo>
                    <a:cubicBezTo>
                      <a:pt x="3" y="7"/>
                      <a:pt x="0" y="4"/>
                      <a:pt x="3" y="2"/>
                    </a:cubicBezTo>
                    <a:cubicBezTo>
                      <a:pt x="5" y="0"/>
                      <a:pt x="9" y="1"/>
                      <a:pt x="11"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8" name="Freeform 374"/>
              <p:cNvSpPr>
                <a:spLocks/>
              </p:cNvSpPr>
              <p:nvPr/>
            </p:nvSpPr>
            <p:spPr bwMode="auto">
              <a:xfrm>
                <a:off x="3843" y="1895"/>
                <a:ext cx="47" cy="61"/>
              </a:xfrm>
              <a:custGeom>
                <a:avLst/>
                <a:gdLst/>
                <a:ahLst/>
                <a:cxnLst>
                  <a:cxn ang="0">
                    <a:pos x="6" y="3"/>
                  </a:cxn>
                  <a:cxn ang="0">
                    <a:pos x="4" y="7"/>
                  </a:cxn>
                  <a:cxn ang="0">
                    <a:pos x="2" y="7"/>
                  </a:cxn>
                  <a:cxn ang="0">
                    <a:pos x="0" y="0"/>
                  </a:cxn>
                  <a:cxn ang="0">
                    <a:pos x="6" y="3"/>
                  </a:cxn>
                </a:cxnLst>
                <a:rect l="0" t="0" r="r" b="b"/>
                <a:pathLst>
                  <a:path w="6" h="8">
                    <a:moveTo>
                      <a:pt x="6" y="3"/>
                    </a:moveTo>
                    <a:cubicBezTo>
                      <a:pt x="6" y="5"/>
                      <a:pt x="5" y="6"/>
                      <a:pt x="4" y="7"/>
                    </a:cubicBezTo>
                    <a:cubicBezTo>
                      <a:pt x="3" y="7"/>
                      <a:pt x="2" y="8"/>
                      <a:pt x="2" y="7"/>
                    </a:cubicBezTo>
                    <a:cubicBezTo>
                      <a:pt x="3" y="4"/>
                      <a:pt x="0" y="3"/>
                      <a:pt x="0" y="0"/>
                    </a:cubicBezTo>
                    <a:cubicBezTo>
                      <a:pt x="2" y="0"/>
                      <a:pt x="5" y="0"/>
                      <a:pt x="6"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399" name="Freeform 375"/>
              <p:cNvSpPr>
                <a:spLocks/>
              </p:cNvSpPr>
              <p:nvPr/>
            </p:nvSpPr>
            <p:spPr bwMode="auto">
              <a:xfrm>
                <a:off x="4195" y="1895"/>
                <a:ext cx="78" cy="76"/>
              </a:xfrm>
              <a:custGeom>
                <a:avLst/>
                <a:gdLst/>
                <a:ahLst/>
                <a:cxnLst>
                  <a:cxn ang="0">
                    <a:pos x="7" y="2"/>
                  </a:cxn>
                  <a:cxn ang="0">
                    <a:pos x="10" y="6"/>
                  </a:cxn>
                  <a:cxn ang="0">
                    <a:pos x="5" y="6"/>
                  </a:cxn>
                  <a:cxn ang="0">
                    <a:pos x="3" y="10"/>
                  </a:cxn>
                  <a:cxn ang="0">
                    <a:pos x="1" y="9"/>
                  </a:cxn>
                  <a:cxn ang="0">
                    <a:pos x="2" y="6"/>
                  </a:cxn>
                  <a:cxn ang="0">
                    <a:pos x="1" y="1"/>
                  </a:cxn>
                  <a:cxn ang="0">
                    <a:pos x="3" y="0"/>
                  </a:cxn>
                  <a:cxn ang="0">
                    <a:pos x="7" y="2"/>
                  </a:cxn>
                </a:cxnLst>
                <a:rect l="0" t="0" r="r" b="b"/>
                <a:pathLst>
                  <a:path w="10" h="10">
                    <a:moveTo>
                      <a:pt x="7" y="2"/>
                    </a:moveTo>
                    <a:cubicBezTo>
                      <a:pt x="7" y="4"/>
                      <a:pt x="10" y="4"/>
                      <a:pt x="10" y="6"/>
                    </a:cubicBezTo>
                    <a:cubicBezTo>
                      <a:pt x="8" y="6"/>
                      <a:pt x="6" y="5"/>
                      <a:pt x="5" y="6"/>
                    </a:cubicBezTo>
                    <a:cubicBezTo>
                      <a:pt x="4" y="7"/>
                      <a:pt x="3" y="9"/>
                      <a:pt x="3" y="10"/>
                    </a:cubicBezTo>
                    <a:cubicBezTo>
                      <a:pt x="2" y="10"/>
                      <a:pt x="1" y="9"/>
                      <a:pt x="1" y="9"/>
                    </a:cubicBezTo>
                    <a:cubicBezTo>
                      <a:pt x="2" y="9"/>
                      <a:pt x="2" y="7"/>
                      <a:pt x="2" y="6"/>
                    </a:cubicBezTo>
                    <a:cubicBezTo>
                      <a:pt x="2" y="5"/>
                      <a:pt x="0" y="3"/>
                      <a:pt x="1" y="1"/>
                    </a:cubicBezTo>
                    <a:cubicBezTo>
                      <a:pt x="1" y="0"/>
                      <a:pt x="2" y="0"/>
                      <a:pt x="3" y="0"/>
                    </a:cubicBezTo>
                    <a:cubicBezTo>
                      <a:pt x="4" y="1"/>
                      <a:pt x="5" y="1"/>
                      <a:pt x="7"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0" name="Freeform 376"/>
              <p:cNvSpPr>
                <a:spLocks/>
              </p:cNvSpPr>
              <p:nvPr/>
            </p:nvSpPr>
            <p:spPr bwMode="auto">
              <a:xfrm>
                <a:off x="2051" y="1895"/>
                <a:ext cx="157" cy="76"/>
              </a:xfrm>
              <a:custGeom>
                <a:avLst/>
                <a:gdLst/>
                <a:ahLst/>
                <a:cxnLst>
                  <a:cxn ang="0">
                    <a:pos x="15" y="3"/>
                  </a:cxn>
                  <a:cxn ang="0">
                    <a:pos x="19" y="10"/>
                  </a:cxn>
                  <a:cxn ang="0">
                    <a:pos x="19" y="10"/>
                  </a:cxn>
                  <a:cxn ang="0">
                    <a:pos x="13" y="5"/>
                  </a:cxn>
                  <a:cxn ang="0">
                    <a:pos x="5" y="6"/>
                  </a:cxn>
                  <a:cxn ang="0">
                    <a:pos x="0" y="8"/>
                  </a:cxn>
                  <a:cxn ang="0">
                    <a:pos x="4" y="1"/>
                  </a:cxn>
                  <a:cxn ang="0">
                    <a:pos x="15" y="3"/>
                  </a:cxn>
                </a:cxnLst>
                <a:rect l="0" t="0" r="r" b="b"/>
                <a:pathLst>
                  <a:path w="20" h="10">
                    <a:moveTo>
                      <a:pt x="15" y="3"/>
                    </a:moveTo>
                    <a:cubicBezTo>
                      <a:pt x="17" y="5"/>
                      <a:pt x="20" y="7"/>
                      <a:pt x="19" y="10"/>
                    </a:cubicBezTo>
                    <a:lnTo>
                      <a:pt x="19" y="10"/>
                    </a:lnTo>
                    <a:cubicBezTo>
                      <a:pt x="17" y="8"/>
                      <a:pt x="16" y="5"/>
                      <a:pt x="13" y="5"/>
                    </a:cubicBezTo>
                    <a:cubicBezTo>
                      <a:pt x="11" y="5"/>
                      <a:pt x="7" y="4"/>
                      <a:pt x="5" y="6"/>
                    </a:cubicBezTo>
                    <a:cubicBezTo>
                      <a:pt x="3" y="6"/>
                      <a:pt x="2" y="9"/>
                      <a:pt x="0" y="8"/>
                    </a:cubicBezTo>
                    <a:cubicBezTo>
                      <a:pt x="0" y="5"/>
                      <a:pt x="2" y="2"/>
                      <a:pt x="4" y="1"/>
                    </a:cubicBezTo>
                    <a:cubicBezTo>
                      <a:pt x="8" y="1"/>
                      <a:pt x="13" y="0"/>
                      <a:pt x="15"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1" name="Freeform 377"/>
              <p:cNvSpPr>
                <a:spLocks/>
              </p:cNvSpPr>
              <p:nvPr/>
            </p:nvSpPr>
            <p:spPr bwMode="auto">
              <a:xfrm>
                <a:off x="4007" y="1903"/>
                <a:ext cx="173" cy="159"/>
              </a:xfrm>
              <a:custGeom>
                <a:avLst/>
                <a:gdLst/>
                <a:ahLst/>
                <a:cxnLst>
                  <a:cxn ang="0">
                    <a:pos x="13" y="2"/>
                  </a:cxn>
                  <a:cxn ang="0">
                    <a:pos x="13" y="5"/>
                  </a:cxn>
                  <a:cxn ang="0">
                    <a:pos x="17" y="6"/>
                  </a:cxn>
                  <a:cxn ang="0">
                    <a:pos x="20" y="5"/>
                  </a:cxn>
                  <a:cxn ang="0">
                    <a:pos x="22" y="7"/>
                  </a:cxn>
                  <a:cxn ang="0">
                    <a:pos x="22" y="10"/>
                  </a:cxn>
                  <a:cxn ang="0">
                    <a:pos x="17" y="9"/>
                  </a:cxn>
                  <a:cxn ang="0">
                    <a:pos x="11" y="13"/>
                  </a:cxn>
                  <a:cxn ang="0">
                    <a:pos x="7" y="19"/>
                  </a:cxn>
                  <a:cxn ang="0">
                    <a:pos x="4" y="21"/>
                  </a:cxn>
                  <a:cxn ang="0">
                    <a:pos x="4" y="21"/>
                  </a:cxn>
                  <a:cxn ang="0">
                    <a:pos x="5" y="14"/>
                  </a:cxn>
                  <a:cxn ang="0">
                    <a:pos x="1" y="6"/>
                  </a:cxn>
                  <a:cxn ang="0">
                    <a:pos x="4" y="5"/>
                  </a:cxn>
                  <a:cxn ang="0">
                    <a:pos x="7" y="13"/>
                  </a:cxn>
                  <a:cxn ang="0">
                    <a:pos x="10" y="11"/>
                  </a:cxn>
                  <a:cxn ang="0">
                    <a:pos x="11" y="5"/>
                  </a:cxn>
                  <a:cxn ang="0">
                    <a:pos x="9" y="0"/>
                  </a:cxn>
                  <a:cxn ang="0">
                    <a:pos x="13" y="2"/>
                  </a:cxn>
                </a:cxnLst>
                <a:rect l="0" t="0" r="r" b="b"/>
                <a:pathLst>
                  <a:path w="22" h="21">
                    <a:moveTo>
                      <a:pt x="13" y="2"/>
                    </a:moveTo>
                    <a:cubicBezTo>
                      <a:pt x="13" y="3"/>
                      <a:pt x="12" y="4"/>
                      <a:pt x="13" y="5"/>
                    </a:cubicBezTo>
                    <a:cubicBezTo>
                      <a:pt x="14" y="6"/>
                      <a:pt x="16" y="6"/>
                      <a:pt x="17" y="6"/>
                    </a:cubicBezTo>
                    <a:cubicBezTo>
                      <a:pt x="17" y="5"/>
                      <a:pt x="19" y="5"/>
                      <a:pt x="20" y="5"/>
                    </a:cubicBezTo>
                    <a:cubicBezTo>
                      <a:pt x="21" y="5"/>
                      <a:pt x="21" y="6"/>
                      <a:pt x="22" y="7"/>
                    </a:cubicBezTo>
                    <a:cubicBezTo>
                      <a:pt x="22" y="8"/>
                      <a:pt x="22" y="9"/>
                      <a:pt x="22" y="10"/>
                    </a:cubicBezTo>
                    <a:cubicBezTo>
                      <a:pt x="21" y="8"/>
                      <a:pt x="19" y="8"/>
                      <a:pt x="17" y="9"/>
                    </a:cubicBezTo>
                    <a:cubicBezTo>
                      <a:pt x="15" y="9"/>
                      <a:pt x="13" y="12"/>
                      <a:pt x="11" y="13"/>
                    </a:cubicBezTo>
                    <a:cubicBezTo>
                      <a:pt x="10" y="15"/>
                      <a:pt x="10" y="18"/>
                      <a:pt x="7" y="19"/>
                    </a:cubicBezTo>
                    <a:cubicBezTo>
                      <a:pt x="7" y="20"/>
                      <a:pt x="6" y="21"/>
                      <a:pt x="4" y="21"/>
                    </a:cubicBezTo>
                    <a:lnTo>
                      <a:pt x="4" y="21"/>
                    </a:lnTo>
                    <a:cubicBezTo>
                      <a:pt x="7" y="19"/>
                      <a:pt x="5" y="17"/>
                      <a:pt x="5" y="14"/>
                    </a:cubicBezTo>
                    <a:cubicBezTo>
                      <a:pt x="2" y="12"/>
                      <a:pt x="0" y="10"/>
                      <a:pt x="1" y="6"/>
                    </a:cubicBezTo>
                    <a:cubicBezTo>
                      <a:pt x="1" y="5"/>
                      <a:pt x="2" y="4"/>
                      <a:pt x="4" y="5"/>
                    </a:cubicBezTo>
                    <a:cubicBezTo>
                      <a:pt x="7" y="7"/>
                      <a:pt x="5" y="10"/>
                      <a:pt x="7" y="13"/>
                    </a:cubicBezTo>
                    <a:cubicBezTo>
                      <a:pt x="8" y="14"/>
                      <a:pt x="10" y="13"/>
                      <a:pt x="10" y="11"/>
                    </a:cubicBezTo>
                    <a:cubicBezTo>
                      <a:pt x="11" y="10"/>
                      <a:pt x="12" y="8"/>
                      <a:pt x="11" y="5"/>
                    </a:cubicBezTo>
                    <a:cubicBezTo>
                      <a:pt x="10" y="4"/>
                      <a:pt x="9" y="2"/>
                      <a:pt x="9" y="0"/>
                    </a:cubicBezTo>
                    <a:cubicBezTo>
                      <a:pt x="11" y="0"/>
                      <a:pt x="13" y="0"/>
                      <a:pt x="13"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2" name="Freeform 378"/>
              <p:cNvSpPr>
                <a:spLocks/>
              </p:cNvSpPr>
              <p:nvPr/>
            </p:nvSpPr>
            <p:spPr bwMode="auto">
              <a:xfrm>
                <a:off x="3374" y="1903"/>
                <a:ext cx="54" cy="60"/>
              </a:xfrm>
              <a:custGeom>
                <a:avLst/>
                <a:gdLst/>
                <a:ahLst/>
                <a:cxnLst>
                  <a:cxn ang="0">
                    <a:pos x="7" y="1"/>
                  </a:cxn>
                  <a:cxn ang="0">
                    <a:pos x="3" y="7"/>
                  </a:cxn>
                  <a:cxn ang="0">
                    <a:pos x="1" y="6"/>
                  </a:cxn>
                  <a:cxn ang="0">
                    <a:pos x="1" y="1"/>
                  </a:cxn>
                  <a:cxn ang="0">
                    <a:pos x="6" y="0"/>
                  </a:cxn>
                  <a:cxn ang="0">
                    <a:pos x="7" y="1"/>
                  </a:cxn>
                </a:cxnLst>
                <a:rect l="0" t="0" r="r" b="b"/>
                <a:pathLst>
                  <a:path w="7" h="8">
                    <a:moveTo>
                      <a:pt x="7" y="1"/>
                    </a:moveTo>
                    <a:cubicBezTo>
                      <a:pt x="5" y="3"/>
                      <a:pt x="3" y="4"/>
                      <a:pt x="3" y="7"/>
                    </a:cubicBezTo>
                    <a:cubicBezTo>
                      <a:pt x="2" y="8"/>
                      <a:pt x="1" y="7"/>
                      <a:pt x="1" y="6"/>
                    </a:cubicBezTo>
                    <a:cubicBezTo>
                      <a:pt x="0" y="5"/>
                      <a:pt x="0" y="3"/>
                      <a:pt x="1" y="1"/>
                    </a:cubicBezTo>
                    <a:cubicBezTo>
                      <a:pt x="2" y="0"/>
                      <a:pt x="4" y="0"/>
                      <a:pt x="6" y="0"/>
                    </a:cubicBezTo>
                    <a:cubicBezTo>
                      <a:pt x="6" y="0"/>
                      <a:pt x="7" y="1"/>
                      <a:pt x="7"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3" name="Freeform 379"/>
              <p:cNvSpPr>
                <a:spLocks/>
              </p:cNvSpPr>
              <p:nvPr/>
            </p:nvSpPr>
            <p:spPr bwMode="auto">
              <a:xfrm>
                <a:off x="3530" y="1956"/>
                <a:ext cx="78" cy="76"/>
              </a:xfrm>
              <a:custGeom>
                <a:avLst/>
                <a:gdLst/>
                <a:ahLst/>
                <a:cxnLst>
                  <a:cxn ang="0">
                    <a:pos x="9" y="3"/>
                  </a:cxn>
                  <a:cxn ang="0">
                    <a:pos x="8" y="8"/>
                  </a:cxn>
                  <a:cxn ang="0">
                    <a:pos x="6" y="10"/>
                  </a:cxn>
                  <a:cxn ang="0">
                    <a:pos x="2" y="10"/>
                  </a:cxn>
                  <a:cxn ang="0">
                    <a:pos x="0" y="6"/>
                  </a:cxn>
                  <a:cxn ang="0">
                    <a:pos x="6" y="0"/>
                  </a:cxn>
                  <a:cxn ang="0">
                    <a:pos x="9" y="3"/>
                  </a:cxn>
                </a:cxnLst>
                <a:rect l="0" t="0" r="r" b="b"/>
                <a:pathLst>
                  <a:path w="10" h="10">
                    <a:moveTo>
                      <a:pt x="9" y="3"/>
                    </a:moveTo>
                    <a:cubicBezTo>
                      <a:pt x="10" y="5"/>
                      <a:pt x="7" y="6"/>
                      <a:pt x="8" y="8"/>
                    </a:cubicBezTo>
                    <a:cubicBezTo>
                      <a:pt x="7" y="8"/>
                      <a:pt x="7" y="10"/>
                      <a:pt x="6" y="10"/>
                    </a:cubicBezTo>
                    <a:cubicBezTo>
                      <a:pt x="4" y="10"/>
                      <a:pt x="3" y="10"/>
                      <a:pt x="2" y="10"/>
                    </a:cubicBezTo>
                    <a:cubicBezTo>
                      <a:pt x="1" y="9"/>
                      <a:pt x="0" y="8"/>
                      <a:pt x="0" y="6"/>
                    </a:cubicBezTo>
                    <a:cubicBezTo>
                      <a:pt x="1" y="3"/>
                      <a:pt x="4" y="1"/>
                      <a:pt x="6" y="0"/>
                    </a:cubicBezTo>
                    <a:cubicBezTo>
                      <a:pt x="7" y="0"/>
                      <a:pt x="9" y="1"/>
                      <a:pt x="9"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4" name="Freeform 380"/>
              <p:cNvSpPr>
                <a:spLocks/>
              </p:cNvSpPr>
              <p:nvPr/>
            </p:nvSpPr>
            <p:spPr bwMode="auto">
              <a:xfrm>
                <a:off x="3906" y="1986"/>
                <a:ext cx="101" cy="114"/>
              </a:xfrm>
              <a:custGeom>
                <a:avLst/>
                <a:gdLst/>
                <a:ahLst/>
                <a:cxnLst>
                  <a:cxn ang="0">
                    <a:pos x="12" y="4"/>
                  </a:cxn>
                  <a:cxn ang="0">
                    <a:pos x="13" y="9"/>
                  </a:cxn>
                  <a:cxn ang="0">
                    <a:pos x="12" y="11"/>
                  </a:cxn>
                  <a:cxn ang="0">
                    <a:pos x="5" y="14"/>
                  </a:cxn>
                  <a:cxn ang="0">
                    <a:pos x="3" y="14"/>
                  </a:cxn>
                  <a:cxn ang="0">
                    <a:pos x="4" y="12"/>
                  </a:cxn>
                  <a:cxn ang="0">
                    <a:pos x="1" y="5"/>
                  </a:cxn>
                  <a:cxn ang="0">
                    <a:pos x="0" y="3"/>
                  </a:cxn>
                  <a:cxn ang="0">
                    <a:pos x="10" y="2"/>
                  </a:cxn>
                  <a:cxn ang="0">
                    <a:pos x="12" y="4"/>
                  </a:cxn>
                </a:cxnLst>
                <a:rect l="0" t="0" r="r" b="b"/>
                <a:pathLst>
                  <a:path w="13" h="15">
                    <a:moveTo>
                      <a:pt x="12" y="4"/>
                    </a:moveTo>
                    <a:cubicBezTo>
                      <a:pt x="13" y="5"/>
                      <a:pt x="13" y="7"/>
                      <a:pt x="13" y="9"/>
                    </a:cubicBezTo>
                    <a:cubicBezTo>
                      <a:pt x="13" y="10"/>
                      <a:pt x="12" y="10"/>
                      <a:pt x="12" y="11"/>
                    </a:cubicBezTo>
                    <a:cubicBezTo>
                      <a:pt x="10" y="15"/>
                      <a:pt x="7" y="11"/>
                      <a:pt x="5" y="14"/>
                    </a:cubicBezTo>
                    <a:cubicBezTo>
                      <a:pt x="4" y="14"/>
                      <a:pt x="3" y="14"/>
                      <a:pt x="3" y="14"/>
                    </a:cubicBezTo>
                    <a:cubicBezTo>
                      <a:pt x="3" y="13"/>
                      <a:pt x="4" y="13"/>
                      <a:pt x="4" y="12"/>
                    </a:cubicBezTo>
                    <a:cubicBezTo>
                      <a:pt x="2" y="10"/>
                      <a:pt x="3" y="7"/>
                      <a:pt x="1" y="5"/>
                    </a:cubicBezTo>
                    <a:cubicBezTo>
                      <a:pt x="0" y="4"/>
                      <a:pt x="0" y="4"/>
                      <a:pt x="0" y="3"/>
                    </a:cubicBezTo>
                    <a:cubicBezTo>
                      <a:pt x="2" y="0"/>
                      <a:pt x="7" y="1"/>
                      <a:pt x="10" y="2"/>
                    </a:cubicBezTo>
                    <a:lnTo>
                      <a:pt x="12" y="4"/>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5" name="Freeform 381"/>
              <p:cNvSpPr>
                <a:spLocks/>
              </p:cNvSpPr>
              <p:nvPr/>
            </p:nvSpPr>
            <p:spPr bwMode="auto">
              <a:xfrm>
                <a:off x="3796" y="2039"/>
                <a:ext cx="102" cy="99"/>
              </a:xfrm>
              <a:custGeom>
                <a:avLst/>
                <a:gdLst/>
                <a:ahLst/>
                <a:cxnLst>
                  <a:cxn ang="0">
                    <a:pos x="11" y="4"/>
                  </a:cxn>
                  <a:cxn ang="0">
                    <a:pos x="12" y="10"/>
                  </a:cxn>
                  <a:cxn ang="0">
                    <a:pos x="13" y="10"/>
                  </a:cxn>
                  <a:cxn ang="0">
                    <a:pos x="9" y="13"/>
                  </a:cxn>
                  <a:cxn ang="0">
                    <a:pos x="5" y="10"/>
                  </a:cxn>
                  <a:cxn ang="0">
                    <a:pos x="0" y="7"/>
                  </a:cxn>
                  <a:cxn ang="0">
                    <a:pos x="5" y="5"/>
                  </a:cxn>
                  <a:cxn ang="0">
                    <a:pos x="2" y="3"/>
                  </a:cxn>
                  <a:cxn ang="0">
                    <a:pos x="4" y="0"/>
                  </a:cxn>
                  <a:cxn ang="0">
                    <a:pos x="11" y="4"/>
                  </a:cxn>
                </a:cxnLst>
                <a:rect l="0" t="0" r="r" b="b"/>
                <a:pathLst>
                  <a:path w="13" h="13">
                    <a:moveTo>
                      <a:pt x="11" y="4"/>
                    </a:moveTo>
                    <a:cubicBezTo>
                      <a:pt x="12" y="5"/>
                      <a:pt x="13" y="7"/>
                      <a:pt x="12" y="10"/>
                    </a:cubicBezTo>
                    <a:lnTo>
                      <a:pt x="13" y="10"/>
                    </a:lnTo>
                    <a:cubicBezTo>
                      <a:pt x="12" y="10"/>
                      <a:pt x="12" y="13"/>
                      <a:pt x="9" y="13"/>
                    </a:cubicBezTo>
                    <a:cubicBezTo>
                      <a:pt x="8" y="12"/>
                      <a:pt x="6" y="13"/>
                      <a:pt x="5" y="10"/>
                    </a:cubicBezTo>
                    <a:cubicBezTo>
                      <a:pt x="4" y="9"/>
                      <a:pt x="0" y="10"/>
                      <a:pt x="0" y="7"/>
                    </a:cubicBezTo>
                    <a:cubicBezTo>
                      <a:pt x="0" y="5"/>
                      <a:pt x="3" y="6"/>
                      <a:pt x="5" y="5"/>
                    </a:cubicBezTo>
                    <a:cubicBezTo>
                      <a:pt x="4" y="3"/>
                      <a:pt x="1" y="5"/>
                      <a:pt x="2" y="3"/>
                    </a:cubicBezTo>
                    <a:cubicBezTo>
                      <a:pt x="2" y="2"/>
                      <a:pt x="3" y="0"/>
                      <a:pt x="4" y="0"/>
                    </a:cubicBezTo>
                    <a:cubicBezTo>
                      <a:pt x="8" y="0"/>
                      <a:pt x="8" y="3"/>
                      <a:pt x="11"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6" name="Freeform 382"/>
              <p:cNvSpPr>
                <a:spLocks/>
              </p:cNvSpPr>
              <p:nvPr/>
            </p:nvSpPr>
            <p:spPr bwMode="auto">
              <a:xfrm>
                <a:off x="3554" y="2062"/>
                <a:ext cx="78" cy="45"/>
              </a:xfrm>
              <a:custGeom>
                <a:avLst/>
                <a:gdLst/>
                <a:ahLst/>
                <a:cxnLst>
                  <a:cxn ang="0">
                    <a:pos x="10" y="4"/>
                  </a:cxn>
                  <a:cxn ang="0">
                    <a:pos x="9" y="4"/>
                  </a:cxn>
                  <a:cxn ang="0">
                    <a:pos x="3" y="4"/>
                  </a:cxn>
                  <a:cxn ang="0">
                    <a:pos x="0" y="5"/>
                  </a:cxn>
                  <a:cxn ang="0">
                    <a:pos x="1" y="2"/>
                  </a:cxn>
                  <a:cxn ang="0">
                    <a:pos x="7" y="1"/>
                  </a:cxn>
                  <a:cxn ang="0">
                    <a:pos x="10" y="4"/>
                  </a:cxn>
                </a:cxnLst>
                <a:rect l="0" t="0" r="r" b="b"/>
                <a:pathLst>
                  <a:path w="10" h="6">
                    <a:moveTo>
                      <a:pt x="10" y="4"/>
                    </a:moveTo>
                    <a:cubicBezTo>
                      <a:pt x="10" y="4"/>
                      <a:pt x="9" y="4"/>
                      <a:pt x="9" y="4"/>
                    </a:cubicBezTo>
                    <a:cubicBezTo>
                      <a:pt x="7" y="3"/>
                      <a:pt x="4" y="4"/>
                      <a:pt x="3" y="4"/>
                    </a:cubicBezTo>
                    <a:cubicBezTo>
                      <a:pt x="2" y="5"/>
                      <a:pt x="1" y="6"/>
                      <a:pt x="0" y="5"/>
                    </a:cubicBezTo>
                    <a:cubicBezTo>
                      <a:pt x="0" y="4"/>
                      <a:pt x="1" y="3"/>
                      <a:pt x="1" y="2"/>
                    </a:cubicBezTo>
                    <a:cubicBezTo>
                      <a:pt x="3" y="1"/>
                      <a:pt x="5" y="0"/>
                      <a:pt x="7" y="1"/>
                    </a:cubicBezTo>
                    <a:cubicBezTo>
                      <a:pt x="8" y="1"/>
                      <a:pt x="9" y="3"/>
                      <a:pt x="10"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7" name="Freeform 383"/>
              <p:cNvSpPr>
                <a:spLocks/>
              </p:cNvSpPr>
              <p:nvPr/>
            </p:nvSpPr>
            <p:spPr bwMode="auto">
              <a:xfrm>
                <a:off x="4313" y="2077"/>
                <a:ext cx="78" cy="45"/>
              </a:xfrm>
              <a:custGeom>
                <a:avLst/>
                <a:gdLst/>
                <a:ahLst/>
                <a:cxnLst>
                  <a:cxn ang="0">
                    <a:pos x="8" y="1"/>
                  </a:cxn>
                  <a:cxn ang="0">
                    <a:pos x="9" y="6"/>
                  </a:cxn>
                  <a:cxn ang="0">
                    <a:pos x="8" y="6"/>
                  </a:cxn>
                  <a:cxn ang="0">
                    <a:pos x="5" y="4"/>
                  </a:cxn>
                  <a:cxn ang="0">
                    <a:pos x="1" y="3"/>
                  </a:cxn>
                  <a:cxn ang="0">
                    <a:pos x="2" y="0"/>
                  </a:cxn>
                  <a:cxn ang="0">
                    <a:pos x="3" y="0"/>
                  </a:cxn>
                  <a:cxn ang="0">
                    <a:pos x="8" y="1"/>
                  </a:cxn>
                </a:cxnLst>
                <a:rect l="0" t="0" r="r" b="b"/>
                <a:pathLst>
                  <a:path w="10" h="6">
                    <a:moveTo>
                      <a:pt x="8" y="1"/>
                    </a:moveTo>
                    <a:cubicBezTo>
                      <a:pt x="8" y="2"/>
                      <a:pt x="10" y="4"/>
                      <a:pt x="9" y="6"/>
                    </a:cubicBezTo>
                    <a:lnTo>
                      <a:pt x="8" y="6"/>
                    </a:lnTo>
                    <a:cubicBezTo>
                      <a:pt x="8" y="5"/>
                      <a:pt x="6" y="4"/>
                      <a:pt x="5" y="4"/>
                    </a:cubicBezTo>
                    <a:cubicBezTo>
                      <a:pt x="2" y="2"/>
                      <a:pt x="0" y="5"/>
                      <a:pt x="1" y="3"/>
                    </a:cubicBezTo>
                    <a:cubicBezTo>
                      <a:pt x="2" y="2"/>
                      <a:pt x="1" y="1"/>
                      <a:pt x="2" y="0"/>
                    </a:cubicBezTo>
                    <a:cubicBezTo>
                      <a:pt x="3" y="0"/>
                      <a:pt x="3" y="0"/>
                      <a:pt x="3" y="0"/>
                    </a:cubicBezTo>
                    <a:cubicBezTo>
                      <a:pt x="5" y="0"/>
                      <a:pt x="6" y="0"/>
                      <a:pt x="8"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8" name="Freeform 384"/>
              <p:cNvSpPr>
                <a:spLocks/>
              </p:cNvSpPr>
              <p:nvPr/>
            </p:nvSpPr>
            <p:spPr bwMode="auto">
              <a:xfrm>
                <a:off x="4078" y="2107"/>
                <a:ext cx="125" cy="84"/>
              </a:xfrm>
              <a:custGeom>
                <a:avLst/>
                <a:gdLst/>
                <a:ahLst/>
                <a:cxnLst>
                  <a:cxn ang="0">
                    <a:pos x="15" y="2"/>
                  </a:cxn>
                  <a:cxn ang="0">
                    <a:pos x="15" y="6"/>
                  </a:cxn>
                  <a:cxn ang="0">
                    <a:pos x="7" y="11"/>
                  </a:cxn>
                  <a:cxn ang="0">
                    <a:pos x="1" y="10"/>
                  </a:cxn>
                  <a:cxn ang="0">
                    <a:pos x="0" y="4"/>
                  </a:cxn>
                  <a:cxn ang="0">
                    <a:pos x="7" y="1"/>
                  </a:cxn>
                  <a:cxn ang="0">
                    <a:pos x="8" y="4"/>
                  </a:cxn>
                  <a:cxn ang="0">
                    <a:pos x="12" y="0"/>
                  </a:cxn>
                  <a:cxn ang="0">
                    <a:pos x="15" y="2"/>
                  </a:cxn>
                </a:cxnLst>
                <a:rect l="0" t="0" r="r" b="b"/>
                <a:pathLst>
                  <a:path w="16" h="11">
                    <a:moveTo>
                      <a:pt x="15" y="2"/>
                    </a:moveTo>
                    <a:cubicBezTo>
                      <a:pt x="15" y="3"/>
                      <a:pt x="16" y="5"/>
                      <a:pt x="15" y="6"/>
                    </a:cubicBezTo>
                    <a:cubicBezTo>
                      <a:pt x="12" y="8"/>
                      <a:pt x="9" y="8"/>
                      <a:pt x="7" y="11"/>
                    </a:cubicBezTo>
                    <a:cubicBezTo>
                      <a:pt x="5" y="11"/>
                      <a:pt x="3" y="11"/>
                      <a:pt x="1" y="10"/>
                    </a:cubicBezTo>
                    <a:cubicBezTo>
                      <a:pt x="2" y="8"/>
                      <a:pt x="0" y="6"/>
                      <a:pt x="0" y="4"/>
                    </a:cubicBezTo>
                    <a:cubicBezTo>
                      <a:pt x="2" y="2"/>
                      <a:pt x="4" y="1"/>
                      <a:pt x="7" y="1"/>
                    </a:cubicBezTo>
                    <a:cubicBezTo>
                      <a:pt x="8" y="2"/>
                      <a:pt x="7" y="4"/>
                      <a:pt x="8" y="4"/>
                    </a:cubicBezTo>
                    <a:cubicBezTo>
                      <a:pt x="9" y="2"/>
                      <a:pt x="10" y="0"/>
                      <a:pt x="12" y="0"/>
                    </a:cubicBezTo>
                    <a:cubicBezTo>
                      <a:pt x="13" y="0"/>
                      <a:pt x="14" y="1"/>
                      <a:pt x="15"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09" name="Freeform 385"/>
              <p:cNvSpPr>
                <a:spLocks/>
              </p:cNvSpPr>
              <p:nvPr/>
            </p:nvSpPr>
            <p:spPr bwMode="auto">
              <a:xfrm>
                <a:off x="3906" y="2100"/>
                <a:ext cx="148" cy="136"/>
              </a:xfrm>
              <a:custGeom>
                <a:avLst/>
                <a:gdLst/>
                <a:ahLst/>
                <a:cxnLst>
                  <a:cxn ang="0">
                    <a:pos x="8" y="3"/>
                  </a:cxn>
                  <a:cxn ang="0">
                    <a:pos x="5" y="6"/>
                  </a:cxn>
                  <a:cxn ang="0">
                    <a:pos x="4" y="9"/>
                  </a:cxn>
                  <a:cxn ang="0">
                    <a:pos x="6" y="10"/>
                  </a:cxn>
                  <a:cxn ang="0">
                    <a:pos x="8" y="8"/>
                  </a:cxn>
                  <a:cxn ang="0">
                    <a:pos x="12" y="6"/>
                  </a:cxn>
                  <a:cxn ang="0">
                    <a:pos x="19" y="12"/>
                  </a:cxn>
                  <a:cxn ang="0">
                    <a:pos x="13" y="17"/>
                  </a:cxn>
                  <a:cxn ang="0">
                    <a:pos x="7" y="18"/>
                  </a:cxn>
                  <a:cxn ang="0">
                    <a:pos x="7" y="18"/>
                  </a:cxn>
                  <a:cxn ang="0">
                    <a:pos x="7" y="18"/>
                  </a:cxn>
                  <a:cxn ang="0">
                    <a:pos x="3" y="10"/>
                  </a:cxn>
                  <a:cxn ang="0">
                    <a:pos x="1" y="8"/>
                  </a:cxn>
                  <a:cxn ang="0">
                    <a:pos x="3" y="2"/>
                  </a:cxn>
                  <a:cxn ang="0">
                    <a:pos x="8" y="3"/>
                  </a:cxn>
                </a:cxnLst>
                <a:rect l="0" t="0" r="r" b="b"/>
                <a:pathLst>
                  <a:path w="19" h="18">
                    <a:moveTo>
                      <a:pt x="8" y="3"/>
                    </a:moveTo>
                    <a:cubicBezTo>
                      <a:pt x="8" y="4"/>
                      <a:pt x="6" y="4"/>
                      <a:pt x="5" y="6"/>
                    </a:cubicBezTo>
                    <a:cubicBezTo>
                      <a:pt x="5" y="7"/>
                      <a:pt x="5" y="8"/>
                      <a:pt x="4" y="9"/>
                    </a:cubicBezTo>
                    <a:cubicBezTo>
                      <a:pt x="5" y="9"/>
                      <a:pt x="5" y="10"/>
                      <a:pt x="6" y="10"/>
                    </a:cubicBezTo>
                    <a:cubicBezTo>
                      <a:pt x="7" y="9"/>
                      <a:pt x="7" y="8"/>
                      <a:pt x="8" y="8"/>
                    </a:cubicBezTo>
                    <a:cubicBezTo>
                      <a:pt x="9" y="7"/>
                      <a:pt x="11" y="6"/>
                      <a:pt x="12" y="6"/>
                    </a:cubicBezTo>
                    <a:cubicBezTo>
                      <a:pt x="15" y="7"/>
                      <a:pt x="18" y="9"/>
                      <a:pt x="19" y="12"/>
                    </a:cubicBezTo>
                    <a:cubicBezTo>
                      <a:pt x="17" y="13"/>
                      <a:pt x="15" y="14"/>
                      <a:pt x="13" y="17"/>
                    </a:cubicBezTo>
                    <a:cubicBezTo>
                      <a:pt x="11" y="17"/>
                      <a:pt x="9" y="17"/>
                      <a:pt x="7" y="18"/>
                    </a:cubicBezTo>
                    <a:lnTo>
                      <a:pt x="7" y="18"/>
                    </a:lnTo>
                    <a:lnTo>
                      <a:pt x="7" y="18"/>
                    </a:lnTo>
                    <a:cubicBezTo>
                      <a:pt x="8" y="15"/>
                      <a:pt x="3" y="13"/>
                      <a:pt x="3" y="10"/>
                    </a:cubicBezTo>
                    <a:cubicBezTo>
                      <a:pt x="2" y="10"/>
                      <a:pt x="1" y="9"/>
                      <a:pt x="1" y="8"/>
                    </a:cubicBezTo>
                    <a:cubicBezTo>
                      <a:pt x="0" y="5"/>
                      <a:pt x="1" y="3"/>
                      <a:pt x="3" y="2"/>
                    </a:cubicBezTo>
                    <a:cubicBezTo>
                      <a:pt x="5" y="2"/>
                      <a:pt x="7" y="0"/>
                      <a:pt x="8"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0" name="Freeform 386"/>
              <p:cNvSpPr>
                <a:spLocks/>
              </p:cNvSpPr>
              <p:nvPr/>
            </p:nvSpPr>
            <p:spPr bwMode="auto">
              <a:xfrm>
                <a:off x="3561" y="2115"/>
                <a:ext cx="71" cy="113"/>
              </a:xfrm>
              <a:custGeom>
                <a:avLst/>
                <a:gdLst/>
                <a:ahLst/>
                <a:cxnLst>
                  <a:cxn ang="0">
                    <a:pos x="8" y="3"/>
                  </a:cxn>
                  <a:cxn ang="0">
                    <a:pos x="9" y="9"/>
                  </a:cxn>
                  <a:cxn ang="0">
                    <a:pos x="7" y="12"/>
                  </a:cxn>
                  <a:cxn ang="0">
                    <a:pos x="4" y="15"/>
                  </a:cxn>
                  <a:cxn ang="0">
                    <a:pos x="2" y="12"/>
                  </a:cxn>
                  <a:cxn ang="0">
                    <a:pos x="5" y="7"/>
                  </a:cxn>
                  <a:cxn ang="0">
                    <a:pos x="7" y="7"/>
                  </a:cxn>
                  <a:cxn ang="0">
                    <a:pos x="4" y="4"/>
                  </a:cxn>
                  <a:cxn ang="0">
                    <a:pos x="0" y="3"/>
                  </a:cxn>
                  <a:cxn ang="0">
                    <a:pos x="3" y="0"/>
                  </a:cxn>
                  <a:cxn ang="0">
                    <a:pos x="8" y="3"/>
                  </a:cxn>
                </a:cxnLst>
                <a:rect l="0" t="0" r="r" b="b"/>
                <a:pathLst>
                  <a:path w="9" h="15">
                    <a:moveTo>
                      <a:pt x="8" y="3"/>
                    </a:moveTo>
                    <a:cubicBezTo>
                      <a:pt x="9" y="5"/>
                      <a:pt x="9" y="7"/>
                      <a:pt x="9" y="9"/>
                    </a:cubicBezTo>
                    <a:cubicBezTo>
                      <a:pt x="9" y="10"/>
                      <a:pt x="9" y="13"/>
                      <a:pt x="7" y="12"/>
                    </a:cubicBezTo>
                    <a:cubicBezTo>
                      <a:pt x="7" y="14"/>
                      <a:pt x="5" y="14"/>
                      <a:pt x="4" y="15"/>
                    </a:cubicBezTo>
                    <a:cubicBezTo>
                      <a:pt x="3" y="14"/>
                      <a:pt x="2" y="14"/>
                      <a:pt x="2" y="12"/>
                    </a:cubicBezTo>
                    <a:cubicBezTo>
                      <a:pt x="1" y="10"/>
                      <a:pt x="3" y="8"/>
                      <a:pt x="5" y="7"/>
                    </a:cubicBezTo>
                    <a:cubicBezTo>
                      <a:pt x="5" y="7"/>
                      <a:pt x="6" y="7"/>
                      <a:pt x="7" y="7"/>
                    </a:cubicBezTo>
                    <a:cubicBezTo>
                      <a:pt x="6" y="5"/>
                      <a:pt x="5" y="5"/>
                      <a:pt x="4" y="4"/>
                    </a:cubicBezTo>
                    <a:cubicBezTo>
                      <a:pt x="2" y="4"/>
                      <a:pt x="1" y="4"/>
                      <a:pt x="0" y="3"/>
                    </a:cubicBezTo>
                    <a:cubicBezTo>
                      <a:pt x="0" y="2"/>
                      <a:pt x="2" y="1"/>
                      <a:pt x="3" y="0"/>
                    </a:cubicBezTo>
                    <a:cubicBezTo>
                      <a:pt x="5" y="0"/>
                      <a:pt x="7" y="1"/>
                      <a:pt x="8"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1" name="Freeform 387"/>
              <p:cNvSpPr>
                <a:spLocks/>
              </p:cNvSpPr>
              <p:nvPr/>
            </p:nvSpPr>
            <p:spPr bwMode="auto">
              <a:xfrm>
                <a:off x="4328" y="2107"/>
                <a:ext cx="55" cy="46"/>
              </a:xfrm>
              <a:custGeom>
                <a:avLst/>
                <a:gdLst/>
                <a:ahLst/>
                <a:cxnLst>
                  <a:cxn ang="0">
                    <a:pos x="7" y="5"/>
                  </a:cxn>
                  <a:cxn ang="0">
                    <a:pos x="1" y="4"/>
                  </a:cxn>
                  <a:cxn ang="0">
                    <a:pos x="0" y="1"/>
                  </a:cxn>
                  <a:cxn ang="0">
                    <a:pos x="3" y="1"/>
                  </a:cxn>
                  <a:cxn ang="0">
                    <a:pos x="7" y="5"/>
                  </a:cxn>
                </a:cxnLst>
                <a:rect l="0" t="0" r="r" b="b"/>
                <a:pathLst>
                  <a:path w="7" h="6">
                    <a:moveTo>
                      <a:pt x="7" y="5"/>
                    </a:moveTo>
                    <a:cubicBezTo>
                      <a:pt x="5" y="6"/>
                      <a:pt x="3" y="5"/>
                      <a:pt x="1" y="4"/>
                    </a:cubicBezTo>
                    <a:cubicBezTo>
                      <a:pt x="1" y="3"/>
                      <a:pt x="0" y="2"/>
                      <a:pt x="0" y="1"/>
                    </a:cubicBezTo>
                    <a:cubicBezTo>
                      <a:pt x="0" y="0"/>
                      <a:pt x="3" y="1"/>
                      <a:pt x="3" y="1"/>
                    </a:cubicBezTo>
                    <a:cubicBezTo>
                      <a:pt x="5" y="2"/>
                      <a:pt x="6" y="4"/>
                      <a:pt x="7" y="5"/>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2" name="Freeform 388"/>
              <p:cNvSpPr>
                <a:spLocks/>
              </p:cNvSpPr>
              <p:nvPr/>
            </p:nvSpPr>
            <p:spPr bwMode="auto">
              <a:xfrm>
                <a:off x="3413" y="2115"/>
                <a:ext cx="70" cy="98"/>
              </a:xfrm>
              <a:custGeom>
                <a:avLst/>
                <a:gdLst/>
                <a:ahLst/>
                <a:cxnLst>
                  <a:cxn ang="0">
                    <a:pos x="8" y="4"/>
                  </a:cxn>
                  <a:cxn ang="0">
                    <a:pos x="9" y="8"/>
                  </a:cxn>
                  <a:cxn ang="0">
                    <a:pos x="3" y="13"/>
                  </a:cxn>
                  <a:cxn ang="0">
                    <a:pos x="0" y="12"/>
                  </a:cxn>
                  <a:cxn ang="0">
                    <a:pos x="4" y="3"/>
                  </a:cxn>
                  <a:cxn ang="0">
                    <a:pos x="2" y="1"/>
                  </a:cxn>
                  <a:cxn ang="0">
                    <a:pos x="7" y="2"/>
                  </a:cxn>
                  <a:cxn ang="0">
                    <a:pos x="8" y="4"/>
                  </a:cxn>
                </a:cxnLst>
                <a:rect l="0" t="0" r="r" b="b"/>
                <a:pathLst>
                  <a:path w="9" h="13">
                    <a:moveTo>
                      <a:pt x="8" y="4"/>
                    </a:moveTo>
                    <a:cubicBezTo>
                      <a:pt x="9" y="4"/>
                      <a:pt x="9" y="6"/>
                      <a:pt x="9" y="8"/>
                    </a:cubicBezTo>
                    <a:cubicBezTo>
                      <a:pt x="8" y="10"/>
                      <a:pt x="5" y="10"/>
                      <a:pt x="3" y="13"/>
                    </a:cubicBezTo>
                    <a:lnTo>
                      <a:pt x="0" y="12"/>
                    </a:lnTo>
                    <a:cubicBezTo>
                      <a:pt x="0" y="8"/>
                      <a:pt x="6" y="7"/>
                      <a:pt x="4" y="3"/>
                    </a:cubicBezTo>
                    <a:cubicBezTo>
                      <a:pt x="4" y="1"/>
                      <a:pt x="3" y="2"/>
                      <a:pt x="2" y="1"/>
                    </a:cubicBezTo>
                    <a:cubicBezTo>
                      <a:pt x="3" y="0"/>
                      <a:pt x="5" y="2"/>
                      <a:pt x="7" y="2"/>
                    </a:cubicBezTo>
                    <a:cubicBezTo>
                      <a:pt x="7" y="3"/>
                      <a:pt x="8" y="3"/>
                      <a:pt x="8"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3" name="Freeform 389"/>
              <p:cNvSpPr>
                <a:spLocks/>
              </p:cNvSpPr>
              <p:nvPr/>
            </p:nvSpPr>
            <p:spPr bwMode="auto">
              <a:xfrm>
                <a:off x="3734" y="2115"/>
                <a:ext cx="93" cy="106"/>
              </a:xfrm>
              <a:custGeom>
                <a:avLst/>
                <a:gdLst/>
                <a:ahLst/>
                <a:cxnLst>
                  <a:cxn ang="0">
                    <a:pos x="8" y="1"/>
                  </a:cxn>
                  <a:cxn ang="0">
                    <a:pos x="9" y="9"/>
                  </a:cxn>
                  <a:cxn ang="0">
                    <a:pos x="7" y="12"/>
                  </a:cxn>
                  <a:cxn ang="0">
                    <a:pos x="3" y="14"/>
                  </a:cxn>
                  <a:cxn ang="0">
                    <a:pos x="1" y="11"/>
                  </a:cxn>
                  <a:cxn ang="0">
                    <a:pos x="1" y="7"/>
                  </a:cxn>
                  <a:cxn ang="0">
                    <a:pos x="4" y="0"/>
                  </a:cxn>
                  <a:cxn ang="0">
                    <a:pos x="8" y="1"/>
                  </a:cxn>
                </a:cxnLst>
                <a:rect l="0" t="0" r="r" b="b"/>
                <a:pathLst>
                  <a:path w="12" h="14">
                    <a:moveTo>
                      <a:pt x="8" y="1"/>
                    </a:moveTo>
                    <a:cubicBezTo>
                      <a:pt x="12" y="3"/>
                      <a:pt x="7" y="6"/>
                      <a:pt x="9" y="9"/>
                    </a:cubicBezTo>
                    <a:cubicBezTo>
                      <a:pt x="8" y="10"/>
                      <a:pt x="8" y="11"/>
                      <a:pt x="7" y="12"/>
                    </a:cubicBezTo>
                    <a:cubicBezTo>
                      <a:pt x="5" y="13"/>
                      <a:pt x="3" y="11"/>
                      <a:pt x="3" y="14"/>
                    </a:cubicBezTo>
                    <a:cubicBezTo>
                      <a:pt x="2" y="13"/>
                      <a:pt x="1" y="12"/>
                      <a:pt x="1" y="11"/>
                    </a:cubicBezTo>
                    <a:cubicBezTo>
                      <a:pt x="1" y="10"/>
                      <a:pt x="2" y="9"/>
                      <a:pt x="1" y="7"/>
                    </a:cubicBezTo>
                    <a:cubicBezTo>
                      <a:pt x="2" y="5"/>
                      <a:pt x="0" y="1"/>
                      <a:pt x="4" y="0"/>
                    </a:cubicBezTo>
                    <a:cubicBezTo>
                      <a:pt x="5" y="1"/>
                      <a:pt x="7" y="0"/>
                      <a:pt x="8"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4" name="Freeform 390"/>
              <p:cNvSpPr>
                <a:spLocks/>
              </p:cNvSpPr>
              <p:nvPr/>
            </p:nvSpPr>
            <p:spPr bwMode="auto">
              <a:xfrm>
                <a:off x="3655" y="2138"/>
                <a:ext cx="63" cy="53"/>
              </a:xfrm>
              <a:custGeom>
                <a:avLst/>
                <a:gdLst/>
                <a:ahLst/>
                <a:cxnLst>
                  <a:cxn ang="0">
                    <a:pos x="7" y="3"/>
                  </a:cxn>
                  <a:cxn ang="0">
                    <a:pos x="8" y="6"/>
                  </a:cxn>
                  <a:cxn ang="0">
                    <a:pos x="4" y="6"/>
                  </a:cxn>
                  <a:cxn ang="0">
                    <a:pos x="2" y="6"/>
                  </a:cxn>
                  <a:cxn ang="0">
                    <a:pos x="1" y="3"/>
                  </a:cxn>
                  <a:cxn ang="0">
                    <a:pos x="2" y="1"/>
                  </a:cxn>
                  <a:cxn ang="0">
                    <a:pos x="7" y="3"/>
                  </a:cxn>
                </a:cxnLst>
                <a:rect l="0" t="0" r="r" b="b"/>
                <a:pathLst>
                  <a:path w="8" h="7">
                    <a:moveTo>
                      <a:pt x="7" y="3"/>
                    </a:moveTo>
                    <a:cubicBezTo>
                      <a:pt x="8" y="4"/>
                      <a:pt x="8" y="5"/>
                      <a:pt x="8" y="6"/>
                    </a:cubicBezTo>
                    <a:cubicBezTo>
                      <a:pt x="7" y="7"/>
                      <a:pt x="5" y="5"/>
                      <a:pt x="4" y="6"/>
                    </a:cubicBezTo>
                    <a:cubicBezTo>
                      <a:pt x="3" y="6"/>
                      <a:pt x="2" y="6"/>
                      <a:pt x="2" y="6"/>
                    </a:cubicBezTo>
                    <a:cubicBezTo>
                      <a:pt x="0" y="6"/>
                      <a:pt x="1" y="4"/>
                      <a:pt x="1" y="3"/>
                    </a:cubicBezTo>
                    <a:cubicBezTo>
                      <a:pt x="1" y="2"/>
                      <a:pt x="2" y="1"/>
                      <a:pt x="2" y="1"/>
                    </a:cubicBezTo>
                    <a:cubicBezTo>
                      <a:pt x="5" y="0"/>
                      <a:pt x="6" y="2"/>
                      <a:pt x="7"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5" name="Freeform 391"/>
              <p:cNvSpPr>
                <a:spLocks/>
              </p:cNvSpPr>
              <p:nvPr/>
            </p:nvSpPr>
            <p:spPr bwMode="auto">
              <a:xfrm>
                <a:off x="4320" y="2153"/>
                <a:ext cx="79" cy="45"/>
              </a:xfrm>
              <a:custGeom>
                <a:avLst/>
                <a:gdLst/>
                <a:ahLst/>
                <a:cxnLst>
                  <a:cxn ang="0">
                    <a:pos x="5" y="2"/>
                  </a:cxn>
                  <a:cxn ang="0">
                    <a:pos x="10" y="4"/>
                  </a:cxn>
                  <a:cxn ang="0">
                    <a:pos x="7" y="4"/>
                  </a:cxn>
                  <a:cxn ang="0">
                    <a:pos x="2" y="6"/>
                  </a:cxn>
                  <a:cxn ang="0">
                    <a:pos x="0" y="2"/>
                  </a:cxn>
                  <a:cxn ang="0">
                    <a:pos x="1" y="1"/>
                  </a:cxn>
                  <a:cxn ang="0">
                    <a:pos x="5" y="2"/>
                  </a:cxn>
                </a:cxnLst>
                <a:rect l="0" t="0" r="r" b="b"/>
                <a:pathLst>
                  <a:path w="10" h="6">
                    <a:moveTo>
                      <a:pt x="5" y="2"/>
                    </a:moveTo>
                    <a:cubicBezTo>
                      <a:pt x="7" y="2"/>
                      <a:pt x="9" y="2"/>
                      <a:pt x="10" y="4"/>
                    </a:cubicBezTo>
                    <a:cubicBezTo>
                      <a:pt x="9" y="4"/>
                      <a:pt x="8" y="4"/>
                      <a:pt x="7" y="4"/>
                    </a:cubicBezTo>
                    <a:cubicBezTo>
                      <a:pt x="5" y="5"/>
                      <a:pt x="3" y="6"/>
                      <a:pt x="2" y="6"/>
                    </a:cubicBezTo>
                    <a:cubicBezTo>
                      <a:pt x="1" y="6"/>
                      <a:pt x="1" y="4"/>
                      <a:pt x="0" y="2"/>
                    </a:cubicBezTo>
                    <a:cubicBezTo>
                      <a:pt x="1" y="2"/>
                      <a:pt x="2" y="2"/>
                      <a:pt x="1" y="1"/>
                    </a:cubicBezTo>
                    <a:cubicBezTo>
                      <a:pt x="3" y="0"/>
                      <a:pt x="3" y="1"/>
                      <a:pt x="5"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6" name="Freeform 392"/>
              <p:cNvSpPr>
                <a:spLocks/>
              </p:cNvSpPr>
              <p:nvPr/>
            </p:nvSpPr>
            <p:spPr bwMode="auto">
              <a:xfrm>
                <a:off x="4172" y="2160"/>
                <a:ext cx="117" cy="114"/>
              </a:xfrm>
              <a:custGeom>
                <a:avLst/>
                <a:gdLst/>
                <a:ahLst/>
                <a:cxnLst>
                  <a:cxn ang="0">
                    <a:pos x="13" y="7"/>
                  </a:cxn>
                  <a:cxn ang="0">
                    <a:pos x="13" y="12"/>
                  </a:cxn>
                  <a:cxn ang="0">
                    <a:pos x="11" y="15"/>
                  </a:cxn>
                  <a:cxn ang="0">
                    <a:pos x="3" y="13"/>
                  </a:cxn>
                  <a:cxn ang="0">
                    <a:pos x="6" y="8"/>
                  </a:cxn>
                  <a:cxn ang="0">
                    <a:pos x="7" y="8"/>
                  </a:cxn>
                  <a:cxn ang="0">
                    <a:pos x="4" y="6"/>
                  </a:cxn>
                  <a:cxn ang="0">
                    <a:pos x="1" y="6"/>
                  </a:cxn>
                  <a:cxn ang="0">
                    <a:pos x="3" y="3"/>
                  </a:cxn>
                  <a:cxn ang="0">
                    <a:pos x="13" y="7"/>
                  </a:cxn>
                </a:cxnLst>
                <a:rect l="0" t="0" r="r" b="b"/>
                <a:pathLst>
                  <a:path w="15" h="15">
                    <a:moveTo>
                      <a:pt x="13" y="7"/>
                    </a:moveTo>
                    <a:cubicBezTo>
                      <a:pt x="14" y="9"/>
                      <a:pt x="15" y="10"/>
                      <a:pt x="13" y="12"/>
                    </a:cubicBezTo>
                    <a:cubicBezTo>
                      <a:pt x="14" y="13"/>
                      <a:pt x="12" y="13"/>
                      <a:pt x="11" y="15"/>
                    </a:cubicBezTo>
                    <a:cubicBezTo>
                      <a:pt x="9" y="12"/>
                      <a:pt x="6" y="14"/>
                      <a:pt x="3" y="13"/>
                    </a:cubicBezTo>
                    <a:cubicBezTo>
                      <a:pt x="2" y="11"/>
                      <a:pt x="4" y="9"/>
                      <a:pt x="6" y="8"/>
                    </a:cubicBezTo>
                    <a:cubicBezTo>
                      <a:pt x="6" y="8"/>
                      <a:pt x="7" y="8"/>
                      <a:pt x="7" y="8"/>
                    </a:cubicBezTo>
                    <a:cubicBezTo>
                      <a:pt x="7" y="6"/>
                      <a:pt x="6" y="6"/>
                      <a:pt x="4" y="6"/>
                    </a:cubicBezTo>
                    <a:cubicBezTo>
                      <a:pt x="3" y="7"/>
                      <a:pt x="2" y="7"/>
                      <a:pt x="1" y="6"/>
                    </a:cubicBezTo>
                    <a:cubicBezTo>
                      <a:pt x="0" y="5"/>
                      <a:pt x="2" y="4"/>
                      <a:pt x="3" y="3"/>
                    </a:cubicBezTo>
                    <a:cubicBezTo>
                      <a:pt x="6" y="0"/>
                      <a:pt x="12" y="3"/>
                      <a:pt x="13" y="7"/>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7" name="Freeform 393"/>
              <p:cNvSpPr>
                <a:spLocks/>
              </p:cNvSpPr>
              <p:nvPr/>
            </p:nvSpPr>
            <p:spPr bwMode="auto">
              <a:xfrm>
                <a:off x="3781" y="2191"/>
                <a:ext cx="140" cy="106"/>
              </a:xfrm>
              <a:custGeom>
                <a:avLst/>
                <a:gdLst/>
                <a:ahLst/>
                <a:cxnLst>
                  <a:cxn ang="0">
                    <a:pos x="14" y="3"/>
                  </a:cxn>
                  <a:cxn ang="0">
                    <a:pos x="16" y="11"/>
                  </a:cxn>
                  <a:cxn ang="0">
                    <a:pos x="15" y="13"/>
                  </a:cxn>
                  <a:cxn ang="0">
                    <a:pos x="3" y="7"/>
                  </a:cxn>
                  <a:cxn ang="0">
                    <a:pos x="0" y="5"/>
                  </a:cxn>
                  <a:cxn ang="0">
                    <a:pos x="8" y="0"/>
                  </a:cxn>
                  <a:cxn ang="0">
                    <a:pos x="14" y="3"/>
                  </a:cxn>
                </a:cxnLst>
                <a:rect l="0" t="0" r="r" b="b"/>
                <a:pathLst>
                  <a:path w="18" h="14">
                    <a:moveTo>
                      <a:pt x="14" y="3"/>
                    </a:moveTo>
                    <a:cubicBezTo>
                      <a:pt x="18" y="4"/>
                      <a:pt x="16" y="8"/>
                      <a:pt x="16" y="11"/>
                    </a:cubicBezTo>
                    <a:cubicBezTo>
                      <a:pt x="16" y="12"/>
                      <a:pt x="16" y="14"/>
                      <a:pt x="15" y="13"/>
                    </a:cubicBezTo>
                    <a:cubicBezTo>
                      <a:pt x="12" y="8"/>
                      <a:pt x="8" y="8"/>
                      <a:pt x="3" y="7"/>
                    </a:cubicBezTo>
                    <a:cubicBezTo>
                      <a:pt x="3" y="6"/>
                      <a:pt x="1" y="6"/>
                      <a:pt x="0" y="5"/>
                    </a:cubicBezTo>
                    <a:cubicBezTo>
                      <a:pt x="4" y="5"/>
                      <a:pt x="5" y="1"/>
                      <a:pt x="8" y="0"/>
                    </a:cubicBezTo>
                    <a:cubicBezTo>
                      <a:pt x="11" y="0"/>
                      <a:pt x="12" y="3"/>
                      <a:pt x="14"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8" name="Freeform 394"/>
              <p:cNvSpPr>
                <a:spLocks/>
              </p:cNvSpPr>
              <p:nvPr/>
            </p:nvSpPr>
            <p:spPr bwMode="auto">
              <a:xfrm>
                <a:off x="4023" y="2221"/>
                <a:ext cx="78" cy="38"/>
              </a:xfrm>
              <a:custGeom>
                <a:avLst/>
                <a:gdLst/>
                <a:ahLst/>
                <a:cxnLst>
                  <a:cxn ang="0">
                    <a:pos x="10" y="2"/>
                  </a:cxn>
                  <a:cxn ang="0">
                    <a:pos x="3" y="3"/>
                  </a:cxn>
                  <a:cxn ang="0">
                    <a:pos x="1" y="5"/>
                  </a:cxn>
                  <a:cxn ang="0">
                    <a:pos x="0" y="2"/>
                  </a:cxn>
                  <a:cxn ang="0">
                    <a:pos x="4" y="0"/>
                  </a:cxn>
                  <a:cxn ang="0">
                    <a:pos x="10" y="2"/>
                  </a:cxn>
                </a:cxnLst>
                <a:rect l="0" t="0" r="r" b="b"/>
                <a:pathLst>
                  <a:path w="10" h="5">
                    <a:moveTo>
                      <a:pt x="10" y="2"/>
                    </a:moveTo>
                    <a:cubicBezTo>
                      <a:pt x="8" y="4"/>
                      <a:pt x="5" y="2"/>
                      <a:pt x="3" y="3"/>
                    </a:cubicBezTo>
                    <a:cubicBezTo>
                      <a:pt x="2" y="4"/>
                      <a:pt x="2" y="5"/>
                      <a:pt x="1" y="5"/>
                    </a:cubicBezTo>
                    <a:cubicBezTo>
                      <a:pt x="1" y="4"/>
                      <a:pt x="0" y="3"/>
                      <a:pt x="0" y="2"/>
                    </a:cubicBezTo>
                    <a:cubicBezTo>
                      <a:pt x="1" y="0"/>
                      <a:pt x="3" y="1"/>
                      <a:pt x="4" y="0"/>
                    </a:cubicBezTo>
                    <a:cubicBezTo>
                      <a:pt x="6" y="0"/>
                      <a:pt x="8" y="1"/>
                      <a:pt x="10"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19" name="Freeform 395"/>
              <p:cNvSpPr>
                <a:spLocks/>
              </p:cNvSpPr>
              <p:nvPr/>
            </p:nvSpPr>
            <p:spPr bwMode="auto">
              <a:xfrm>
                <a:off x="2349" y="2244"/>
                <a:ext cx="101" cy="60"/>
              </a:xfrm>
              <a:custGeom>
                <a:avLst/>
                <a:gdLst/>
                <a:ahLst/>
                <a:cxnLst>
                  <a:cxn ang="0">
                    <a:pos x="12" y="2"/>
                  </a:cxn>
                  <a:cxn ang="0">
                    <a:pos x="13" y="3"/>
                  </a:cxn>
                  <a:cxn ang="0">
                    <a:pos x="10" y="3"/>
                  </a:cxn>
                  <a:cxn ang="0">
                    <a:pos x="6" y="5"/>
                  </a:cxn>
                  <a:cxn ang="0">
                    <a:pos x="6" y="7"/>
                  </a:cxn>
                  <a:cxn ang="0">
                    <a:pos x="2" y="6"/>
                  </a:cxn>
                  <a:cxn ang="0">
                    <a:pos x="1" y="2"/>
                  </a:cxn>
                  <a:cxn ang="0">
                    <a:pos x="8" y="1"/>
                  </a:cxn>
                  <a:cxn ang="0">
                    <a:pos x="12" y="2"/>
                  </a:cxn>
                </a:cxnLst>
                <a:rect l="0" t="0" r="r" b="b"/>
                <a:pathLst>
                  <a:path w="13" h="8">
                    <a:moveTo>
                      <a:pt x="12" y="2"/>
                    </a:moveTo>
                    <a:cubicBezTo>
                      <a:pt x="13" y="2"/>
                      <a:pt x="13" y="3"/>
                      <a:pt x="13" y="3"/>
                    </a:cubicBezTo>
                    <a:cubicBezTo>
                      <a:pt x="12" y="4"/>
                      <a:pt x="11" y="3"/>
                      <a:pt x="10" y="3"/>
                    </a:cubicBezTo>
                    <a:cubicBezTo>
                      <a:pt x="9" y="4"/>
                      <a:pt x="7" y="2"/>
                      <a:pt x="6" y="5"/>
                    </a:cubicBezTo>
                    <a:cubicBezTo>
                      <a:pt x="6" y="5"/>
                      <a:pt x="7" y="6"/>
                      <a:pt x="6" y="7"/>
                    </a:cubicBezTo>
                    <a:cubicBezTo>
                      <a:pt x="6" y="8"/>
                      <a:pt x="3" y="6"/>
                      <a:pt x="2" y="6"/>
                    </a:cubicBezTo>
                    <a:cubicBezTo>
                      <a:pt x="2" y="5"/>
                      <a:pt x="0" y="4"/>
                      <a:pt x="1" y="2"/>
                    </a:cubicBezTo>
                    <a:cubicBezTo>
                      <a:pt x="3" y="0"/>
                      <a:pt x="5" y="1"/>
                      <a:pt x="8" y="1"/>
                    </a:cubicBezTo>
                    <a:cubicBezTo>
                      <a:pt x="9" y="1"/>
                      <a:pt x="11" y="1"/>
                      <a:pt x="12"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0" name="Freeform 396"/>
              <p:cNvSpPr>
                <a:spLocks/>
              </p:cNvSpPr>
              <p:nvPr/>
            </p:nvSpPr>
            <p:spPr bwMode="auto">
              <a:xfrm>
                <a:off x="4070" y="2251"/>
                <a:ext cx="70" cy="68"/>
              </a:xfrm>
              <a:custGeom>
                <a:avLst/>
                <a:gdLst/>
                <a:ahLst/>
                <a:cxnLst>
                  <a:cxn ang="0">
                    <a:pos x="9" y="5"/>
                  </a:cxn>
                  <a:cxn ang="0">
                    <a:pos x="9" y="6"/>
                  </a:cxn>
                  <a:cxn ang="0">
                    <a:pos x="5" y="6"/>
                  </a:cxn>
                  <a:cxn ang="0">
                    <a:pos x="1" y="7"/>
                  </a:cxn>
                  <a:cxn ang="0">
                    <a:pos x="2" y="3"/>
                  </a:cxn>
                  <a:cxn ang="0">
                    <a:pos x="9" y="5"/>
                  </a:cxn>
                </a:cxnLst>
                <a:rect l="0" t="0" r="r" b="b"/>
                <a:pathLst>
                  <a:path w="9" h="9">
                    <a:moveTo>
                      <a:pt x="9" y="5"/>
                    </a:moveTo>
                    <a:cubicBezTo>
                      <a:pt x="9" y="6"/>
                      <a:pt x="9" y="6"/>
                      <a:pt x="9" y="6"/>
                    </a:cubicBezTo>
                    <a:cubicBezTo>
                      <a:pt x="7" y="6"/>
                      <a:pt x="6" y="5"/>
                      <a:pt x="5" y="6"/>
                    </a:cubicBezTo>
                    <a:cubicBezTo>
                      <a:pt x="3" y="6"/>
                      <a:pt x="2" y="9"/>
                      <a:pt x="1" y="7"/>
                    </a:cubicBezTo>
                    <a:cubicBezTo>
                      <a:pt x="0" y="6"/>
                      <a:pt x="0" y="4"/>
                      <a:pt x="2" y="3"/>
                    </a:cubicBezTo>
                    <a:cubicBezTo>
                      <a:pt x="4" y="0"/>
                      <a:pt x="8" y="3"/>
                      <a:pt x="9" y="5"/>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1" name="Freeform 397"/>
              <p:cNvSpPr>
                <a:spLocks/>
              </p:cNvSpPr>
              <p:nvPr/>
            </p:nvSpPr>
            <p:spPr bwMode="auto">
              <a:xfrm>
                <a:off x="3655" y="2259"/>
                <a:ext cx="118" cy="113"/>
              </a:xfrm>
              <a:custGeom>
                <a:avLst/>
                <a:gdLst/>
                <a:ahLst/>
                <a:cxnLst>
                  <a:cxn ang="0">
                    <a:pos x="13" y="2"/>
                  </a:cxn>
                  <a:cxn ang="0">
                    <a:pos x="14" y="8"/>
                  </a:cxn>
                  <a:cxn ang="0">
                    <a:pos x="13" y="14"/>
                  </a:cxn>
                  <a:cxn ang="0">
                    <a:pos x="3" y="12"/>
                  </a:cxn>
                  <a:cxn ang="0">
                    <a:pos x="2" y="6"/>
                  </a:cxn>
                  <a:cxn ang="0">
                    <a:pos x="3" y="4"/>
                  </a:cxn>
                  <a:cxn ang="0">
                    <a:pos x="8" y="3"/>
                  </a:cxn>
                  <a:cxn ang="0">
                    <a:pos x="11" y="1"/>
                  </a:cxn>
                  <a:cxn ang="0">
                    <a:pos x="13" y="2"/>
                  </a:cxn>
                </a:cxnLst>
                <a:rect l="0" t="0" r="r" b="b"/>
                <a:pathLst>
                  <a:path w="15" h="15">
                    <a:moveTo>
                      <a:pt x="13" y="2"/>
                    </a:moveTo>
                    <a:cubicBezTo>
                      <a:pt x="13" y="4"/>
                      <a:pt x="15" y="6"/>
                      <a:pt x="14" y="8"/>
                    </a:cubicBezTo>
                    <a:cubicBezTo>
                      <a:pt x="15" y="10"/>
                      <a:pt x="14" y="12"/>
                      <a:pt x="13" y="14"/>
                    </a:cubicBezTo>
                    <a:cubicBezTo>
                      <a:pt x="10" y="15"/>
                      <a:pt x="6" y="14"/>
                      <a:pt x="3" y="12"/>
                    </a:cubicBezTo>
                    <a:cubicBezTo>
                      <a:pt x="0" y="11"/>
                      <a:pt x="2" y="8"/>
                      <a:pt x="2" y="6"/>
                    </a:cubicBezTo>
                    <a:cubicBezTo>
                      <a:pt x="2" y="5"/>
                      <a:pt x="2" y="4"/>
                      <a:pt x="3" y="4"/>
                    </a:cubicBezTo>
                    <a:cubicBezTo>
                      <a:pt x="5" y="4"/>
                      <a:pt x="6" y="4"/>
                      <a:pt x="8" y="3"/>
                    </a:cubicBezTo>
                    <a:cubicBezTo>
                      <a:pt x="9" y="2"/>
                      <a:pt x="9" y="0"/>
                      <a:pt x="11" y="1"/>
                    </a:cubicBezTo>
                    <a:lnTo>
                      <a:pt x="13" y="2"/>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2" name="Freeform 398"/>
              <p:cNvSpPr>
                <a:spLocks/>
              </p:cNvSpPr>
              <p:nvPr/>
            </p:nvSpPr>
            <p:spPr bwMode="auto">
              <a:xfrm>
                <a:off x="3796" y="2274"/>
                <a:ext cx="110" cy="68"/>
              </a:xfrm>
              <a:custGeom>
                <a:avLst/>
                <a:gdLst/>
                <a:ahLst/>
                <a:cxnLst>
                  <a:cxn ang="0">
                    <a:pos x="11" y="3"/>
                  </a:cxn>
                  <a:cxn ang="0">
                    <a:pos x="14" y="5"/>
                  </a:cxn>
                  <a:cxn ang="0">
                    <a:pos x="14" y="6"/>
                  </a:cxn>
                  <a:cxn ang="0">
                    <a:pos x="1" y="7"/>
                  </a:cxn>
                  <a:cxn ang="0">
                    <a:pos x="2" y="3"/>
                  </a:cxn>
                  <a:cxn ang="0">
                    <a:pos x="4" y="1"/>
                  </a:cxn>
                  <a:cxn ang="0">
                    <a:pos x="11" y="3"/>
                  </a:cxn>
                </a:cxnLst>
                <a:rect l="0" t="0" r="r" b="b"/>
                <a:pathLst>
                  <a:path w="14" h="9">
                    <a:moveTo>
                      <a:pt x="11" y="3"/>
                    </a:moveTo>
                    <a:cubicBezTo>
                      <a:pt x="12" y="3"/>
                      <a:pt x="14" y="3"/>
                      <a:pt x="14" y="5"/>
                    </a:cubicBezTo>
                    <a:cubicBezTo>
                      <a:pt x="14" y="5"/>
                      <a:pt x="14" y="5"/>
                      <a:pt x="14" y="6"/>
                    </a:cubicBezTo>
                    <a:cubicBezTo>
                      <a:pt x="10" y="9"/>
                      <a:pt x="5" y="5"/>
                      <a:pt x="1" y="7"/>
                    </a:cubicBezTo>
                    <a:cubicBezTo>
                      <a:pt x="0" y="6"/>
                      <a:pt x="1" y="4"/>
                      <a:pt x="2" y="3"/>
                    </a:cubicBezTo>
                    <a:cubicBezTo>
                      <a:pt x="2" y="2"/>
                      <a:pt x="3" y="1"/>
                      <a:pt x="4" y="1"/>
                    </a:cubicBezTo>
                    <a:cubicBezTo>
                      <a:pt x="7" y="0"/>
                      <a:pt x="9" y="2"/>
                      <a:pt x="11"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3" name="Freeform 399"/>
              <p:cNvSpPr>
                <a:spLocks/>
              </p:cNvSpPr>
              <p:nvPr/>
            </p:nvSpPr>
            <p:spPr bwMode="auto">
              <a:xfrm>
                <a:off x="3953" y="2297"/>
                <a:ext cx="70" cy="75"/>
              </a:xfrm>
              <a:custGeom>
                <a:avLst/>
                <a:gdLst/>
                <a:ahLst/>
                <a:cxnLst>
                  <a:cxn ang="0">
                    <a:pos x="7" y="1"/>
                  </a:cxn>
                  <a:cxn ang="0">
                    <a:pos x="8" y="5"/>
                  </a:cxn>
                  <a:cxn ang="0">
                    <a:pos x="9" y="8"/>
                  </a:cxn>
                  <a:cxn ang="0">
                    <a:pos x="4" y="10"/>
                  </a:cxn>
                  <a:cxn ang="0">
                    <a:pos x="4" y="8"/>
                  </a:cxn>
                  <a:cxn ang="0">
                    <a:pos x="0" y="4"/>
                  </a:cxn>
                  <a:cxn ang="0">
                    <a:pos x="4" y="0"/>
                  </a:cxn>
                  <a:cxn ang="0">
                    <a:pos x="7" y="1"/>
                  </a:cxn>
                </a:cxnLst>
                <a:rect l="0" t="0" r="r" b="b"/>
                <a:pathLst>
                  <a:path w="9" h="10">
                    <a:moveTo>
                      <a:pt x="7" y="1"/>
                    </a:moveTo>
                    <a:cubicBezTo>
                      <a:pt x="7" y="2"/>
                      <a:pt x="9" y="3"/>
                      <a:pt x="8" y="5"/>
                    </a:cubicBezTo>
                    <a:cubicBezTo>
                      <a:pt x="9" y="6"/>
                      <a:pt x="9" y="7"/>
                      <a:pt x="9" y="8"/>
                    </a:cubicBezTo>
                    <a:cubicBezTo>
                      <a:pt x="8" y="9"/>
                      <a:pt x="6" y="10"/>
                      <a:pt x="4" y="10"/>
                    </a:cubicBezTo>
                    <a:cubicBezTo>
                      <a:pt x="3" y="9"/>
                      <a:pt x="4" y="9"/>
                      <a:pt x="4" y="8"/>
                    </a:cubicBezTo>
                    <a:cubicBezTo>
                      <a:pt x="2" y="7"/>
                      <a:pt x="1" y="5"/>
                      <a:pt x="0" y="4"/>
                    </a:cubicBezTo>
                    <a:cubicBezTo>
                      <a:pt x="1" y="3"/>
                      <a:pt x="2" y="1"/>
                      <a:pt x="4" y="0"/>
                    </a:cubicBezTo>
                    <a:cubicBezTo>
                      <a:pt x="5" y="0"/>
                      <a:pt x="6" y="1"/>
                      <a:pt x="7"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4" name="Freeform 400"/>
              <p:cNvSpPr>
                <a:spLocks/>
              </p:cNvSpPr>
              <p:nvPr/>
            </p:nvSpPr>
            <p:spPr bwMode="auto">
              <a:xfrm>
                <a:off x="4086" y="2304"/>
                <a:ext cx="86" cy="121"/>
              </a:xfrm>
              <a:custGeom>
                <a:avLst/>
                <a:gdLst/>
                <a:ahLst/>
                <a:cxnLst>
                  <a:cxn ang="0">
                    <a:pos x="6" y="2"/>
                  </a:cxn>
                  <a:cxn ang="0">
                    <a:pos x="6" y="6"/>
                  </a:cxn>
                  <a:cxn ang="0">
                    <a:pos x="10" y="5"/>
                  </a:cxn>
                  <a:cxn ang="0">
                    <a:pos x="11" y="10"/>
                  </a:cxn>
                  <a:cxn ang="0">
                    <a:pos x="8" y="14"/>
                  </a:cxn>
                  <a:cxn ang="0">
                    <a:pos x="7" y="16"/>
                  </a:cxn>
                  <a:cxn ang="0">
                    <a:pos x="6" y="14"/>
                  </a:cxn>
                  <a:cxn ang="0">
                    <a:pos x="1" y="10"/>
                  </a:cxn>
                  <a:cxn ang="0">
                    <a:pos x="4" y="0"/>
                  </a:cxn>
                  <a:cxn ang="0">
                    <a:pos x="6" y="2"/>
                  </a:cxn>
                </a:cxnLst>
                <a:rect l="0" t="0" r="r" b="b"/>
                <a:pathLst>
                  <a:path w="11" h="16">
                    <a:moveTo>
                      <a:pt x="6" y="2"/>
                    </a:moveTo>
                    <a:cubicBezTo>
                      <a:pt x="6" y="3"/>
                      <a:pt x="5" y="5"/>
                      <a:pt x="6" y="6"/>
                    </a:cubicBezTo>
                    <a:cubicBezTo>
                      <a:pt x="7" y="5"/>
                      <a:pt x="9" y="4"/>
                      <a:pt x="10" y="5"/>
                    </a:cubicBezTo>
                    <a:cubicBezTo>
                      <a:pt x="11" y="7"/>
                      <a:pt x="11" y="9"/>
                      <a:pt x="11" y="10"/>
                    </a:cubicBezTo>
                    <a:cubicBezTo>
                      <a:pt x="10" y="11"/>
                      <a:pt x="10" y="14"/>
                      <a:pt x="8" y="14"/>
                    </a:cubicBezTo>
                    <a:cubicBezTo>
                      <a:pt x="7" y="14"/>
                      <a:pt x="9" y="15"/>
                      <a:pt x="7" y="16"/>
                    </a:cubicBezTo>
                    <a:cubicBezTo>
                      <a:pt x="6" y="16"/>
                      <a:pt x="6" y="15"/>
                      <a:pt x="6" y="14"/>
                    </a:cubicBezTo>
                    <a:cubicBezTo>
                      <a:pt x="4" y="13"/>
                      <a:pt x="2" y="12"/>
                      <a:pt x="1" y="10"/>
                    </a:cubicBezTo>
                    <a:cubicBezTo>
                      <a:pt x="0" y="6"/>
                      <a:pt x="2" y="3"/>
                      <a:pt x="4" y="0"/>
                    </a:cubicBezTo>
                    <a:cubicBezTo>
                      <a:pt x="5" y="0"/>
                      <a:pt x="6" y="1"/>
                      <a:pt x="6"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5" name="Freeform 401"/>
              <p:cNvSpPr>
                <a:spLocks/>
              </p:cNvSpPr>
              <p:nvPr/>
            </p:nvSpPr>
            <p:spPr bwMode="auto">
              <a:xfrm>
                <a:off x="1292" y="2312"/>
                <a:ext cx="830" cy="689"/>
              </a:xfrm>
              <a:custGeom>
                <a:avLst/>
                <a:gdLst/>
                <a:ahLst/>
                <a:cxnLst>
                  <a:cxn ang="0">
                    <a:pos x="60" y="6"/>
                  </a:cxn>
                  <a:cxn ang="0">
                    <a:pos x="54" y="10"/>
                  </a:cxn>
                  <a:cxn ang="0">
                    <a:pos x="60" y="10"/>
                  </a:cxn>
                  <a:cxn ang="0">
                    <a:pos x="63" y="12"/>
                  </a:cxn>
                  <a:cxn ang="0">
                    <a:pos x="55" y="17"/>
                  </a:cxn>
                  <a:cxn ang="0">
                    <a:pos x="52" y="14"/>
                  </a:cxn>
                  <a:cxn ang="0">
                    <a:pos x="50" y="18"/>
                  </a:cxn>
                  <a:cxn ang="0">
                    <a:pos x="46" y="27"/>
                  </a:cxn>
                  <a:cxn ang="0">
                    <a:pos x="44" y="23"/>
                  </a:cxn>
                  <a:cxn ang="0">
                    <a:pos x="46" y="31"/>
                  </a:cxn>
                  <a:cxn ang="0">
                    <a:pos x="60" y="27"/>
                  </a:cxn>
                  <a:cxn ang="0">
                    <a:pos x="51" y="33"/>
                  </a:cxn>
                  <a:cxn ang="0">
                    <a:pos x="61" y="36"/>
                  </a:cxn>
                  <a:cxn ang="0">
                    <a:pos x="63" y="42"/>
                  </a:cxn>
                  <a:cxn ang="0">
                    <a:pos x="76" y="44"/>
                  </a:cxn>
                  <a:cxn ang="0">
                    <a:pos x="76" y="39"/>
                  </a:cxn>
                  <a:cxn ang="0">
                    <a:pos x="81" y="44"/>
                  </a:cxn>
                  <a:cxn ang="0">
                    <a:pos x="84" y="38"/>
                  </a:cxn>
                  <a:cxn ang="0">
                    <a:pos x="83" y="32"/>
                  </a:cxn>
                  <a:cxn ang="0">
                    <a:pos x="81" y="25"/>
                  </a:cxn>
                  <a:cxn ang="0">
                    <a:pos x="92" y="34"/>
                  </a:cxn>
                  <a:cxn ang="0">
                    <a:pos x="88" y="42"/>
                  </a:cxn>
                  <a:cxn ang="0">
                    <a:pos x="86" y="50"/>
                  </a:cxn>
                  <a:cxn ang="0">
                    <a:pos x="83" y="55"/>
                  </a:cxn>
                  <a:cxn ang="0">
                    <a:pos x="88" y="56"/>
                  </a:cxn>
                  <a:cxn ang="0">
                    <a:pos x="93" y="48"/>
                  </a:cxn>
                  <a:cxn ang="0">
                    <a:pos x="104" y="47"/>
                  </a:cxn>
                  <a:cxn ang="0">
                    <a:pos x="104" y="54"/>
                  </a:cxn>
                  <a:cxn ang="0">
                    <a:pos x="99" y="62"/>
                  </a:cxn>
                  <a:cxn ang="0">
                    <a:pos x="97" y="54"/>
                  </a:cxn>
                  <a:cxn ang="0">
                    <a:pos x="96" y="51"/>
                  </a:cxn>
                  <a:cxn ang="0">
                    <a:pos x="94" y="65"/>
                  </a:cxn>
                  <a:cxn ang="0">
                    <a:pos x="94" y="79"/>
                  </a:cxn>
                  <a:cxn ang="0">
                    <a:pos x="84" y="90"/>
                  </a:cxn>
                  <a:cxn ang="0">
                    <a:pos x="75" y="82"/>
                  </a:cxn>
                  <a:cxn ang="0">
                    <a:pos x="71" y="70"/>
                  </a:cxn>
                  <a:cxn ang="0">
                    <a:pos x="71" y="67"/>
                  </a:cxn>
                  <a:cxn ang="0">
                    <a:pos x="67" y="68"/>
                  </a:cxn>
                  <a:cxn ang="0">
                    <a:pos x="53" y="70"/>
                  </a:cxn>
                  <a:cxn ang="0">
                    <a:pos x="43" y="67"/>
                  </a:cxn>
                  <a:cxn ang="0">
                    <a:pos x="38" y="61"/>
                  </a:cxn>
                  <a:cxn ang="0">
                    <a:pos x="38" y="51"/>
                  </a:cxn>
                  <a:cxn ang="0">
                    <a:pos x="44" y="57"/>
                  </a:cxn>
                  <a:cxn ang="0">
                    <a:pos x="46" y="61"/>
                  </a:cxn>
                  <a:cxn ang="0">
                    <a:pos x="47" y="48"/>
                  </a:cxn>
                  <a:cxn ang="0">
                    <a:pos x="53" y="51"/>
                  </a:cxn>
                  <a:cxn ang="0">
                    <a:pos x="49" y="42"/>
                  </a:cxn>
                  <a:cxn ang="0">
                    <a:pos x="38" y="37"/>
                  </a:cxn>
                  <a:cxn ang="0">
                    <a:pos x="22" y="40"/>
                  </a:cxn>
                  <a:cxn ang="0">
                    <a:pos x="10" y="46"/>
                  </a:cxn>
                  <a:cxn ang="0">
                    <a:pos x="2" y="49"/>
                  </a:cxn>
                  <a:cxn ang="0">
                    <a:pos x="0" y="39"/>
                  </a:cxn>
                  <a:cxn ang="0">
                    <a:pos x="1" y="32"/>
                  </a:cxn>
                  <a:cxn ang="0">
                    <a:pos x="8" y="35"/>
                  </a:cxn>
                  <a:cxn ang="0">
                    <a:pos x="12" y="33"/>
                  </a:cxn>
                  <a:cxn ang="0">
                    <a:pos x="19" y="31"/>
                  </a:cxn>
                  <a:cxn ang="0">
                    <a:pos x="18" y="23"/>
                  </a:cxn>
                  <a:cxn ang="0">
                    <a:pos x="26" y="13"/>
                  </a:cxn>
                  <a:cxn ang="0">
                    <a:pos x="30" y="17"/>
                  </a:cxn>
                  <a:cxn ang="0">
                    <a:pos x="39" y="11"/>
                  </a:cxn>
                  <a:cxn ang="0">
                    <a:pos x="49" y="2"/>
                  </a:cxn>
                </a:cxnLst>
                <a:rect l="0" t="0" r="r" b="b"/>
                <a:pathLst>
                  <a:path w="106" h="91">
                    <a:moveTo>
                      <a:pt x="61" y="3"/>
                    </a:moveTo>
                    <a:cubicBezTo>
                      <a:pt x="62" y="4"/>
                      <a:pt x="60" y="5"/>
                      <a:pt x="60" y="6"/>
                    </a:cubicBezTo>
                    <a:cubicBezTo>
                      <a:pt x="58" y="7"/>
                      <a:pt x="59" y="9"/>
                      <a:pt x="57" y="9"/>
                    </a:cubicBezTo>
                    <a:lnTo>
                      <a:pt x="54" y="10"/>
                    </a:lnTo>
                    <a:cubicBezTo>
                      <a:pt x="54" y="10"/>
                      <a:pt x="55" y="11"/>
                      <a:pt x="55" y="11"/>
                    </a:cubicBezTo>
                    <a:cubicBezTo>
                      <a:pt x="57" y="12"/>
                      <a:pt x="59" y="11"/>
                      <a:pt x="60" y="10"/>
                    </a:cubicBezTo>
                    <a:cubicBezTo>
                      <a:pt x="61" y="9"/>
                      <a:pt x="61" y="7"/>
                      <a:pt x="62" y="8"/>
                    </a:cubicBezTo>
                    <a:cubicBezTo>
                      <a:pt x="63" y="10"/>
                      <a:pt x="63" y="10"/>
                      <a:pt x="63" y="12"/>
                    </a:cubicBezTo>
                    <a:cubicBezTo>
                      <a:pt x="63" y="14"/>
                      <a:pt x="60" y="14"/>
                      <a:pt x="59" y="16"/>
                    </a:cubicBezTo>
                    <a:cubicBezTo>
                      <a:pt x="58" y="17"/>
                      <a:pt x="57" y="17"/>
                      <a:pt x="55" y="17"/>
                    </a:cubicBezTo>
                    <a:cubicBezTo>
                      <a:pt x="54" y="17"/>
                      <a:pt x="54" y="16"/>
                      <a:pt x="54" y="16"/>
                    </a:cubicBezTo>
                    <a:cubicBezTo>
                      <a:pt x="53" y="15"/>
                      <a:pt x="53" y="14"/>
                      <a:pt x="52" y="14"/>
                    </a:cubicBezTo>
                    <a:cubicBezTo>
                      <a:pt x="51" y="14"/>
                      <a:pt x="51" y="15"/>
                      <a:pt x="50" y="16"/>
                    </a:cubicBezTo>
                    <a:cubicBezTo>
                      <a:pt x="50" y="16"/>
                      <a:pt x="50" y="17"/>
                      <a:pt x="50" y="18"/>
                    </a:cubicBezTo>
                    <a:cubicBezTo>
                      <a:pt x="52" y="20"/>
                      <a:pt x="55" y="21"/>
                      <a:pt x="54" y="24"/>
                    </a:cubicBezTo>
                    <a:cubicBezTo>
                      <a:pt x="52" y="27"/>
                      <a:pt x="50" y="28"/>
                      <a:pt x="46" y="27"/>
                    </a:cubicBezTo>
                    <a:cubicBezTo>
                      <a:pt x="46" y="27"/>
                      <a:pt x="45" y="26"/>
                      <a:pt x="45" y="26"/>
                    </a:cubicBezTo>
                    <a:cubicBezTo>
                      <a:pt x="45" y="25"/>
                      <a:pt x="46" y="24"/>
                      <a:pt x="44" y="23"/>
                    </a:cubicBezTo>
                    <a:cubicBezTo>
                      <a:pt x="43" y="24"/>
                      <a:pt x="41" y="25"/>
                      <a:pt x="41" y="27"/>
                    </a:cubicBezTo>
                    <a:cubicBezTo>
                      <a:pt x="42" y="28"/>
                      <a:pt x="44" y="30"/>
                      <a:pt x="46" y="31"/>
                    </a:cubicBezTo>
                    <a:cubicBezTo>
                      <a:pt x="50" y="30"/>
                      <a:pt x="54" y="29"/>
                      <a:pt x="58" y="26"/>
                    </a:cubicBezTo>
                    <a:cubicBezTo>
                      <a:pt x="59" y="25"/>
                      <a:pt x="59" y="27"/>
                      <a:pt x="60" y="27"/>
                    </a:cubicBezTo>
                    <a:cubicBezTo>
                      <a:pt x="60" y="29"/>
                      <a:pt x="59" y="31"/>
                      <a:pt x="57" y="32"/>
                    </a:cubicBezTo>
                    <a:cubicBezTo>
                      <a:pt x="55" y="33"/>
                      <a:pt x="53" y="31"/>
                      <a:pt x="51" y="33"/>
                    </a:cubicBezTo>
                    <a:cubicBezTo>
                      <a:pt x="50" y="34"/>
                      <a:pt x="51" y="35"/>
                      <a:pt x="52" y="35"/>
                    </a:cubicBezTo>
                    <a:cubicBezTo>
                      <a:pt x="55" y="35"/>
                      <a:pt x="58" y="37"/>
                      <a:pt x="61" y="36"/>
                    </a:cubicBezTo>
                    <a:cubicBezTo>
                      <a:pt x="63" y="36"/>
                      <a:pt x="65" y="38"/>
                      <a:pt x="66" y="40"/>
                    </a:cubicBezTo>
                    <a:cubicBezTo>
                      <a:pt x="65" y="40"/>
                      <a:pt x="64" y="41"/>
                      <a:pt x="63" y="42"/>
                    </a:cubicBezTo>
                    <a:cubicBezTo>
                      <a:pt x="63" y="44"/>
                      <a:pt x="65" y="44"/>
                      <a:pt x="66" y="46"/>
                    </a:cubicBezTo>
                    <a:cubicBezTo>
                      <a:pt x="70" y="45"/>
                      <a:pt x="74" y="48"/>
                      <a:pt x="76" y="44"/>
                    </a:cubicBezTo>
                    <a:lnTo>
                      <a:pt x="76" y="43"/>
                    </a:lnTo>
                    <a:cubicBezTo>
                      <a:pt x="76" y="42"/>
                      <a:pt x="74" y="40"/>
                      <a:pt x="76" y="39"/>
                    </a:cubicBezTo>
                    <a:cubicBezTo>
                      <a:pt x="78" y="38"/>
                      <a:pt x="79" y="41"/>
                      <a:pt x="80" y="41"/>
                    </a:cubicBezTo>
                    <a:cubicBezTo>
                      <a:pt x="80" y="42"/>
                      <a:pt x="80" y="43"/>
                      <a:pt x="81" y="44"/>
                    </a:cubicBezTo>
                    <a:cubicBezTo>
                      <a:pt x="81" y="44"/>
                      <a:pt x="82" y="43"/>
                      <a:pt x="82" y="42"/>
                    </a:cubicBezTo>
                    <a:cubicBezTo>
                      <a:pt x="82" y="41"/>
                      <a:pt x="85" y="40"/>
                      <a:pt x="84" y="38"/>
                    </a:cubicBezTo>
                    <a:cubicBezTo>
                      <a:pt x="83" y="37"/>
                      <a:pt x="83" y="37"/>
                      <a:pt x="82" y="36"/>
                    </a:cubicBezTo>
                    <a:cubicBezTo>
                      <a:pt x="83" y="35"/>
                      <a:pt x="84" y="34"/>
                      <a:pt x="83" y="32"/>
                    </a:cubicBezTo>
                    <a:cubicBezTo>
                      <a:pt x="81" y="30"/>
                      <a:pt x="78" y="31"/>
                      <a:pt x="76" y="29"/>
                    </a:cubicBezTo>
                    <a:cubicBezTo>
                      <a:pt x="77" y="27"/>
                      <a:pt x="79" y="26"/>
                      <a:pt x="81" y="25"/>
                    </a:cubicBezTo>
                    <a:cubicBezTo>
                      <a:pt x="85" y="24"/>
                      <a:pt x="89" y="27"/>
                      <a:pt x="92" y="30"/>
                    </a:cubicBezTo>
                    <a:cubicBezTo>
                      <a:pt x="91" y="32"/>
                      <a:pt x="93" y="33"/>
                      <a:pt x="92" y="34"/>
                    </a:cubicBezTo>
                    <a:cubicBezTo>
                      <a:pt x="93" y="35"/>
                      <a:pt x="92" y="36"/>
                      <a:pt x="92" y="37"/>
                    </a:cubicBezTo>
                    <a:cubicBezTo>
                      <a:pt x="92" y="40"/>
                      <a:pt x="90" y="41"/>
                      <a:pt x="88" y="42"/>
                    </a:cubicBezTo>
                    <a:cubicBezTo>
                      <a:pt x="87" y="44"/>
                      <a:pt x="86" y="45"/>
                      <a:pt x="84" y="45"/>
                    </a:cubicBezTo>
                    <a:cubicBezTo>
                      <a:pt x="86" y="47"/>
                      <a:pt x="85" y="49"/>
                      <a:pt x="86" y="50"/>
                    </a:cubicBezTo>
                    <a:cubicBezTo>
                      <a:pt x="87" y="51"/>
                      <a:pt x="86" y="53"/>
                      <a:pt x="86" y="54"/>
                    </a:cubicBezTo>
                    <a:cubicBezTo>
                      <a:pt x="85" y="54"/>
                      <a:pt x="83" y="54"/>
                      <a:pt x="83" y="55"/>
                    </a:cubicBezTo>
                    <a:cubicBezTo>
                      <a:pt x="83" y="56"/>
                      <a:pt x="83" y="56"/>
                      <a:pt x="83" y="57"/>
                    </a:cubicBezTo>
                    <a:cubicBezTo>
                      <a:pt x="85" y="57"/>
                      <a:pt x="86" y="57"/>
                      <a:pt x="88" y="56"/>
                    </a:cubicBezTo>
                    <a:cubicBezTo>
                      <a:pt x="88" y="55"/>
                      <a:pt x="90" y="55"/>
                      <a:pt x="90" y="54"/>
                    </a:cubicBezTo>
                    <a:cubicBezTo>
                      <a:pt x="92" y="52"/>
                      <a:pt x="91" y="49"/>
                      <a:pt x="93" y="48"/>
                    </a:cubicBezTo>
                    <a:cubicBezTo>
                      <a:pt x="95" y="45"/>
                      <a:pt x="98" y="48"/>
                      <a:pt x="100" y="46"/>
                    </a:cubicBezTo>
                    <a:cubicBezTo>
                      <a:pt x="102" y="45"/>
                      <a:pt x="103" y="46"/>
                      <a:pt x="104" y="47"/>
                    </a:cubicBezTo>
                    <a:cubicBezTo>
                      <a:pt x="104" y="48"/>
                      <a:pt x="104" y="49"/>
                      <a:pt x="105" y="49"/>
                    </a:cubicBezTo>
                    <a:cubicBezTo>
                      <a:pt x="104" y="50"/>
                      <a:pt x="106" y="53"/>
                      <a:pt x="104" y="54"/>
                    </a:cubicBezTo>
                    <a:cubicBezTo>
                      <a:pt x="103" y="54"/>
                      <a:pt x="104" y="56"/>
                      <a:pt x="103" y="57"/>
                    </a:cubicBezTo>
                    <a:cubicBezTo>
                      <a:pt x="103" y="59"/>
                      <a:pt x="100" y="60"/>
                      <a:pt x="99" y="62"/>
                    </a:cubicBezTo>
                    <a:cubicBezTo>
                      <a:pt x="97" y="62"/>
                      <a:pt x="97" y="60"/>
                      <a:pt x="96" y="59"/>
                    </a:cubicBezTo>
                    <a:cubicBezTo>
                      <a:pt x="96" y="58"/>
                      <a:pt x="96" y="56"/>
                      <a:pt x="97" y="54"/>
                    </a:cubicBezTo>
                    <a:cubicBezTo>
                      <a:pt x="98" y="53"/>
                      <a:pt x="99" y="53"/>
                      <a:pt x="100" y="52"/>
                    </a:cubicBezTo>
                    <a:cubicBezTo>
                      <a:pt x="99" y="51"/>
                      <a:pt x="97" y="51"/>
                      <a:pt x="96" y="51"/>
                    </a:cubicBezTo>
                    <a:cubicBezTo>
                      <a:pt x="94" y="53"/>
                      <a:pt x="92" y="55"/>
                      <a:pt x="93" y="58"/>
                    </a:cubicBezTo>
                    <a:cubicBezTo>
                      <a:pt x="93" y="60"/>
                      <a:pt x="96" y="62"/>
                      <a:pt x="94" y="65"/>
                    </a:cubicBezTo>
                    <a:cubicBezTo>
                      <a:pt x="95" y="66"/>
                      <a:pt x="96" y="68"/>
                      <a:pt x="95" y="70"/>
                    </a:cubicBezTo>
                    <a:cubicBezTo>
                      <a:pt x="96" y="73"/>
                      <a:pt x="95" y="76"/>
                      <a:pt x="94" y="79"/>
                    </a:cubicBezTo>
                    <a:cubicBezTo>
                      <a:pt x="92" y="82"/>
                      <a:pt x="88" y="82"/>
                      <a:pt x="87" y="86"/>
                    </a:cubicBezTo>
                    <a:cubicBezTo>
                      <a:pt x="86" y="87"/>
                      <a:pt x="85" y="89"/>
                      <a:pt x="84" y="90"/>
                    </a:cubicBezTo>
                    <a:cubicBezTo>
                      <a:pt x="82" y="90"/>
                      <a:pt x="81" y="91"/>
                      <a:pt x="79" y="91"/>
                    </a:cubicBezTo>
                    <a:cubicBezTo>
                      <a:pt x="77" y="88"/>
                      <a:pt x="81" y="83"/>
                      <a:pt x="75" y="82"/>
                    </a:cubicBezTo>
                    <a:cubicBezTo>
                      <a:pt x="74" y="81"/>
                      <a:pt x="72" y="80"/>
                      <a:pt x="72" y="79"/>
                    </a:cubicBezTo>
                    <a:cubicBezTo>
                      <a:pt x="74" y="75"/>
                      <a:pt x="68" y="74"/>
                      <a:pt x="71" y="70"/>
                    </a:cubicBezTo>
                    <a:cubicBezTo>
                      <a:pt x="71" y="69"/>
                      <a:pt x="73" y="69"/>
                      <a:pt x="72" y="68"/>
                    </a:cubicBezTo>
                    <a:cubicBezTo>
                      <a:pt x="72" y="67"/>
                      <a:pt x="71" y="67"/>
                      <a:pt x="71" y="67"/>
                    </a:cubicBezTo>
                    <a:cubicBezTo>
                      <a:pt x="69" y="68"/>
                      <a:pt x="70" y="71"/>
                      <a:pt x="68" y="70"/>
                    </a:cubicBezTo>
                    <a:cubicBezTo>
                      <a:pt x="69" y="69"/>
                      <a:pt x="67" y="69"/>
                      <a:pt x="67" y="68"/>
                    </a:cubicBezTo>
                    <a:cubicBezTo>
                      <a:pt x="64" y="66"/>
                      <a:pt x="62" y="69"/>
                      <a:pt x="60" y="69"/>
                    </a:cubicBezTo>
                    <a:cubicBezTo>
                      <a:pt x="58" y="70"/>
                      <a:pt x="55" y="73"/>
                      <a:pt x="53" y="70"/>
                    </a:cubicBezTo>
                    <a:cubicBezTo>
                      <a:pt x="51" y="70"/>
                      <a:pt x="50" y="71"/>
                      <a:pt x="48" y="70"/>
                    </a:cubicBezTo>
                    <a:cubicBezTo>
                      <a:pt x="47" y="68"/>
                      <a:pt x="44" y="69"/>
                      <a:pt x="43" y="67"/>
                    </a:cubicBezTo>
                    <a:cubicBezTo>
                      <a:pt x="40" y="67"/>
                      <a:pt x="38" y="65"/>
                      <a:pt x="36" y="65"/>
                    </a:cubicBezTo>
                    <a:cubicBezTo>
                      <a:pt x="38" y="64"/>
                      <a:pt x="38" y="62"/>
                      <a:pt x="38" y="61"/>
                    </a:cubicBezTo>
                    <a:cubicBezTo>
                      <a:pt x="37" y="59"/>
                      <a:pt x="39" y="57"/>
                      <a:pt x="37" y="56"/>
                    </a:cubicBezTo>
                    <a:cubicBezTo>
                      <a:pt x="37" y="54"/>
                      <a:pt x="37" y="53"/>
                      <a:pt x="38" y="51"/>
                    </a:cubicBezTo>
                    <a:cubicBezTo>
                      <a:pt x="39" y="50"/>
                      <a:pt x="41" y="51"/>
                      <a:pt x="42" y="52"/>
                    </a:cubicBezTo>
                    <a:cubicBezTo>
                      <a:pt x="45" y="53"/>
                      <a:pt x="43" y="55"/>
                      <a:pt x="44" y="57"/>
                    </a:cubicBezTo>
                    <a:cubicBezTo>
                      <a:pt x="44" y="58"/>
                      <a:pt x="42" y="60"/>
                      <a:pt x="44" y="61"/>
                    </a:cubicBezTo>
                    <a:cubicBezTo>
                      <a:pt x="45" y="61"/>
                      <a:pt x="45" y="61"/>
                      <a:pt x="46" y="61"/>
                    </a:cubicBezTo>
                    <a:cubicBezTo>
                      <a:pt x="48" y="59"/>
                      <a:pt x="47" y="57"/>
                      <a:pt x="48" y="55"/>
                    </a:cubicBezTo>
                    <a:cubicBezTo>
                      <a:pt x="49" y="52"/>
                      <a:pt x="45" y="50"/>
                      <a:pt x="47" y="48"/>
                    </a:cubicBezTo>
                    <a:cubicBezTo>
                      <a:pt x="48" y="48"/>
                      <a:pt x="49" y="46"/>
                      <a:pt x="51" y="47"/>
                    </a:cubicBezTo>
                    <a:cubicBezTo>
                      <a:pt x="52" y="48"/>
                      <a:pt x="50" y="51"/>
                      <a:pt x="53" y="51"/>
                    </a:cubicBezTo>
                    <a:cubicBezTo>
                      <a:pt x="54" y="50"/>
                      <a:pt x="54" y="47"/>
                      <a:pt x="54" y="45"/>
                    </a:cubicBezTo>
                    <a:cubicBezTo>
                      <a:pt x="52" y="44"/>
                      <a:pt x="52" y="42"/>
                      <a:pt x="49" y="42"/>
                    </a:cubicBezTo>
                    <a:cubicBezTo>
                      <a:pt x="46" y="43"/>
                      <a:pt x="43" y="42"/>
                      <a:pt x="41" y="39"/>
                    </a:cubicBezTo>
                    <a:cubicBezTo>
                      <a:pt x="40" y="38"/>
                      <a:pt x="38" y="39"/>
                      <a:pt x="38" y="37"/>
                    </a:cubicBezTo>
                    <a:cubicBezTo>
                      <a:pt x="38" y="36"/>
                      <a:pt x="39" y="34"/>
                      <a:pt x="37" y="32"/>
                    </a:cubicBezTo>
                    <a:cubicBezTo>
                      <a:pt x="31" y="32"/>
                      <a:pt x="28" y="39"/>
                      <a:pt x="22" y="40"/>
                    </a:cubicBezTo>
                    <a:cubicBezTo>
                      <a:pt x="19" y="39"/>
                      <a:pt x="17" y="42"/>
                      <a:pt x="14" y="42"/>
                    </a:cubicBezTo>
                    <a:cubicBezTo>
                      <a:pt x="14" y="44"/>
                      <a:pt x="10" y="43"/>
                      <a:pt x="10" y="46"/>
                    </a:cubicBezTo>
                    <a:cubicBezTo>
                      <a:pt x="9" y="48"/>
                      <a:pt x="6" y="46"/>
                      <a:pt x="5" y="50"/>
                    </a:cubicBezTo>
                    <a:cubicBezTo>
                      <a:pt x="4" y="50"/>
                      <a:pt x="3" y="50"/>
                      <a:pt x="2" y="49"/>
                    </a:cubicBezTo>
                    <a:cubicBezTo>
                      <a:pt x="1" y="47"/>
                      <a:pt x="4" y="45"/>
                      <a:pt x="3" y="42"/>
                    </a:cubicBezTo>
                    <a:cubicBezTo>
                      <a:pt x="2" y="41"/>
                      <a:pt x="1" y="40"/>
                      <a:pt x="0" y="39"/>
                    </a:cubicBezTo>
                    <a:cubicBezTo>
                      <a:pt x="0" y="37"/>
                      <a:pt x="3" y="36"/>
                      <a:pt x="3" y="34"/>
                    </a:cubicBezTo>
                    <a:cubicBezTo>
                      <a:pt x="2" y="33"/>
                      <a:pt x="1" y="33"/>
                      <a:pt x="1" y="32"/>
                    </a:cubicBezTo>
                    <a:cubicBezTo>
                      <a:pt x="2" y="31"/>
                      <a:pt x="4" y="33"/>
                      <a:pt x="6" y="33"/>
                    </a:cubicBezTo>
                    <a:cubicBezTo>
                      <a:pt x="7" y="34"/>
                      <a:pt x="6" y="36"/>
                      <a:pt x="8" y="35"/>
                    </a:cubicBezTo>
                    <a:cubicBezTo>
                      <a:pt x="9" y="35"/>
                      <a:pt x="11" y="36"/>
                      <a:pt x="11" y="34"/>
                    </a:cubicBezTo>
                    <a:cubicBezTo>
                      <a:pt x="11" y="33"/>
                      <a:pt x="12" y="33"/>
                      <a:pt x="12" y="33"/>
                    </a:cubicBezTo>
                    <a:cubicBezTo>
                      <a:pt x="13" y="32"/>
                      <a:pt x="14" y="32"/>
                      <a:pt x="15" y="32"/>
                    </a:cubicBezTo>
                    <a:cubicBezTo>
                      <a:pt x="17" y="33"/>
                      <a:pt x="18" y="32"/>
                      <a:pt x="19" y="31"/>
                    </a:cubicBezTo>
                    <a:cubicBezTo>
                      <a:pt x="18" y="30"/>
                      <a:pt x="19" y="28"/>
                      <a:pt x="19" y="27"/>
                    </a:cubicBezTo>
                    <a:cubicBezTo>
                      <a:pt x="18" y="26"/>
                      <a:pt x="18" y="24"/>
                      <a:pt x="18" y="23"/>
                    </a:cubicBezTo>
                    <a:cubicBezTo>
                      <a:pt x="19" y="21"/>
                      <a:pt x="24" y="23"/>
                      <a:pt x="24" y="20"/>
                    </a:cubicBezTo>
                    <a:cubicBezTo>
                      <a:pt x="27" y="18"/>
                      <a:pt x="26" y="15"/>
                      <a:pt x="26" y="13"/>
                    </a:cubicBezTo>
                    <a:cubicBezTo>
                      <a:pt x="28" y="13"/>
                      <a:pt x="29" y="14"/>
                      <a:pt x="30" y="15"/>
                    </a:cubicBezTo>
                    <a:cubicBezTo>
                      <a:pt x="30" y="16"/>
                      <a:pt x="30" y="17"/>
                      <a:pt x="30" y="17"/>
                    </a:cubicBezTo>
                    <a:cubicBezTo>
                      <a:pt x="30" y="18"/>
                      <a:pt x="31" y="17"/>
                      <a:pt x="31" y="17"/>
                    </a:cubicBezTo>
                    <a:cubicBezTo>
                      <a:pt x="33" y="14"/>
                      <a:pt x="36" y="12"/>
                      <a:pt x="39" y="11"/>
                    </a:cubicBezTo>
                    <a:cubicBezTo>
                      <a:pt x="40" y="10"/>
                      <a:pt x="40" y="8"/>
                      <a:pt x="42" y="7"/>
                    </a:cubicBezTo>
                    <a:cubicBezTo>
                      <a:pt x="45" y="6"/>
                      <a:pt x="46" y="3"/>
                      <a:pt x="49" y="2"/>
                    </a:cubicBezTo>
                    <a:cubicBezTo>
                      <a:pt x="52" y="0"/>
                      <a:pt x="58" y="0"/>
                      <a:pt x="61"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6" name="Freeform 402"/>
              <p:cNvSpPr>
                <a:spLocks/>
              </p:cNvSpPr>
              <p:nvPr/>
            </p:nvSpPr>
            <p:spPr bwMode="auto">
              <a:xfrm>
                <a:off x="2474" y="2327"/>
                <a:ext cx="31" cy="68"/>
              </a:xfrm>
              <a:custGeom>
                <a:avLst/>
                <a:gdLst/>
                <a:ahLst/>
                <a:cxnLst>
                  <a:cxn ang="0">
                    <a:pos x="4" y="0"/>
                  </a:cxn>
                  <a:cxn ang="0">
                    <a:pos x="4" y="5"/>
                  </a:cxn>
                  <a:cxn ang="0">
                    <a:pos x="2" y="8"/>
                  </a:cxn>
                  <a:cxn ang="0">
                    <a:pos x="0" y="4"/>
                  </a:cxn>
                  <a:cxn ang="0">
                    <a:pos x="4" y="0"/>
                  </a:cxn>
                </a:cxnLst>
                <a:rect l="0" t="0" r="r" b="b"/>
                <a:pathLst>
                  <a:path w="4" h="9">
                    <a:moveTo>
                      <a:pt x="4" y="0"/>
                    </a:moveTo>
                    <a:cubicBezTo>
                      <a:pt x="4" y="2"/>
                      <a:pt x="3" y="4"/>
                      <a:pt x="4" y="5"/>
                    </a:cubicBezTo>
                    <a:cubicBezTo>
                      <a:pt x="3" y="6"/>
                      <a:pt x="4" y="9"/>
                      <a:pt x="2" y="8"/>
                    </a:cubicBezTo>
                    <a:cubicBezTo>
                      <a:pt x="0" y="8"/>
                      <a:pt x="0" y="5"/>
                      <a:pt x="0" y="4"/>
                    </a:cubicBezTo>
                    <a:cubicBezTo>
                      <a:pt x="0" y="1"/>
                      <a:pt x="2" y="1"/>
                      <a:pt x="4" y="0"/>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7" name="Freeform 403"/>
              <p:cNvSpPr>
                <a:spLocks/>
              </p:cNvSpPr>
              <p:nvPr/>
            </p:nvSpPr>
            <p:spPr bwMode="auto">
              <a:xfrm>
                <a:off x="4203" y="2327"/>
                <a:ext cx="47" cy="98"/>
              </a:xfrm>
              <a:custGeom>
                <a:avLst/>
                <a:gdLst/>
                <a:ahLst/>
                <a:cxnLst>
                  <a:cxn ang="0">
                    <a:pos x="6" y="3"/>
                  </a:cxn>
                  <a:cxn ang="0">
                    <a:pos x="5" y="5"/>
                  </a:cxn>
                  <a:cxn ang="0">
                    <a:pos x="4" y="7"/>
                  </a:cxn>
                  <a:cxn ang="0">
                    <a:pos x="4" y="8"/>
                  </a:cxn>
                  <a:cxn ang="0">
                    <a:pos x="3" y="11"/>
                  </a:cxn>
                  <a:cxn ang="0">
                    <a:pos x="5" y="12"/>
                  </a:cxn>
                  <a:cxn ang="0">
                    <a:pos x="1" y="12"/>
                  </a:cxn>
                  <a:cxn ang="0">
                    <a:pos x="1" y="8"/>
                  </a:cxn>
                  <a:cxn ang="0">
                    <a:pos x="1" y="3"/>
                  </a:cxn>
                  <a:cxn ang="0">
                    <a:pos x="2" y="3"/>
                  </a:cxn>
                  <a:cxn ang="0">
                    <a:pos x="1" y="3"/>
                  </a:cxn>
                  <a:cxn ang="0">
                    <a:pos x="5" y="0"/>
                  </a:cxn>
                  <a:cxn ang="0">
                    <a:pos x="6" y="3"/>
                  </a:cxn>
                </a:cxnLst>
                <a:rect l="0" t="0" r="r" b="b"/>
                <a:pathLst>
                  <a:path w="6" h="13">
                    <a:moveTo>
                      <a:pt x="6" y="3"/>
                    </a:moveTo>
                    <a:lnTo>
                      <a:pt x="5" y="5"/>
                    </a:lnTo>
                    <a:cubicBezTo>
                      <a:pt x="5" y="5"/>
                      <a:pt x="4" y="7"/>
                      <a:pt x="4" y="7"/>
                    </a:cubicBezTo>
                    <a:lnTo>
                      <a:pt x="4" y="8"/>
                    </a:lnTo>
                    <a:cubicBezTo>
                      <a:pt x="3" y="9"/>
                      <a:pt x="4" y="10"/>
                      <a:pt x="3" y="11"/>
                    </a:cubicBezTo>
                    <a:cubicBezTo>
                      <a:pt x="4" y="11"/>
                      <a:pt x="6" y="11"/>
                      <a:pt x="5" y="12"/>
                    </a:cubicBezTo>
                    <a:cubicBezTo>
                      <a:pt x="4" y="13"/>
                      <a:pt x="2" y="13"/>
                      <a:pt x="1" y="12"/>
                    </a:cubicBezTo>
                    <a:cubicBezTo>
                      <a:pt x="0" y="11"/>
                      <a:pt x="0" y="10"/>
                      <a:pt x="1" y="8"/>
                    </a:cubicBezTo>
                    <a:cubicBezTo>
                      <a:pt x="1" y="7"/>
                      <a:pt x="1" y="5"/>
                      <a:pt x="1" y="3"/>
                    </a:cubicBezTo>
                    <a:cubicBezTo>
                      <a:pt x="1" y="3"/>
                      <a:pt x="2" y="3"/>
                      <a:pt x="2" y="3"/>
                    </a:cubicBezTo>
                    <a:cubicBezTo>
                      <a:pt x="2" y="3"/>
                      <a:pt x="2" y="3"/>
                      <a:pt x="1" y="3"/>
                    </a:cubicBezTo>
                    <a:cubicBezTo>
                      <a:pt x="2" y="1"/>
                      <a:pt x="2" y="0"/>
                      <a:pt x="5" y="0"/>
                    </a:cubicBezTo>
                    <a:cubicBezTo>
                      <a:pt x="6" y="0"/>
                      <a:pt x="5" y="2"/>
                      <a:pt x="6"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8" name="Freeform 404"/>
              <p:cNvSpPr>
                <a:spLocks/>
              </p:cNvSpPr>
              <p:nvPr/>
            </p:nvSpPr>
            <p:spPr bwMode="auto">
              <a:xfrm>
                <a:off x="2044" y="2372"/>
                <a:ext cx="414" cy="387"/>
              </a:xfrm>
              <a:custGeom>
                <a:avLst/>
                <a:gdLst/>
                <a:ahLst/>
                <a:cxnLst>
                  <a:cxn ang="0">
                    <a:pos x="18" y="1"/>
                  </a:cxn>
                  <a:cxn ang="0">
                    <a:pos x="14" y="4"/>
                  </a:cxn>
                  <a:cxn ang="0">
                    <a:pos x="13" y="6"/>
                  </a:cxn>
                  <a:cxn ang="0">
                    <a:pos x="21" y="7"/>
                  </a:cxn>
                  <a:cxn ang="0">
                    <a:pos x="25" y="7"/>
                  </a:cxn>
                  <a:cxn ang="0">
                    <a:pos x="27" y="9"/>
                  </a:cxn>
                  <a:cxn ang="0">
                    <a:pos x="24" y="11"/>
                  </a:cxn>
                  <a:cxn ang="0">
                    <a:pos x="27" y="15"/>
                  </a:cxn>
                  <a:cxn ang="0">
                    <a:pos x="25" y="20"/>
                  </a:cxn>
                  <a:cxn ang="0">
                    <a:pos x="23" y="21"/>
                  </a:cxn>
                  <a:cxn ang="0">
                    <a:pos x="25" y="24"/>
                  </a:cxn>
                  <a:cxn ang="0">
                    <a:pos x="32" y="20"/>
                  </a:cxn>
                  <a:cxn ang="0">
                    <a:pos x="35" y="15"/>
                  </a:cxn>
                  <a:cxn ang="0">
                    <a:pos x="40" y="16"/>
                  </a:cxn>
                  <a:cxn ang="0">
                    <a:pos x="36" y="18"/>
                  </a:cxn>
                  <a:cxn ang="0">
                    <a:pos x="37" y="21"/>
                  </a:cxn>
                  <a:cxn ang="0">
                    <a:pos x="39" y="22"/>
                  </a:cxn>
                  <a:cxn ang="0">
                    <a:pos x="35" y="28"/>
                  </a:cxn>
                  <a:cxn ang="0">
                    <a:pos x="32" y="28"/>
                  </a:cxn>
                  <a:cxn ang="0">
                    <a:pos x="31" y="30"/>
                  </a:cxn>
                  <a:cxn ang="0">
                    <a:pos x="38" y="31"/>
                  </a:cxn>
                  <a:cxn ang="0">
                    <a:pos x="52" y="27"/>
                  </a:cxn>
                  <a:cxn ang="0">
                    <a:pos x="53" y="29"/>
                  </a:cxn>
                  <a:cxn ang="0">
                    <a:pos x="44" y="31"/>
                  </a:cxn>
                  <a:cxn ang="0">
                    <a:pos x="38" y="34"/>
                  </a:cxn>
                  <a:cxn ang="0">
                    <a:pos x="32" y="35"/>
                  </a:cxn>
                  <a:cxn ang="0">
                    <a:pos x="24" y="34"/>
                  </a:cxn>
                  <a:cxn ang="0">
                    <a:pos x="15" y="40"/>
                  </a:cxn>
                  <a:cxn ang="0">
                    <a:pos x="14" y="44"/>
                  </a:cxn>
                  <a:cxn ang="0">
                    <a:pos x="17" y="50"/>
                  </a:cxn>
                  <a:cxn ang="0">
                    <a:pos x="16" y="49"/>
                  </a:cxn>
                  <a:cxn ang="0">
                    <a:pos x="14" y="48"/>
                  </a:cxn>
                  <a:cxn ang="0">
                    <a:pos x="10" y="48"/>
                  </a:cxn>
                  <a:cxn ang="0">
                    <a:pos x="12" y="46"/>
                  </a:cxn>
                  <a:cxn ang="0">
                    <a:pos x="11" y="47"/>
                  </a:cxn>
                  <a:cxn ang="0">
                    <a:pos x="16" y="47"/>
                  </a:cxn>
                  <a:cxn ang="0">
                    <a:pos x="13" y="45"/>
                  </a:cxn>
                  <a:cxn ang="0">
                    <a:pos x="14" y="38"/>
                  </a:cxn>
                  <a:cxn ang="0">
                    <a:pos x="4" y="31"/>
                  </a:cxn>
                  <a:cxn ang="0">
                    <a:pos x="2" y="27"/>
                  </a:cxn>
                  <a:cxn ang="0">
                    <a:pos x="9" y="23"/>
                  </a:cxn>
                  <a:cxn ang="0">
                    <a:pos x="2" y="20"/>
                  </a:cxn>
                  <a:cxn ang="0">
                    <a:pos x="9" y="18"/>
                  </a:cxn>
                  <a:cxn ang="0">
                    <a:pos x="10" y="21"/>
                  </a:cxn>
                  <a:cxn ang="0">
                    <a:pos x="9" y="24"/>
                  </a:cxn>
                  <a:cxn ang="0">
                    <a:pos x="12" y="25"/>
                  </a:cxn>
                  <a:cxn ang="0">
                    <a:pos x="15" y="20"/>
                  </a:cxn>
                  <a:cxn ang="0">
                    <a:pos x="14" y="16"/>
                  </a:cxn>
                  <a:cxn ang="0">
                    <a:pos x="7" y="9"/>
                  </a:cxn>
                  <a:cxn ang="0">
                    <a:pos x="13" y="0"/>
                  </a:cxn>
                  <a:cxn ang="0">
                    <a:pos x="18" y="1"/>
                  </a:cxn>
                </a:cxnLst>
                <a:rect l="0" t="0" r="r" b="b"/>
                <a:pathLst>
                  <a:path w="53" h="51">
                    <a:moveTo>
                      <a:pt x="18" y="1"/>
                    </a:moveTo>
                    <a:cubicBezTo>
                      <a:pt x="17" y="3"/>
                      <a:pt x="14" y="2"/>
                      <a:pt x="14" y="4"/>
                    </a:cubicBezTo>
                    <a:cubicBezTo>
                      <a:pt x="14" y="5"/>
                      <a:pt x="13" y="5"/>
                      <a:pt x="13" y="6"/>
                    </a:cubicBezTo>
                    <a:cubicBezTo>
                      <a:pt x="15" y="9"/>
                      <a:pt x="18" y="6"/>
                      <a:pt x="21" y="7"/>
                    </a:cubicBezTo>
                    <a:cubicBezTo>
                      <a:pt x="22" y="8"/>
                      <a:pt x="24" y="6"/>
                      <a:pt x="25" y="7"/>
                    </a:cubicBezTo>
                    <a:cubicBezTo>
                      <a:pt x="26" y="7"/>
                      <a:pt x="26" y="8"/>
                      <a:pt x="27" y="9"/>
                    </a:cubicBezTo>
                    <a:cubicBezTo>
                      <a:pt x="26" y="10"/>
                      <a:pt x="23" y="9"/>
                      <a:pt x="24" y="11"/>
                    </a:cubicBezTo>
                    <a:cubicBezTo>
                      <a:pt x="25" y="12"/>
                      <a:pt x="27" y="13"/>
                      <a:pt x="27" y="15"/>
                    </a:cubicBezTo>
                    <a:cubicBezTo>
                      <a:pt x="28" y="17"/>
                      <a:pt x="27" y="18"/>
                      <a:pt x="25" y="20"/>
                    </a:cubicBezTo>
                    <a:cubicBezTo>
                      <a:pt x="24" y="20"/>
                      <a:pt x="23" y="20"/>
                      <a:pt x="23" y="21"/>
                    </a:cubicBezTo>
                    <a:cubicBezTo>
                      <a:pt x="24" y="22"/>
                      <a:pt x="24" y="23"/>
                      <a:pt x="25" y="24"/>
                    </a:cubicBezTo>
                    <a:cubicBezTo>
                      <a:pt x="28" y="23"/>
                      <a:pt x="30" y="22"/>
                      <a:pt x="32" y="20"/>
                    </a:cubicBezTo>
                    <a:cubicBezTo>
                      <a:pt x="33" y="18"/>
                      <a:pt x="33" y="16"/>
                      <a:pt x="35" y="15"/>
                    </a:cubicBezTo>
                    <a:cubicBezTo>
                      <a:pt x="37" y="15"/>
                      <a:pt x="39" y="15"/>
                      <a:pt x="40" y="16"/>
                    </a:cubicBezTo>
                    <a:cubicBezTo>
                      <a:pt x="40" y="18"/>
                      <a:pt x="36" y="16"/>
                      <a:pt x="36" y="18"/>
                    </a:cubicBezTo>
                    <a:cubicBezTo>
                      <a:pt x="35" y="20"/>
                      <a:pt x="36" y="20"/>
                      <a:pt x="37" y="21"/>
                    </a:cubicBezTo>
                    <a:cubicBezTo>
                      <a:pt x="39" y="20"/>
                      <a:pt x="38" y="22"/>
                      <a:pt x="39" y="22"/>
                    </a:cubicBezTo>
                    <a:cubicBezTo>
                      <a:pt x="39" y="25"/>
                      <a:pt x="37" y="28"/>
                      <a:pt x="35" y="28"/>
                    </a:cubicBezTo>
                    <a:cubicBezTo>
                      <a:pt x="34" y="28"/>
                      <a:pt x="33" y="28"/>
                      <a:pt x="32" y="28"/>
                    </a:cubicBezTo>
                    <a:cubicBezTo>
                      <a:pt x="31" y="28"/>
                      <a:pt x="30" y="29"/>
                      <a:pt x="31" y="30"/>
                    </a:cubicBezTo>
                    <a:cubicBezTo>
                      <a:pt x="33" y="32"/>
                      <a:pt x="36" y="31"/>
                      <a:pt x="38" y="31"/>
                    </a:cubicBezTo>
                    <a:cubicBezTo>
                      <a:pt x="43" y="30"/>
                      <a:pt x="46" y="22"/>
                      <a:pt x="52" y="27"/>
                    </a:cubicBezTo>
                    <a:cubicBezTo>
                      <a:pt x="52" y="28"/>
                      <a:pt x="53" y="28"/>
                      <a:pt x="53" y="29"/>
                    </a:cubicBezTo>
                    <a:cubicBezTo>
                      <a:pt x="50" y="29"/>
                      <a:pt x="45" y="28"/>
                      <a:pt x="44" y="31"/>
                    </a:cubicBezTo>
                    <a:cubicBezTo>
                      <a:pt x="42" y="33"/>
                      <a:pt x="39" y="31"/>
                      <a:pt x="38" y="34"/>
                    </a:cubicBezTo>
                    <a:cubicBezTo>
                      <a:pt x="36" y="35"/>
                      <a:pt x="33" y="33"/>
                      <a:pt x="32" y="35"/>
                    </a:cubicBezTo>
                    <a:cubicBezTo>
                      <a:pt x="29" y="35"/>
                      <a:pt x="26" y="34"/>
                      <a:pt x="24" y="34"/>
                    </a:cubicBezTo>
                    <a:cubicBezTo>
                      <a:pt x="21" y="37"/>
                      <a:pt x="20" y="41"/>
                      <a:pt x="15" y="40"/>
                    </a:cubicBezTo>
                    <a:cubicBezTo>
                      <a:pt x="15" y="41"/>
                      <a:pt x="14" y="43"/>
                      <a:pt x="14" y="44"/>
                    </a:cubicBezTo>
                    <a:cubicBezTo>
                      <a:pt x="15" y="45"/>
                      <a:pt x="18" y="45"/>
                      <a:pt x="17" y="50"/>
                    </a:cubicBezTo>
                    <a:cubicBezTo>
                      <a:pt x="17" y="51"/>
                      <a:pt x="16" y="49"/>
                      <a:pt x="16" y="49"/>
                    </a:cubicBezTo>
                    <a:cubicBezTo>
                      <a:pt x="15" y="49"/>
                      <a:pt x="15" y="49"/>
                      <a:pt x="14" y="48"/>
                    </a:cubicBezTo>
                    <a:cubicBezTo>
                      <a:pt x="13" y="47"/>
                      <a:pt x="11" y="49"/>
                      <a:pt x="10" y="48"/>
                    </a:cubicBezTo>
                    <a:cubicBezTo>
                      <a:pt x="10" y="48"/>
                      <a:pt x="11" y="46"/>
                      <a:pt x="12" y="46"/>
                    </a:cubicBezTo>
                    <a:lnTo>
                      <a:pt x="11" y="47"/>
                    </a:lnTo>
                    <a:cubicBezTo>
                      <a:pt x="11" y="47"/>
                      <a:pt x="15" y="49"/>
                      <a:pt x="16" y="47"/>
                    </a:cubicBezTo>
                    <a:cubicBezTo>
                      <a:pt x="15" y="45"/>
                      <a:pt x="14" y="46"/>
                      <a:pt x="13" y="45"/>
                    </a:cubicBezTo>
                    <a:cubicBezTo>
                      <a:pt x="13" y="43"/>
                      <a:pt x="13" y="40"/>
                      <a:pt x="14" y="38"/>
                    </a:cubicBezTo>
                    <a:cubicBezTo>
                      <a:pt x="13" y="34"/>
                      <a:pt x="7" y="34"/>
                      <a:pt x="4" y="31"/>
                    </a:cubicBezTo>
                    <a:cubicBezTo>
                      <a:pt x="4" y="30"/>
                      <a:pt x="0" y="29"/>
                      <a:pt x="2" y="27"/>
                    </a:cubicBezTo>
                    <a:cubicBezTo>
                      <a:pt x="3" y="23"/>
                      <a:pt x="8" y="26"/>
                      <a:pt x="9" y="23"/>
                    </a:cubicBezTo>
                    <a:cubicBezTo>
                      <a:pt x="7" y="20"/>
                      <a:pt x="2" y="24"/>
                      <a:pt x="2" y="20"/>
                    </a:cubicBezTo>
                    <a:cubicBezTo>
                      <a:pt x="4" y="18"/>
                      <a:pt x="6" y="17"/>
                      <a:pt x="9" y="18"/>
                    </a:cubicBezTo>
                    <a:cubicBezTo>
                      <a:pt x="10" y="19"/>
                      <a:pt x="11" y="20"/>
                      <a:pt x="10" y="21"/>
                    </a:cubicBezTo>
                    <a:cubicBezTo>
                      <a:pt x="9" y="22"/>
                      <a:pt x="9" y="23"/>
                      <a:pt x="9" y="24"/>
                    </a:cubicBezTo>
                    <a:cubicBezTo>
                      <a:pt x="10" y="24"/>
                      <a:pt x="11" y="25"/>
                      <a:pt x="12" y="25"/>
                    </a:cubicBezTo>
                    <a:cubicBezTo>
                      <a:pt x="13" y="24"/>
                      <a:pt x="16" y="22"/>
                      <a:pt x="15" y="20"/>
                    </a:cubicBezTo>
                    <a:cubicBezTo>
                      <a:pt x="15" y="18"/>
                      <a:pt x="15" y="17"/>
                      <a:pt x="14" y="16"/>
                    </a:cubicBezTo>
                    <a:cubicBezTo>
                      <a:pt x="12" y="14"/>
                      <a:pt x="7" y="13"/>
                      <a:pt x="7" y="9"/>
                    </a:cubicBezTo>
                    <a:cubicBezTo>
                      <a:pt x="8" y="6"/>
                      <a:pt x="8" y="1"/>
                      <a:pt x="13" y="0"/>
                    </a:cubicBezTo>
                    <a:cubicBezTo>
                      <a:pt x="15" y="0"/>
                      <a:pt x="16" y="1"/>
                      <a:pt x="18"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29" name="Freeform 405"/>
              <p:cNvSpPr>
                <a:spLocks/>
              </p:cNvSpPr>
              <p:nvPr/>
            </p:nvSpPr>
            <p:spPr bwMode="auto">
              <a:xfrm>
                <a:off x="2372" y="2388"/>
                <a:ext cx="78" cy="98"/>
              </a:xfrm>
              <a:custGeom>
                <a:avLst/>
                <a:gdLst/>
                <a:ahLst/>
                <a:cxnLst>
                  <a:cxn ang="0">
                    <a:pos x="10" y="2"/>
                  </a:cxn>
                  <a:cxn ang="0">
                    <a:pos x="10" y="5"/>
                  </a:cxn>
                  <a:cxn ang="0">
                    <a:pos x="6" y="7"/>
                  </a:cxn>
                  <a:cxn ang="0">
                    <a:pos x="10" y="8"/>
                  </a:cxn>
                  <a:cxn ang="0">
                    <a:pos x="10" y="12"/>
                  </a:cxn>
                  <a:cxn ang="0">
                    <a:pos x="2" y="10"/>
                  </a:cxn>
                  <a:cxn ang="0">
                    <a:pos x="1" y="3"/>
                  </a:cxn>
                  <a:cxn ang="0">
                    <a:pos x="7" y="0"/>
                  </a:cxn>
                  <a:cxn ang="0">
                    <a:pos x="10" y="2"/>
                  </a:cxn>
                </a:cxnLst>
                <a:rect l="0" t="0" r="r" b="b"/>
                <a:pathLst>
                  <a:path w="10" h="13">
                    <a:moveTo>
                      <a:pt x="10" y="2"/>
                    </a:moveTo>
                    <a:lnTo>
                      <a:pt x="10" y="5"/>
                    </a:lnTo>
                    <a:cubicBezTo>
                      <a:pt x="9" y="6"/>
                      <a:pt x="5" y="4"/>
                      <a:pt x="6" y="7"/>
                    </a:cubicBezTo>
                    <a:cubicBezTo>
                      <a:pt x="7" y="8"/>
                      <a:pt x="9" y="9"/>
                      <a:pt x="10" y="8"/>
                    </a:cubicBezTo>
                    <a:cubicBezTo>
                      <a:pt x="10" y="10"/>
                      <a:pt x="10" y="11"/>
                      <a:pt x="10" y="12"/>
                    </a:cubicBezTo>
                    <a:cubicBezTo>
                      <a:pt x="7" y="11"/>
                      <a:pt x="4" y="13"/>
                      <a:pt x="2" y="10"/>
                    </a:cubicBezTo>
                    <a:cubicBezTo>
                      <a:pt x="0" y="8"/>
                      <a:pt x="0" y="5"/>
                      <a:pt x="1" y="3"/>
                    </a:cubicBezTo>
                    <a:cubicBezTo>
                      <a:pt x="2" y="0"/>
                      <a:pt x="5" y="0"/>
                      <a:pt x="7" y="0"/>
                    </a:cubicBezTo>
                    <a:cubicBezTo>
                      <a:pt x="8" y="0"/>
                      <a:pt x="10" y="0"/>
                      <a:pt x="10"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5" name="Group 607"/>
            <p:cNvGrpSpPr>
              <a:grpSpLocks/>
            </p:cNvGrpSpPr>
            <p:nvPr/>
          </p:nvGrpSpPr>
          <p:grpSpPr bwMode="auto">
            <a:xfrm>
              <a:off x="557" y="1244"/>
              <a:ext cx="5281" cy="3355"/>
              <a:chOff x="557" y="1244"/>
              <a:chExt cx="5281" cy="3355"/>
            </a:xfrm>
          </p:grpSpPr>
          <p:sp>
            <p:nvSpPr>
              <p:cNvPr id="1431" name="Freeform 407"/>
              <p:cNvSpPr>
                <a:spLocks/>
              </p:cNvSpPr>
              <p:nvPr/>
            </p:nvSpPr>
            <p:spPr bwMode="auto">
              <a:xfrm>
                <a:off x="3749" y="2388"/>
                <a:ext cx="78" cy="68"/>
              </a:xfrm>
              <a:custGeom>
                <a:avLst/>
                <a:gdLst/>
                <a:ahLst/>
                <a:cxnLst>
                  <a:cxn ang="0">
                    <a:pos x="7" y="3"/>
                  </a:cxn>
                  <a:cxn ang="0">
                    <a:pos x="10" y="7"/>
                  </a:cxn>
                  <a:cxn ang="0">
                    <a:pos x="10" y="9"/>
                  </a:cxn>
                  <a:cxn ang="0">
                    <a:pos x="3" y="5"/>
                  </a:cxn>
                  <a:cxn ang="0">
                    <a:pos x="0" y="6"/>
                  </a:cxn>
                  <a:cxn ang="0">
                    <a:pos x="0" y="4"/>
                  </a:cxn>
                  <a:cxn ang="0">
                    <a:pos x="7" y="3"/>
                  </a:cxn>
                </a:cxnLst>
                <a:rect l="0" t="0" r="r" b="b"/>
                <a:pathLst>
                  <a:path w="10" h="9">
                    <a:moveTo>
                      <a:pt x="7" y="3"/>
                    </a:moveTo>
                    <a:cubicBezTo>
                      <a:pt x="9" y="4"/>
                      <a:pt x="9" y="6"/>
                      <a:pt x="10" y="7"/>
                    </a:cubicBezTo>
                    <a:cubicBezTo>
                      <a:pt x="10" y="8"/>
                      <a:pt x="10" y="8"/>
                      <a:pt x="10" y="9"/>
                    </a:cubicBezTo>
                    <a:cubicBezTo>
                      <a:pt x="8" y="7"/>
                      <a:pt x="6" y="5"/>
                      <a:pt x="3" y="5"/>
                    </a:cubicBezTo>
                    <a:cubicBezTo>
                      <a:pt x="2" y="5"/>
                      <a:pt x="1" y="5"/>
                      <a:pt x="0" y="6"/>
                    </a:cubicBezTo>
                    <a:cubicBezTo>
                      <a:pt x="0" y="5"/>
                      <a:pt x="0" y="4"/>
                      <a:pt x="0" y="4"/>
                    </a:cubicBezTo>
                    <a:cubicBezTo>
                      <a:pt x="1" y="2"/>
                      <a:pt x="5" y="0"/>
                      <a:pt x="7"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32" name="Freeform 408"/>
              <p:cNvSpPr>
                <a:spLocks/>
              </p:cNvSpPr>
              <p:nvPr/>
            </p:nvSpPr>
            <p:spPr bwMode="auto">
              <a:xfrm>
                <a:off x="1402" y="2410"/>
                <a:ext cx="63" cy="61"/>
              </a:xfrm>
              <a:custGeom>
                <a:avLst/>
                <a:gdLst/>
                <a:ahLst/>
                <a:cxnLst>
                  <a:cxn ang="0">
                    <a:pos x="7" y="2"/>
                  </a:cxn>
                  <a:cxn ang="0">
                    <a:pos x="5" y="8"/>
                  </a:cxn>
                  <a:cxn ang="0">
                    <a:pos x="3" y="7"/>
                  </a:cxn>
                  <a:cxn ang="0">
                    <a:pos x="1" y="2"/>
                  </a:cxn>
                  <a:cxn ang="0">
                    <a:pos x="4" y="0"/>
                  </a:cxn>
                  <a:cxn ang="0">
                    <a:pos x="7" y="2"/>
                  </a:cxn>
                </a:cxnLst>
                <a:rect l="0" t="0" r="r" b="b"/>
                <a:pathLst>
                  <a:path w="8" h="8">
                    <a:moveTo>
                      <a:pt x="7" y="2"/>
                    </a:moveTo>
                    <a:cubicBezTo>
                      <a:pt x="7" y="4"/>
                      <a:pt x="8" y="7"/>
                      <a:pt x="5" y="8"/>
                    </a:cubicBezTo>
                    <a:cubicBezTo>
                      <a:pt x="4" y="8"/>
                      <a:pt x="3" y="8"/>
                      <a:pt x="3" y="7"/>
                    </a:cubicBezTo>
                    <a:cubicBezTo>
                      <a:pt x="2" y="5"/>
                      <a:pt x="0" y="4"/>
                      <a:pt x="1" y="2"/>
                    </a:cubicBezTo>
                    <a:cubicBezTo>
                      <a:pt x="2" y="1"/>
                      <a:pt x="3" y="0"/>
                      <a:pt x="4" y="0"/>
                    </a:cubicBezTo>
                    <a:cubicBezTo>
                      <a:pt x="6" y="0"/>
                      <a:pt x="7" y="1"/>
                      <a:pt x="7"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33" name="Freeform 409"/>
              <p:cNvSpPr>
                <a:spLocks/>
              </p:cNvSpPr>
              <p:nvPr/>
            </p:nvSpPr>
            <p:spPr bwMode="auto">
              <a:xfrm>
                <a:off x="4273" y="2410"/>
                <a:ext cx="102" cy="53"/>
              </a:xfrm>
              <a:custGeom>
                <a:avLst/>
                <a:gdLst/>
                <a:ahLst/>
                <a:cxnLst>
                  <a:cxn ang="0">
                    <a:pos x="7" y="0"/>
                  </a:cxn>
                  <a:cxn ang="0">
                    <a:pos x="13" y="6"/>
                  </a:cxn>
                  <a:cxn ang="0">
                    <a:pos x="13" y="7"/>
                  </a:cxn>
                  <a:cxn ang="0">
                    <a:pos x="8" y="6"/>
                  </a:cxn>
                  <a:cxn ang="0">
                    <a:pos x="6" y="6"/>
                  </a:cxn>
                  <a:cxn ang="0">
                    <a:pos x="0" y="0"/>
                  </a:cxn>
                  <a:cxn ang="0">
                    <a:pos x="7" y="0"/>
                  </a:cxn>
                </a:cxnLst>
                <a:rect l="0" t="0" r="r" b="b"/>
                <a:pathLst>
                  <a:path w="13" h="7">
                    <a:moveTo>
                      <a:pt x="7" y="0"/>
                    </a:moveTo>
                    <a:cubicBezTo>
                      <a:pt x="10" y="1"/>
                      <a:pt x="12" y="4"/>
                      <a:pt x="13" y="6"/>
                    </a:cubicBezTo>
                    <a:cubicBezTo>
                      <a:pt x="13" y="6"/>
                      <a:pt x="13" y="6"/>
                      <a:pt x="13" y="7"/>
                    </a:cubicBezTo>
                    <a:cubicBezTo>
                      <a:pt x="11" y="6"/>
                      <a:pt x="10" y="5"/>
                      <a:pt x="8" y="6"/>
                    </a:cubicBezTo>
                    <a:cubicBezTo>
                      <a:pt x="7" y="7"/>
                      <a:pt x="6" y="7"/>
                      <a:pt x="6" y="6"/>
                    </a:cubicBezTo>
                    <a:cubicBezTo>
                      <a:pt x="5" y="4"/>
                      <a:pt x="1" y="3"/>
                      <a:pt x="0" y="0"/>
                    </a:cubicBezTo>
                    <a:cubicBezTo>
                      <a:pt x="3" y="1"/>
                      <a:pt x="4" y="1"/>
                      <a:pt x="7" y="0"/>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34" name="Freeform 410"/>
              <p:cNvSpPr>
                <a:spLocks/>
              </p:cNvSpPr>
              <p:nvPr/>
            </p:nvSpPr>
            <p:spPr bwMode="auto">
              <a:xfrm>
                <a:off x="4164" y="2441"/>
                <a:ext cx="94" cy="68"/>
              </a:xfrm>
              <a:custGeom>
                <a:avLst/>
                <a:gdLst/>
                <a:ahLst/>
                <a:cxnLst>
                  <a:cxn ang="0">
                    <a:pos x="10" y="4"/>
                  </a:cxn>
                  <a:cxn ang="0">
                    <a:pos x="12" y="8"/>
                  </a:cxn>
                  <a:cxn ang="0">
                    <a:pos x="1" y="8"/>
                  </a:cxn>
                  <a:cxn ang="0">
                    <a:pos x="0" y="7"/>
                  </a:cxn>
                  <a:cxn ang="0">
                    <a:pos x="3" y="2"/>
                  </a:cxn>
                  <a:cxn ang="0">
                    <a:pos x="10" y="4"/>
                  </a:cxn>
                </a:cxnLst>
                <a:rect l="0" t="0" r="r" b="b"/>
                <a:pathLst>
                  <a:path w="12" h="9">
                    <a:moveTo>
                      <a:pt x="10" y="4"/>
                    </a:moveTo>
                    <a:cubicBezTo>
                      <a:pt x="11" y="4"/>
                      <a:pt x="12" y="6"/>
                      <a:pt x="12" y="8"/>
                    </a:cubicBezTo>
                    <a:cubicBezTo>
                      <a:pt x="9" y="8"/>
                      <a:pt x="4" y="4"/>
                      <a:pt x="1" y="8"/>
                    </a:cubicBezTo>
                    <a:cubicBezTo>
                      <a:pt x="0" y="9"/>
                      <a:pt x="0" y="7"/>
                      <a:pt x="0" y="7"/>
                    </a:cubicBezTo>
                    <a:cubicBezTo>
                      <a:pt x="0" y="5"/>
                      <a:pt x="1" y="3"/>
                      <a:pt x="3" y="2"/>
                    </a:cubicBezTo>
                    <a:cubicBezTo>
                      <a:pt x="5" y="0"/>
                      <a:pt x="8" y="3"/>
                      <a:pt x="10"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35" name="Freeform 411"/>
              <p:cNvSpPr>
                <a:spLocks/>
              </p:cNvSpPr>
              <p:nvPr/>
            </p:nvSpPr>
            <p:spPr bwMode="auto">
              <a:xfrm>
                <a:off x="4047" y="2463"/>
                <a:ext cx="93" cy="76"/>
              </a:xfrm>
              <a:custGeom>
                <a:avLst/>
                <a:gdLst/>
                <a:ahLst/>
                <a:cxnLst>
                  <a:cxn ang="0">
                    <a:pos x="10" y="4"/>
                  </a:cxn>
                  <a:cxn ang="0">
                    <a:pos x="8" y="10"/>
                  </a:cxn>
                  <a:cxn ang="0">
                    <a:pos x="7" y="10"/>
                  </a:cxn>
                  <a:cxn ang="0">
                    <a:pos x="5" y="4"/>
                  </a:cxn>
                  <a:cxn ang="0">
                    <a:pos x="0" y="3"/>
                  </a:cxn>
                  <a:cxn ang="0">
                    <a:pos x="1" y="3"/>
                  </a:cxn>
                  <a:cxn ang="0">
                    <a:pos x="1" y="3"/>
                  </a:cxn>
                  <a:cxn ang="0">
                    <a:pos x="5" y="0"/>
                  </a:cxn>
                  <a:cxn ang="0">
                    <a:pos x="10" y="4"/>
                  </a:cxn>
                </a:cxnLst>
                <a:rect l="0" t="0" r="r" b="b"/>
                <a:pathLst>
                  <a:path w="12" h="10">
                    <a:moveTo>
                      <a:pt x="10" y="4"/>
                    </a:moveTo>
                    <a:cubicBezTo>
                      <a:pt x="12" y="6"/>
                      <a:pt x="9" y="8"/>
                      <a:pt x="8" y="10"/>
                    </a:cubicBezTo>
                    <a:cubicBezTo>
                      <a:pt x="8" y="10"/>
                      <a:pt x="7" y="10"/>
                      <a:pt x="7" y="10"/>
                    </a:cubicBezTo>
                    <a:cubicBezTo>
                      <a:pt x="7" y="8"/>
                      <a:pt x="7" y="6"/>
                      <a:pt x="5" y="4"/>
                    </a:cubicBezTo>
                    <a:cubicBezTo>
                      <a:pt x="4" y="2"/>
                      <a:pt x="2" y="3"/>
                      <a:pt x="0" y="3"/>
                    </a:cubicBezTo>
                    <a:lnTo>
                      <a:pt x="1" y="3"/>
                    </a:lnTo>
                    <a:lnTo>
                      <a:pt x="1" y="3"/>
                    </a:lnTo>
                    <a:cubicBezTo>
                      <a:pt x="2" y="0"/>
                      <a:pt x="3" y="1"/>
                      <a:pt x="5" y="0"/>
                    </a:cubicBezTo>
                    <a:cubicBezTo>
                      <a:pt x="8" y="0"/>
                      <a:pt x="9" y="2"/>
                      <a:pt x="10"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36" name="Freeform 412"/>
              <p:cNvSpPr>
                <a:spLocks/>
              </p:cNvSpPr>
              <p:nvPr/>
            </p:nvSpPr>
            <p:spPr bwMode="auto">
              <a:xfrm>
                <a:off x="1300" y="2463"/>
                <a:ext cx="126" cy="91"/>
              </a:xfrm>
              <a:custGeom>
                <a:avLst/>
                <a:gdLst/>
                <a:ahLst/>
                <a:cxnLst>
                  <a:cxn ang="0">
                    <a:pos x="14" y="3"/>
                  </a:cxn>
                  <a:cxn ang="0">
                    <a:pos x="16" y="4"/>
                  </a:cxn>
                  <a:cxn ang="0">
                    <a:pos x="13" y="10"/>
                  </a:cxn>
                  <a:cxn ang="0">
                    <a:pos x="6" y="11"/>
                  </a:cxn>
                  <a:cxn ang="0">
                    <a:pos x="2" y="3"/>
                  </a:cxn>
                  <a:cxn ang="0">
                    <a:pos x="7" y="0"/>
                  </a:cxn>
                  <a:cxn ang="0">
                    <a:pos x="14" y="3"/>
                  </a:cxn>
                </a:cxnLst>
                <a:rect l="0" t="0" r="r" b="b"/>
                <a:pathLst>
                  <a:path w="16" h="12">
                    <a:moveTo>
                      <a:pt x="14" y="3"/>
                    </a:moveTo>
                    <a:cubicBezTo>
                      <a:pt x="14" y="4"/>
                      <a:pt x="16" y="3"/>
                      <a:pt x="16" y="4"/>
                    </a:cubicBezTo>
                    <a:cubicBezTo>
                      <a:pt x="16" y="6"/>
                      <a:pt x="15" y="9"/>
                      <a:pt x="13" y="10"/>
                    </a:cubicBezTo>
                    <a:cubicBezTo>
                      <a:pt x="10" y="10"/>
                      <a:pt x="8" y="12"/>
                      <a:pt x="6" y="11"/>
                    </a:cubicBezTo>
                    <a:cubicBezTo>
                      <a:pt x="5" y="8"/>
                      <a:pt x="0" y="7"/>
                      <a:pt x="2" y="3"/>
                    </a:cubicBezTo>
                    <a:cubicBezTo>
                      <a:pt x="3" y="1"/>
                      <a:pt x="5" y="1"/>
                      <a:pt x="7" y="0"/>
                    </a:cubicBezTo>
                    <a:cubicBezTo>
                      <a:pt x="9" y="1"/>
                      <a:pt x="13" y="0"/>
                      <a:pt x="14"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37" name="Freeform 413"/>
              <p:cNvSpPr>
                <a:spLocks/>
              </p:cNvSpPr>
              <p:nvPr/>
            </p:nvSpPr>
            <p:spPr bwMode="auto">
              <a:xfrm>
                <a:off x="2623" y="2554"/>
                <a:ext cx="70" cy="76"/>
              </a:xfrm>
              <a:custGeom>
                <a:avLst/>
                <a:gdLst/>
                <a:ahLst/>
                <a:cxnLst>
                  <a:cxn ang="0">
                    <a:pos x="7" y="2"/>
                  </a:cxn>
                  <a:cxn ang="0">
                    <a:pos x="5" y="6"/>
                  </a:cxn>
                  <a:cxn ang="0">
                    <a:pos x="4" y="9"/>
                  </a:cxn>
                  <a:cxn ang="0">
                    <a:pos x="4" y="10"/>
                  </a:cxn>
                  <a:cxn ang="0">
                    <a:pos x="1" y="6"/>
                  </a:cxn>
                  <a:cxn ang="0">
                    <a:pos x="1" y="3"/>
                  </a:cxn>
                  <a:cxn ang="0">
                    <a:pos x="7" y="2"/>
                  </a:cxn>
                </a:cxnLst>
                <a:rect l="0" t="0" r="r" b="b"/>
                <a:pathLst>
                  <a:path w="9" h="10">
                    <a:moveTo>
                      <a:pt x="7" y="2"/>
                    </a:moveTo>
                    <a:cubicBezTo>
                      <a:pt x="6" y="3"/>
                      <a:pt x="9" y="7"/>
                      <a:pt x="5" y="6"/>
                    </a:cubicBezTo>
                    <a:cubicBezTo>
                      <a:pt x="4" y="7"/>
                      <a:pt x="4" y="8"/>
                      <a:pt x="4" y="9"/>
                    </a:cubicBezTo>
                    <a:cubicBezTo>
                      <a:pt x="4" y="9"/>
                      <a:pt x="4" y="10"/>
                      <a:pt x="4" y="10"/>
                    </a:cubicBezTo>
                    <a:cubicBezTo>
                      <a:pt x="2" y="10"/>
                      <a:pt x="2" y="7"/>
                      <a:pt x="1" y="6"/>
                    </a:cubicBezTo>
                    <a:cubicBezTo>
                      <a:pt x="0" y="5"/>
                      <a:pt x="1" y="4"/>
                      <a:pt x="1" y="3"/>
                    </a:cubicBezTo>
                    <a:cubicBezTo>
                      <a:pt x="3" y="2"/>
                      <a:pt x="6" y="0"/>
                      <a:pt x="7"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38" name="Freeform 414"/>
              <p:cNvSpPr>
                <a:spLocks/>
              </p:cNvSpPr>
              <p:nvPr/>
            </p:nvSpPr>
            <p:spPr bwMode="auto">
              <a:xfrm>
                <a:off x="1019" y="2562"/>
                <a:ext cx="86" cy="106"/>
              </a:xfrm>
              <a:custGeom>
                <a:avLst/>
                <a:gdLst/>
                <a:ahLst/>
                <a:cxnLst>
                  <a:cxn ang="0">
                    <a:pos x="9" y="4"/>
                  </a:cxn>
                  <a:cxn ang="0">
                    <a:pos x="10" y="8"/>
                  </a:cxn>
                  <a:cxn ang="0">
                    <a:pos x="10" y="9"/>
                  </a:cxn>
                  <a:cxn ang="0">
                    <a:pos x="9" y="13"/>
                  </a:cxn>
                  <a:cxn ang="0">
                    <a:pos x="5" y="14"/>
                  </a:cxn>
                  <a:cxn ang="0">
                    <a:pos x="2" y="13"/>
                  </a:cxn>
                  <a:cxn ang="0">
                    <a:pos x="1" y="9"/>
                  </a:cxn>
                  <a:cxn ang="0">
                    <a:pos x="0" y="6"/>
                  </a:cxn>
                  <a:cxn ang="0">
                    <a:pos x="2" y="2"/>
                  </a:cxn>
                  <a:cxn ang="0">
                    <a:pos x="9" y="4"/>
                  </a:cxn>
                </a:cxnLst>
                <a:rect l="0" t="0" r="r" b="b"/>
                <a:pathLst>
                  <a:path w="11" h="14">
                    <a:moveTo>
                      <a:pt x="9" y="4"/>
                    </a:moveTo>
                    <a:cubicBezTo>
                      <a:pt x="10" y="6"/>
                      <a:pt x="10" y="7"/>
                      <a:pt x="10" y="8"/>
                    </a:cubicBezTo>
                    <a:cubicBezTo>
                      <a:pt x="11" y="8"/>
                      <a:pt x="10" y="9"/>
                      <a:pt x="10" y="9"/>
                    </a:cubicBezTo>
                    <a:cubicBezTo>
                      <a:pt x="10" y="11"/>
                      <a:pt x="10" y="12"/>
                      <a:pt x="9" y="13"/>
                    </a:cubicBezTo>
                    <a:cubicBezTo>
                      <a:pt x="8" y="14"/>
                      <a:pt x="6" y="14"/>
                      <a:pt x="5" y="14"/>
                    </a:cubicBezTo>
                    <a:cubicBezTo>
                      <a:pt x="4" y="14"/>
                      <a:pt x="3" y="14"/>
                      <a:pt x="2" y="13"/>
                    </a:cubicBezTo>
                    <a:cubicBezTo>
                      <a:pt x="2" y="11"/>
                      <a:pt x="2" y="11"/>
                      <a:pt x="1" y="9"/>
                    </a:cubicBezTo>
                    <a:cubicBezTo>
                      <a:pt x="1" y="8"/>
                      <a:pt x="0" y="7"/>
                      <a:pt x="0" y="6"/>
                    </a:cubicBezTo>
                    <a:cubicBezTo>
                      <a:pt x="0" y="4"/>
                      <a:pt x="1" y="3"/>
                      <a:pt x="2" y="2"/>
                    </a:cubicBezTo>
                    <a:cubicBezTo>
                      <a:pt x="5" y="2"/>
                      <a:pt x="9" y="0"/>
                      <a:pt x="9"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39" name="Freeform 415"/>
              <p:cNvSpPr>
                <a:spLocks/>
              </p:cNvSpPr>
              <p:nvPr/>
            </p:nvSpPr>
            <p:spPr bwMode="auto">
              <a:xfrm>
                <a:off x="4187" y="2577"/>
                <a:ext cx="102" cy="60"/>
              </a:xfrm>
              <a:custGeom>
                <a:avLst/>
                <a:gdLst/>
                <a:ahLst/>
                <a:cxnLst>
                  <a:cxn ang="0">
                    <a:pos x="12" y="6"/>
                  </a:cxn>
                  <a:cxn ang="0">
                    <a:pos x="12" y="8"/>
                  </a:cxn>
                  <a:cxn ang="0">
                    <a:pos x="8" y="6"/>
                  </a:cxn>
                  <a:cxn ang="0">
                    <a:pos x="3" y="7"/>
                  </a:cxn>
                  <a:cxn ang="0">
                    <a:pos x="2" y="4"/>
                  </a:cxn>
                  <a:cxn ang="0">
                    <a:pos x="0" y="2"/>
                  </a:cxn>
                  <a:cxn ang="0">
                    <a:pos x="9" y="2"/>
                  </a:cxn>
                  <a:cxn ang="0">
                    <a:pos x="12" y="6"/>
                  </a:cxn>
                </a:cxnLst>
                <a:rect l="0" t="0" r="r" b="b"/>
                <a:pathLst>
                  <a:path w="13" h="8">
                    <a:moveTo>
                      <a:pt x="12" y="6"/>
                    </a:moveTo>
                    <a:cubicBezTo>
                      <a:pt x="13" y="6"/>
                      <a:pt x="12" y="7"/>
                      <a:pt x="12" y="8"/>
                    </a:cubicBezTo>
                    <a:cubicBezTo>
                      <a:pt x="11" y="7"/>
                      <a:pt x="10" y="6"/>
                      <a:pt x="8" y="6"/>
                    </a:cubicBezTo>
                    <a:cubicBezTo>
                      <a:pt x="6" y="6"/>
                      <a:pt x="5" y="7"/>
                      <a:pt x="3" y="7"/>
                    </a:cubicBezTo>
                    <a:cubicBezTo>
                      <a:pt x="3" y="6"/>
                      <a:pt x="1" y="6"/>
                      <a:pt x="2" y="4"/>
                    </a:cubicBezTo>
                    <a:cubicBezTo>
                      <a:pt x="1" y="4"/>
                      <a:pt x="0" y="3"/>
                      <a:pt x="0" y="2"/>
                    </a:cubicBezTo>
                    <a:cubicBezTo>
                      <a:pt x="3" y="0"/>
                      <a:pt x="6" y="4"/>
                      <a:pt x="9" y="2"/>
                    </a:cubicBezTo>
                    <a:cubicBezTo>
                      <a:pt x="10" y="2"/>
                      <a:pt x="12" y="4"/>
                      <a:pt x="12" y="6"/>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0" name="Freeform 416"/>
              <p:cNvSpPr>
                <a:spLocks/>
              </p:cNvSpPr>
              <p:nvPr/>
            </p:nvSpPr>
            <p:spPr bwMode="auto">
              <a:xfrm>
                <a:off x="2521" y="2607"/>
                <a:ext cx="109" cy="129"/>
              </a:xfrm>
              <a:custGeom>
                <a:avLst/>
                <a:gdLst/>
                <a:ahLst/>
                <a:cxnLst>
                  <a:cxn ang="0">
                    <a:pos x="7" y="1"/>
                  </a:cxn>
                  <a:cxn ang="0">
                    <a:pos x="7" y="4"/>
                  </a:cxn>
                  <a:cxn ang="0">
                    <a:pos x="11" y="5"/>
                  </a:cxn>
                  <a:cxn ang="0">
                    <a:pos x="14" y="14"/>
                  </a:cxn>
                  <a:cxn ang="0">
                    <a:pos x="12" y="16"/>
                  </a:cxn>
                  <a:cxn ang="0">
                    <a:pos x="4" y="15"/>
                  </a:cxn>
                  <a:cxn ang="0">
                    <a:pos x="1" y="15"/>
                  </a:cxn>
                  <a:cxn ang="0">
                    <a:pos x="1" y="8"/>
                  </a:cxn>
                  <a:cxn ang="0">
                    <a:pos x="1" y="3"/>
                  </a:cxn>
                  <a:cxn ang="0">
                    <a:pos x="4" y="0"/>
                  </a:cxn>
                  <a:cxn ang="0">
                    <a:pos x="7" y="1"/>
                  </a:cxn>
                </a:cxnLst>
                <a:rect l="0" t="0" r="r" b="b"/>
                <a:pathLst>
                  <a:path w="14" h="17">
                    <a:moveTo>
                      <a:pt x="7" y="1"/>
                    </a:moveTo>
                    <a:cubicBezTo>
                      <a:pt x="7" y="2"/>
                      <a:pt x="6" y="3"/>
                      <a:pt x="7" y="4"/>
                    </a:cubicBezTo>
                    <a:cubicBezTo>
                      <a:pt x="8" y="4"/>
                      <a:pt x="10" y="5"/>
                      <a:pt x="11" y="5"/>
                    </a:cubicBezTo>
                    <a:cubicBezTo>
                      <a:pt x="13" y="8"/>
                      <a:pt x="14" y="11"/>
                      <a:pt x="14" y="14"/>
                    </a:cubicBezTo>
                    <a:cubicBezTo>
                      <a:pt x="13" y="15"/>
                      <a:pt x="13" y="16"/>
                      <a:pt x="12" y="16"/>
                    </a:cubicBezTo>
                    <a:cubicBezTo>
                      <a:pt x="8" y="17"/>
                      <a:pt x="6" y="14"/>
                      <a:pt x="4" y="15"/>
                    </a:cubicBezTo>
                    <a:lnTo>
                      <a:pt x="1" y="15"/>
                    </a:lnTo>
                    <a:cubicBezTo>
                      <a:pt x="3" y="13"/>
                      <a:pt x="2" y="10"/>
                      <a:pt x="1" y="8"/>
                    </a:cubicBezTo>
                    <a:cubicBezTo>
                      <a:pt x="0" y="7"/>
                      <a:pt x="1" y="5"/>
                      <a:pt x="1" y="3"/>
                    </a:cubicBezTo>
                    <a:cubicBezTo>
                      <a:pt x="1" y="2"/>
                      <a:pt x="2" y="0"/>
                      <a:pt x="4" y="0"/>
                    </a:cubicBezTo>
                    <a:cubicBezTo>
                      <a:pt x="5" y="0"/>
                      <a:pt x="6" y="0"/>
                      <a:pt x="7"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1" name="Freeform 417"/>
              <p:cNvSpPr>
                <a:spLocks/>
              </p:cNvSpPr>
              <p:nvPr/>
            </p:nvSpPr>
            <p:spPr bwMode="auto">
              <a:xfrm>
                <a:off x="698" y="2615"/>
                <a:ext cx="555" cy="409"/>
              </a:xfrm>
              <a:custGeom>
                <a:avLst/>
                <a:gdLst/>
                <a:ahLst/>
                <a:cxnLst>
                  <a:cxn ang="0">
                    <a:pos x="37" y="15"/>
                  </a:cxn>
                  <a:cxn ang="0">
                    <a:pos x="32" y="18"/>
                  </a:cxn>
                  <a:cxn ang="0">
                    <a:pos x="41" y="15"/>
                  </a:cxn>
                  <a:cxn ang="0">
                    <a:pos x="41" y="10"/>
                  </a:cxn>
                  <a:cxn ang="0">
                    <a:pos x="52" y="11"/>
                  </a:cxn>
                  <a:cxn ang="0">
                    <a:pos x="51" y="17"/>
                  </a:cxn>
                  <a:cxn ang="0">
                    <a:pos x="45" y="15"/>
                  </a:cxn>
                  <a:cxn ang="0">
                    <a:pos x="44" y="20"/>
                  </a:cxn>
                  <a:cxn ang="0">
                    <a:pos x="59" y="15"/>
                  </a:cxn>
                  <a:cxn ang="0">
                    <a:pos x="67" y="18"/>
                  </a:cxn>
                  <a:cxn ang="0">
                    <a:pos x="64" y="26"/>
                  </a:cxn>
                  <a:cxn ang="0">
                    <a:pos x="61" y="44"/>
                  </a:cxn>
                  <a:cxn ang="0">
                    <a:pos x="56" y="48"/>
                  </a:cxn>
                  <a:cxn ang="0">
                    <a:pos x="51" y="46"/>
                  </a:cxn>
                  <a:cxn ang="0">
                    <a:pos x="43" y="53"/>
                  </a:cxn>
                  <a:cxn ang="0">
                    <a:pos x="39" y="48"/>
                  </a:cxn>
                  <a:cxn ang="0">
                    <a:pos x="37" y="41"/>
                  </a:cxn>
                  <a:cxn ang="0">
                    <a:pos x="43" y="44"/>
                  </a:cxn>
                  <a:cxn ang="0">
                    <a:pos x="45" y="37"/>
                  </a:cxn>
                  <a:cxn ang="0">
                    <a:pos x="46" y="30"/>
                  </a:cxn>
                  <a:cxn ang="0">
                    <a:pos x="52" y="35"/>
                  </a:cxn>
                  <a:cxn ang="0">
                    <a:pos x="55" y="42"/>
                  </a:cxn>
                  <a:cxn ang="0">
                    <a:pos x="56" y="32"/>
                  </a:cxn>
                  <a:cxn ang="0">
                    <a:pos x="50" y="27"/>
                  </a:cxn>
                  <a:cxn ang="0">
                    <a:pos x="38" y="30"/>
                  </a:cxn>
                  <a:cxn ang="0">
                    <a:pos x="28" y="31"/>
                  </a:cxn>
                  <a:cxn ang="0">
                    <a:pos x="29" y="23"/>
                  </a:cxn>
                  <a:cxn ang="0">
                    <a:pos x="15" y="15"/>
                  </a:cxn>
                  <a:cxn ang="0">
                    <a:pos x="8" y="16"/>
                  </a:cxn>
                  <a:cxn ang="0">
                    <a:pos x="1" y="16"/>
                  </a:cxn>
                  <a:cxn ang="0">
                    <a:pos x="5" y="5"/>
                  </a:cxn>
                  <a:cxn ang="0">
                    <a:pos x="33" y="8"/>
                  </a:cxn>
                </a:cxnLst>
                <a:rect l="0" t="0" r="r" b="b"/>
                <a:pathLst>
                  <a:path w="71" h="54">
                    <a:moveTo>
                      <a:pt x="33" y="8"/>
                    </a:moveTo>
                    <a:cubicBezTo>
                      <a:pt x="35" y="10"/>
                      <a:pt x="39" y="12"/>
                      <a:pt x="37" y="15"/>
                    </a:cubicBezTo>
                    <a:cubicBezTo>
                      <a:pt x="37" y="17"/>
                      <a:pt x="35" y="17"/>
                      <a:pt x="33" y="17"/>
                    </a:cubicBezTo>
                    <a:cubicBezTo>
                      <a:pt x="33" y="18"/>
                      <a:pt x="32" y="17"/>
                      <a:pt x="32" y="18"/>
                    </a:cubicBezTo>
                    <a:cubicBezTo>
                      <a:pt x="33" y="19"/>
                      <a:pt x="34" y="19"/>
                      <a:pt x="35" y="19"/>
                    </a:cubicBezTo>
                    <a:cubicBezTo>
                      <a:pt x="37" y="16"/>
                      <a:pt x="39" y="17"/>
                      <a:pt x="41" y="15"/>
                    </a:cubicBezTo>
                    <a:cubicBezTo>
                      <a:pt x="41" y="13"/>
                      <a:pt x="43" y="12"/>
                      <a:pt x="41" y="10"/>
                    </a:cubicBezTo>
                    <a:cubicBezTo>
                      <a:pt x="41" y="10"/>
                      <a:pt x="41" y="10"/>
                      <a:pt x="41" y="10"/>
                    </a:cubicBezTo>
                    <a:cubicBezTo>
                      <a:pt x="43" y="9"/>
                      <a:pt x="44" y="8"/>
                      <a:pt x="46" y="8"/>
                    </a:cubicBezTo>
                    <a:cubicBezTo>
                      <a:pt x="47" y="11"/>
                      <a:pt x="50" y="11"/>
                      <a:pt x="52" y="11"/>
                    </a:cubicBezTo>
                    <a:cubicBezTo>
                      <a:pt x="52" y="12"/>
                      <a:pt x="54" y="12"/>
                      <a:pt x="53" y="13"/>
                    </a:cubicBezTo>
                    <a:cubicBezTo>
                      <a:pt x="53" y="14"/>
                      <a:pt x="52" y="16"/>
                      <a:pt x="51" y="17"/>
                    </a:cubicBezTo>
                    <a:cubicBezTo>
                      <a:pt x="50" y="17"/>
                      <a:pt x="47" y="18"/>
                      <a:pt x="46" y="17"/>
                    </a:cubicBezTo>
                    <a:cubicBezTo>
                      <a:pt x="47" y="16"/>
                      <a:pt x="46" y="15"/>
                      <a:pt x="45" y="15"/>
                    </a:cubicBezTo>
                    <a:cubicBezTo>
                      <a:pt x="44" y="15"/>
                      <a:pt x="43" y="16"/>
                      <a:pt x="43" y="17"/>
                    </a:cubicBezTo>
                    <a:cubicBezTo>
                      <a:pt x="43" y="18"/>
                      <a:pt x="42" y="19"/>
                      <a:pt x="44" y="20"/>
                    </a:cubicBezTo>
                    <a:cubicBezTo>
                      <a:pt x="48" y="19"/>
                      <a:pt x="54" y="23"/>
                      <a:pt x="57" y="17"/>
                    </a:cubicBezTo>
                    <a:cubicBezTo>
                      <a:pt x="58" y="17"/>
                      <a:pt x="60" y="16"/>
                      <a:pt x="59" y="15"/>
                    </a:cubicBezTo>
                    <a:cubicBezTo>
                      <a:pt x="61" y="15"/>
                      <a:pt x="60" y="17"/>
                      <a:pt x="62" y="17"/>
                    </a:cubicBezTo>
                    <a:cubicBezTo>
                      <a:pt x="64" y="17"/>
                      <a:pt x="66" y="16"/>
                      <a:pt x="67" y="18"/>
                    </a:cubicBezTo>
                    <a:cubicBezTo>
                      <a:pt x="68" y="18"/>
                      <a:pt x="70" y="18"/>
                      <a:pt x="71" y="19"/>
                    </a:cubicBezTo>
                    <a:cubicBezTo>
                      <a:pt x="69" y="22"/>
                      <a:pt x="63" y="21"/>
                      <a:pt x="64" y="26"/>
                    </a:cubicBezTo>
                    <a:cubicBezTo>
                      <a:pt x="64" y="28"/>
                      <a:pt x="62" y="29"/>
                      <a:pt x="61" y="30"/>
                    </a:cubicBezTo>
                    <a:cubicBezTo>
                      <a:pt x="63" y="35"/>
                      <a:pt x="57" y="40"/>
                      <a:pt x="61" y="44"/>
                    </a:cubicBezTo>
                    <a:cubicBezTo>
                      <a:pt x="61" y="45"/>
                      <a:pt x="62" y="46"/>
                      <a:pt x="61" y="46"/>
                    </a:cubicBezTo>
                    <a:cubicBezTo>
                      <a:pt x="60" y="47"/>
                      <a:pt x="57" y="46"/>
                      <a:pt x="56" y="48"/>
                    </a:cubicBezTo>
                    <a:cubicBezTo>
                      <a:pt x="55" y="48"/>
                      <a:pt x="56" y="47"/>
                      <a:pt x="55" y="46"/>
                    </a:cubicBezTo>
                    <a:cubicBezTo>
                      <a:pt x="54" y="44"/>
                      <a:pt x="52" y="45"/>
                      <a:pt x="51" y="46"/>
                    </a:cubicBezTo>
                    <a:cubicBezTo>
                      <a:pt x="50" y="47"/>
                      <a:pt x="47" y="48"/>
                      <a:pt x="47" y="51"/>
                    </a:cubicBezTo>
                    <a:cubicBezTo>
                      <a:pt x="47" y="53"/>
                      <a:pt x="45" y="53"/>
                      <a:pt x="43" y="53"/>
                    </a:cubicBezTo>
                    <a:cubicBezTo>
                      <a:pt x="43" y="53"/>
                      <a:pt x="43" y="54"/>
                      <a:pt x="43" y="53"/>
                    </a:cubicBezTo>
                    <a:cubicBezTo>
                      <a:pt x="43" y="51"/>
                      <a:pt x="40" y="50"/>
                      <a:pt x="39" y="48"/>
                    </a:cubicBezTo>
                    <a:cubicBezTo>
                      <a:pt x="38" y="47"/>
                      <a:pt x="37" y="46"/>
                      <a:pt x="37" y="45"/>
                    </a:cubicBezTo>
                    <a:cubicBezTo>
                      <a:pt x="36" y="44"/>
                      <a:pt x="37" y="43"/>
                      <a:pt x="37" y="41"/>
                    </a:cubicBezTo>
                    <a:cubicBezTo>
                      <a:pt x="38" y="40"/>
                      <a:pt x="40" y="39"/>
                      <a:pt x="41" y="39"/>
                    </a:cubicBezTo>
                    <a:cubicBezTo>
                      <a:pt x="42" y="40"/>
                      <a:pt x="43" y="42"/>
                      <a:pt x="43" y="44"/>
                    </a:cubicBezTo>
                    <a:cubicBezTo>
                      <a:pt x="44" y="44"/>
                      <a:pt x="45" y="43"/>
                      <a:pt x="45" y="42"/>
                    </a:cubicBezTo>
                    <a:cubicBezTo>
                      <a:pt x="45" y="41"/>
                      <a:pt x="46" y="39"/>
                      <a:pt x="45" y="37"/>
                    </a:cubicBezTo>
                    <a:cubicBezTo>
                      <a:pt x="44" y="36"/>
                      <a:pt x="43" y="36"/>
                      <a:pt x="43" y="34"/>
                    </a:cubicBezTo>
                    <a:cubicBezTo>
                      <a:pt x="43" y="32"/>
                      <a:pt x="45" y="31"/>
                      <a:pt x="46" y="30"/>
                    </a:cubicBezTo>
                    <a:cubicBezTo>
                      <a:pt x="47" y="30"/>
                      <a:pt x="48" y="29"/>
                      <a:pt x="50" y="30"/>
                    </a:cubicBezTo>
                    <a:cubicBezTo>
                      <a:pt x="49" y="32"/>
                      <a:pt x="51" y="34"/>
                      <a:pt x="52" y="35"/>
                    </a:cubicBezTo>
                    <a:cubicBezTo>
                      <a:pt x="53" y="36"/>
                      <a:pt x="55" y="36"/>
                      <a:pt x="56" y="38"/>
                    </a:cubicBezTo>
                    <a:cubicBezTo>
                      <a:pt x="57" y="40"/>
                      <a:pt x="55" y="41"/>
                      <a:pt x="55" y="42"/>
                    </a:cubicBezTo>
                    <a:cubicBezTo>
                      <a:pt x="57" y="42"/>
                      <a:pt x="59" y="40"/>
                      <a:pt x="59" y="38"/>
                    </a:cubicBezTo>
                    <a:cubicBezTo>
                      <a:pt x="59" y="35"/>
                      <a:pt x="58" y="33"/>
                      <a:pt x="56" y="32"/>
                    </a:cubicBezTo>
                    <a:cubicBezTo>
                      <a:pt x="55" y="31"/>
                      <a:pt x="53" y="32"/>
                      <a:pt x="52" y="31"/>
                    </a:cubicBezTo>
                    <a:cubicBezTo>
                      <a:pt x="52" y="30"/>
                      <a:pt x="52" y="28"/>
                      <a:pt x="50" y="27"/>
                    </a:cubicBezTo>
                    <a:cubicBezTo>
                      <a:pt x="47" y="27"/>
                      <a:pt x="44" y="27"/>
                      <a:pt x="41" y="27"/>
                    </a:cubicBezTo>
                    <a:cubicBezTo>
                      <a:pt x="40" y="28"/>
                      <a:pt x="38" y="28"/>
                      <a:pt x="38" y="30"/>
                    </a:cubicBezTo>
                    <a:cubicBezTo>
                      <a:pt x="36" y="32"/>
                      <a:pt x="32" y="30"/>
                      <a:pt x="29" y="32"/>
                    </a:cubicBezTo>
                    <a:cubicBezTo>
                      <a:pt x="28" y="32"/>
                      <a:pt x="28" y="31"/>
                      <a:pt x="28" y="31"/>
                    </a:cubicBezTo>
                    <a:cubicBezTo>
                      <a:pt x="27" y="30"/>
                      <a:pt x="28" y="29"/>
                      <a:pt x="28" y="28"/>
                    </a:cubicBezTo>
                    <a:cubicBezTo>
                      <a:pt x="29" y="27"/>
                      <a:pt x="29" y="24"/>
                      <a:pt x="29" y="23"/>
                    </a:cubicBezTo>
                    <a:cubicBezTo>
                      <a:pt x="28" y="19"/>
                      <a:pt x="23" y="21"/>
                      <a:pt x="22" y="17"/>
                    </a:cubicBezTo>
                    <a:cubicBezTo>
                      <a:pt x="20" y="16"/>
                      <a:pt x="18" y="15"/>
                      <a:pt x="15" y="15"/>
                    </a:cubicBezTo>
                    <a:cubicBezTo>
                      <a:pt x="14" y="17"/>
                      <a:pt x="12" y="18"/>
                      <a:pt x="11" y="18"/>
                    </a:cubicBezTo>
                    <a:cubicBezTo>
                      <a:pt x="10" y="18"/>
                      <a:pt x="8" y="17"/>
                      <a:pt x="8" y="16"/>
                    </a:cubicBezTo>
                    <a:cubicBezTo>
                      <a:pt x="8" y="14"/>
                      <a:pt x="9" y="14"/>
                      <a:pt x="10" y="12"/>
                    </a:cubicBezTo>
                    <a:cubicBezTo>
                      <a:pt x="7" y="13"/>
                      <a:pt x="4" y="14"/>
                      <a:pt x="1" y="16"/>
                    </a:cubicBezTo>
                    <a:cubicBezTo>
                      <a:pt x="0" y="16"/>
                      <a:pt x="1" y="14"/>
                      <a:pt x="1" y="12"/>
                    </a:cubicBezTo>
                    <a:cubicBezTo>
                      <a:pt x="3" y="10"/>
                      <a:pt x="4" y="7"/>
                      <a:pt x="5" y="5"/>
                    </a:cubicBezTo>
                    <a:cubicBezTo>
                      <a:pt x="9" y="2"/>
                      <a:pt x="14" y="0"/>
                      <a:pt x="19" y="0"/>
                    </a:cubicBezTo>
                    <a:cubicBezTo>
                      <a:pt x="24" y="1"/>
                      <a:pt x="29" y="4"/>
                      <a:pt x="33" y="8"/>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2" name="Freeform 418"/>
              <p:cNvSpPr>
                <a:spLocks/>
              </p:cNvSpPr>
              <p:nvPr/>
            </p:nvSpPr>
            <p:spPr bwMode="auto">
              <a:xfrm>
                <a:off x="2372" y="2607"/>
                <a:ext cx="149" cy="136"/>
              </a:xfrm>
              <a:custGeom>
                <a:avLst/>
                <a:gdLst/>
                <a:ahLst/>
                <a:cxnLst>
                  <a:cxn ang="0">
                    <a:pos x="16" y="7"/>
                  </a:cxn>
                  <a:cxn ang="0">
                    <a:pos x="17" y="14"/>
                  </a:cxn>
                  <a:cxn ang="0">
                    <a:pos x="16" y="15"/>
                  </a:cxn>
                  <a:cxn ang="0">
                    <a:pos x="8" y="11"/>
                  </a:cxn>
                  <a:cxn ang="0">
                    <a:pos x="5" y="14"/>
                  </a:cxn>
                  <a:cxn ang="0">
                    <a:pos x="3" y="18"/>
                  </a:cxn>
                  <a:cxn ang="0">
                    <a:pos x="3" y="18"/>
                  </a:cxn>
                  <a:cxn ang="0">
                    <a:pos x="1" y="14"/>
                  </a:cxn>
                  <a:cxn ang="0">
                    <a:pos x="2" y="13"/>
                  </a:cxn>
                  <a:cxn ang="0">
                    <a:pos x="3" y="11"/>
                  </a:cxn>
                  <a:cxn ang="0">
                    <a:pos x="8" y="9"/>
                  </a:cxn>
                  <a:cxn ang="0">
                    <a:pos x="6" y="7"/>
                  </a:cxn>
                  <a:cxn ang="0">
                    <a:pos x="2" y="6"/>
                  </a:cxn>
                  <a:cxn ang="0">
                    <a:pos x="8" y="1"/>
                  </a:cxn>
                  <a:cxn ang="0">
                    <a:pos x="16" y="7"/>
                  </a:cxn>
                </a:cxnLst>
                <a:rect l="0" t="0" r="r" b="b"/>
                <a:pathLst>
                  <a:path w="19" h="18">
                    <a:moveTo>
                      <a:pt x="16" y="7"/>
                    </a:moveTo>
                    <a:cubicBezTo>
                      <a:pt x="19" y="8"/>
                      <a:pt x="17" y="11"/>
                      <a:pt x="17" y="14"/>
                    </a:cubicBezTo>
                    <a:cubicBezTo>
                      <a:pt x="17" y="14"/>
                      <a:pt x="17" y="15"/>
                      <a:pt x="16" y="15"/>
                    </a:cubicBezTo>
                    <a:cubicBezTo>
                      <a:pt x="13" y="13"/>
                      <a:pt x="12" y="10"/>
                      <a:pt x="8" y="11"/>
                    </a:cubicBezTo>
                    <a:cubicBezTo>
                      <a:pt x="7" y="12"/>
                      <a:pt x="6" y="14"/>
                      <a:pt x="5" y="14"/>
                    </a:cubicBezTo>
                    <a:cubicBezTo>
                      <a:pt x="4" y="15"/>
                      <a:pt x="3" y="16"/>
                      <a:pt x="3" y="18"/>
                    </a:cubicBezTo>
                    <a:lnTo>
                      <a:pt x="3" y="18"/>
                    </a:lnTo>
                    <a:cubicBezTo>
                      <a:pt x="2" y="16"/>
                      <a:pt x="0" y="16"/>
                      <a:pt x="1" y="14"/>
                    </a:cubicBezTo>
                    <a:lnTo>
                      <a:pt x="2" y="13"/>
                    </a:lnTo>
                    <a:cubicBezTo>
                      <a:pt x="2" y="12"/>
                      <a:pt x="3" y="12"/>
                      <a:pt x="3" y="11"/>
                    </a:cubicBezTo>
                    <a:cubicBezTo>
                      <a:pt x="4" y="9"/>
                      <a:pt x="6" y="9"/>
                      <a:pt x="8" y="9"/>
                    </a:cubicBezTo>
                    <a:cubicBezTo>
                      <a:pt x="8" y="7"/>
                      <a:pt x="6" y="7"/>
                      <a:pt x="6" y="7"/>
                    </a:cubicBezTo>
                    <a:cubicBezTo>
                      <a:pt x="5" y="6"/>
                      <a:pt x="3" y="7"/>
                      <a:pt x="2" y="6"/>
                    </a:cubicBezTo>
                    <a:cubicBezTo>
                      <a:pt x="3" y="4"/>
                      <a:pt x="5" y="2"/>
                      <a:pt x="8" y="1"/>
                    </a:cubicBezTo>
                    <a:cubicBezTo>
                      <a:pt x="12" y="0"/>
                      <a:pt x="13" y="6"/>
                      <a:pt x="16" y="7"/>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3" name="Freeform 419"/>
              <p:cNvSpPr>
                <a:spLocks/>
              </p:cNvSpPr>
              <p:nvPr/>
            </p:nvSpPr>
            <p:spPr bwMode="auto">
              <a:xfrm>
                <a:off x="956" y="2615"/>
                <a:ext cx="55" cy="60"/>
              </a:xfrm>
              <a:custGeom>
                <a:avLst/>
                <a:gdLst/>
                <a:ahLst/>
                <a:cxnLst>
                  <a:cxn ang="0">
                    <a:pos x="7" y="4"/>
                  </a:cxn>
                  <a:cxn ang="0">
                    <a:pos x="7" y="7"/>
                  </a:cxn>
                  <a:cxn ang="0">
                    <a:pos x="4" y="7"/>
                  </a:cxn>
                  <a:cxn ang="0">
                    <a:pos x="1" y="4"/>
                  </a:cxn>
                  <a:cxn ang="0">
                    <a:pos x="2" y="0"/>
                  </a:cxn>
                  <a:cxn ang="0">
                    <a:pos x="5" y="0"/>
                  </a:cxn>
                  <a:cxn ang="0">
                    <a:pos x="7" y="4"/>
                  </a:cxn>
                </a:cxnLst>
                <a:rect l="0" t="0" r="r" b="b"/>
                <a:pathLst>
                  <a:path w="7" h="8">
                    <a:moveTo>
                      <a:pt x="7" y="4"/>
                    </a:moveTo>
                    <a:cubicBezTo>
                      <a:pt x="7" y="5"/>
                      <a:pt x="7" y="6"/>
                      <a:pt x="7" y="7"/>
                    </a:cubicBezTo>
                    <a:cubicBezTo>
                      <a:pt x="6" y="7"/>
                      <a:pt x="5" y="8"/>
                      <a:pt x="4" y="7"/>
                    </a:cubicBezTo>
                    <a:cubicBezTo>
                      <a:pt x="3" y="7"/>
                      <a:pt x="1" y="6"/>
                      <a:pt x="1" y="4"/>
                    </a:cubicBezTo>
                    <a:cubicBezTo>
                      <a:pt x="1" y="3"/>
                      <a:pt x="0" y="1"/>
                      <a:pt x="2" y="0"/>
                    </a:cubicBezTo>
                    <a:cubicBezTo>
                      <a:pt x="3" y="0"/>
                      <a:pt x="4" y="0"/>
                      <a:pt x="5" y="0"/>
                    </a:cubicBezTo>
                    <a:cubicBezTo>
                      <a:pt x="6" y="2"/>
                      <a:pt x="6" y="2"/>
                      <a:pt x="7"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4" name="Freeform 420"/>
              <p:cNvSpPr>
                <a:spLocks/>
              </p:cNvSpPr>
              <p:nvPr/>
            </p:nvSpPr>
            <p:spPr bwMode="auto">
              <a:xfrm>
                <a:off x="2943" y="2630"/>
                <a:ext cx="79" cy="76"/>
              </a:xfrm>
              <a:custGeom>
                <a:avLst/>
                <a:gdLst/>
                <a:ahLst/>
                <a:cxnLst>
                  <a:cxn ang="0">
                    <a:pos x="10" y="1"/>
                  </a:cxn>
                  <a:cxn ang="0">
                    <a:pos x="6" y="4"/>
                  </a:cxn>
                  <a:cxn ang="0">
                    <a:pos x="3" y="9"/>
                  </a:cxn>
                  <a:cxn ang="0">
                    <a:pos x="3" y="10"/>
                  </a:cxn>
                  <a:cxn ang="0">
                    <a:pos x="1" y="3"/>
                  </a:cxn>
                  <a:cxn ang="0">
                    <a:pos x="4" y="0"/>
                  </a:cxn>
                  <a:cxn ang="0">
                    <a:pos x="10" y="1"/>
                  </a:cxn>
                </a:cxnLst>
                <a:rect l="0" t="0" r="r" b="b"/>
                <a:pathLst>
                  <a:path w="10" h="10">
                    <a:moveTo>
                      <a:pt x="10" y="1"/>
                    </a:moveTo>
                    <a:cubicBezTo>
                      <a:pt x="10" y="4"/>
                      <a:pt x="7" y="3"/>
                      <a:pt x="6" y="4"/>
                    </a:cubicBezTo>
                    <a:cubicBezTo>
                      <a:pt x="4" y="6"/>
                      <a:pt x="3" y="7"/>
                      <a:pt x="3" y="9"/>
                    </a:cubicBezTo>
                    <a:lnTo>
                      <a:pt x="3" y="10"/>
                    </a:lnTo>
                    <a:cubicBezTo>
                      <a:pt x="1" y="8"/>
                      <a:pt x="0" y="6"/>
                      <a:pt x="1" y="3"/>
                    </a:cubicBezTo>
                    <a:cubicBezTo>
                      <a:pt x="2" y="2"/>
                      <a:pt x="3" y="0"/>
                      <a:pt x="4" y="0"/>
                    </a:cubicBezTo>
                    <a:cubicBezTo>
                      <a:pt x="6" y="0"/>
                      <a:pt x="9" y="0"/>
                      <a:pt x="10"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5" name="Freeform 421"/>
              <p:cNvSpPr>
                <a:spLocks/>
              </p:cNvSpPr>
              <p:nvPr/>
            </p:nvSpPr>
            <p:spPr bwMode="auto">
              <a:xfrm>
                <a:off x="1222" y="2622"/>
                <a:ext cx="70" cy="76"/>
              </a:xfrm>
              <a:custGeom>
                <a:avLst/>
                <a:gdLst/>
                <a:ahLst/>
                <a:cxnLst>
                  <a:cxn ang="0">
                    <a:pos x="3" y="3"/>
                  </a:cxn>
                  <a:cxn ang="0">
                    <a:pos x="3" y="5"/>
                  </a:cxn>
                  <a:cxn ang="0">
                    <a:pos x="7" y="8"/>
                  </a:cxn>
                  <a:cxn ang="0">
                    <a:pos x="4" y="9"/>
                  </a:cxn>
                  <a:cxn ang="0">
                    <a:pos x="0" y="6"/>
                  </a:cxn>
                  <a:cxn ang="0">
                    <a:pos x="3" y="3"/>
                  </a:cxn>
                </a:cxnLst>
                <a:rect l="0" t="0" r="r" b="b"/>
                <a:pathLst>
                  <a:path w="9" h="10">
                    <a:moveTo>
                      <a:pt x="3" y="3"/>
                    </a:moveTo>
                    <a:cubicBezTo>
                      <a:pt x="2" y="4"/>
                      <a:pt x="3" y="4"/>
                      <a:pt x="3" y="5"/>
                    </a:cubicBezTo>
                    <a:cubicBezTo>
                      <a:pt x="4" y="7"/>
                      <a:pt x="9" y="5"/>
                      <a:pt x="7" y="8"/>
                    </a:cubicBezTo>
                    <a:cubicBezTo>
                      <a:pt x="6" y="9"/>
                      <a:pt x="5" y="10"/>
                      <a:pt x="4" y="9"/>
                    </a:cubicBezTo>
                    <a:cubicBezTo>
                      <a:pt x="2" y="9"/>
                      <a:pt x="1" y="7"/>
                      <a:pt x="0" y="6"/>
                    </a:cubicBezTo>
                    <a:cubicBezTo>
                      <a:pt x="0" y="5"/>
                      <a:pt x="1" y="0"/>
                      <a:pt x="3"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6" name="Freeform 422"/>
              <p:cNvSpPr>
                <a:spLocks/>
              </p:cNvSpPr>
              <p:nvPr/>
            </p:nvSpPr>
            <p:spPr bwMode="auto">
              <a:xfrm>
                <a:off x="2216" y="2645"/>
                <a:ext cx="148" cy="121"/>
              </a:xfrm>
              <a:custGeom>
                <a:avLst/>
                <a:gdLst/>
                <a:ahLst/>
                <a:cxnLst>
                  <a:cxn ang="0">
                    <a:pos x="10" y="3"/>
                  </a:cxn>
                  <a:cxn ang="0">
                    <a:pos x="10" y="5"/>
                  </a:cxn>
                  <a:cxn ang="0">
                    <a:pos x="9" y="8"/>
                  </a:cxn>
                  <a:cxn ang="0">
                    <a:pos x="8" y="9"/>
                  </a:cxn>
                  <a:cxn ang="0">
                    <a:pos x="9" y="11"/>
                  </a:cxn>
                  <a:cxn ang="0">
                    <a:pos x="14" y="9"/>
                  </a:cxn>
                  <a:cxn ang="0">
                    <a:pos x="16" y="6"/>
                  </a:cxn>
                  <a:cxn ang="0">
                    <a:pos x="19" y="12"/>
                  </a:cxn>
                  <a:cxn ang="0">
                    <a:pos x="17" y="14"/>
                  </a:cxn>
                  <a:cxn ang="0">
                    <a:pos x="14" y="15"/>
                  </a:cxn>
                  <a:cxn ang="0">
                    <a:pos x="1" y="13"/>
                  </a:cxn>
                  <a:cxn ang="0">
                    <a:pos x="1" y="8"/>
                  </a:cxn>
                  <a:cxn ang="0">
                    <a:pos x="3" y="7"/>
                  </a:cxn>
                  <a:cxn ang="0">
                    <a:pos x="5" y="4"/>
                  </a:cxn>
                  <a:cxn ang="0">
                    <a:pos x="5" y="1"/>
                  </a:cxn>
                  <a:cxn ang="0">
                    <a:pos x="10" y="3"/>
                  </a:cxn>
                </a:cxnLst>
                <a:rect l="0" t="0" r="r" b="b"/>
                <a:pathLst>
                  <a:path w="19" h="16">
                    <a:moveTo>
                      <a:pt x="10" y="3"/>
                    </a:moveTo>
                    <a:cubicBezTo>
                      <a:pt x="9" y="4"/>
                      <a:pt x="10" y="4"/>
                      <a:pt x="10" y="5"/>
                    </a:cubicBezTo>
                    <a:cubicBezTo>
                      <a:pt x="10" y="6"/>
                      <a:pt x="10" y="7"/>
                      <a:pt x="9" y="8"/>
                    </a:cubicBezTo>
                    <a:cubicBezTo>
                      <a:pt x="9" y="8"/>
                      <a:pt x="8" y="8"/>
                      <a:pt x="8" y="9"/>
                    </a:cubicBezTo>
                    <a:cubicBezTo>
                      <a:pt x="8" y="10"/>
                      <a:pt x="8" y="11"/>
                      <a:pt x="9" y="11"/>
                    </a:cubicBezTo>
                    <a:cubicBezTo>
                      <a:pt x="11" y="11"/>
                      <a:pt x="11" y="8"/>
                      <a:pt x="14" y="9"/>
                    </a:cubicBezTo>
                    <a:cubicBezTo>
                      <a:pt x="15" y="8"/>
                      <a:pt x="14" y="6"/>
                      <a:pt x="16" y="6"/>
                    </a:cubicBezTo>
                    <a:cubicBezTo>
                      <a:pt x="18" y="7"/>
                      <a:pt x="19" y="10"/>
                      <a:pt x="19" y="12"/>
                    </a:cubicBezTo>
                    <a:cubicBezTo>
                      <a:pt x="18" y="13"/>
                      <a:pt x="18" y="14"/>
                      <a:pt x="17" y="14"/>
                    </a:cubicBezTo>
                    <a:cubicBezTo>
                      <a:pt x="16" y="14"/>
                      <a:pt x="15" y="15"/>
                      <a:pt x="14" y="15"/>
                    </a:cubicBezTo>
                    <a:cubicBezTo>
                      <a:pt x="9" y="16"/>
                      <a:pt x="6" y="14"/>
                      <a:pt x="1" y="13"/>
                    </a:cubicBezTo>
                    <a:cubicBezTo>
                      <a:pt x="1" y="12"/>
                      <a:pt x="0" y="10"/>
                      <a:pt x="1" y="8"/>
                    </a:cubicBezTo>
                    <a:cubicBezTo>
                      <a:pt x="1" y="7"/>
                      <a:pt x="1" y="7"/>
                      <a:pt x="3" y="7"/>
                    </a:cubicBezTo>
                    <a:cubicBezTo>
                      <a:pt x="4" y="6"/>
                      <a:pt x="4" y="6"/>
                      <a:pt x="5" y="4"/>
                    </a:cubicBezTo>
                    <a:cubicBezTo>
                      <a:pt x="6" y="3"/>
                      <a:pt x="4" y="2"/>
                      <a:pt x="5" y="1"/>
                    </a:cubicBezTo>
                    <a:cubicBezTo>
                      <a:pt x="7" y="0"/>
                      <a:pt x="9" y="2"/>
                      <a:pt x="10"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7" name="Freeform 423"/>
              <p:cNvSpPr>
                <a:spLocks/>
              </p:cNvSpPr>
              <p:nvPr/>
            </p:nvSpPr>
            <p:spPr bwMode="auto">
              <a:xfrm>
                <a:off x="1379" y="2660"/>
                <a:ext cx="47" cy="61"/>
              </a:xfrm>
              <a:custGeom>
                <a:avLst/>
                <a:gdLst/>
                <a:ahLst/>
                <a:cxnLst>
                  <a:cxn ang="0">
                    <a:pos x="6" y="2"/>
                  </a:cxn>
                  <a:cxn ang="0">
                    <a:pos x="5" y="7"/>
                  </a:cxn>
                  <a:cxn ang="0">
                    <a:pos x="1" y="7"/>
                  </a:cxn>
                  <a:cxn ang="0">
                    <a:pos x="0" y="6"/>
                  </a:cxn>
                  <a:cxn ang="0">
                    <a:pos x="4" y="0"/>
                  </a:cxn>
                  <a:cxn ang="0">
                    <a:pos x="6" y="2"/>
                  </a:cxn>
                </a:cxnLst>
                <a:rect l="0" t="0" r="r" b="b"/>
                <a:pathLst>
                  <a:path w="6" h="8">
                    <a:moveTo>
                      <a:pt x="6" y="2"/>
                    </a:moveTo>
                    <a:cubicBezTo>
                      <a:pt x="6" y="3"/>
                      <a:pt x="5" y="5"/>
                      <a:pt x="5" y="7"/>
                    </a:cubicBezTo>
                    <a:cubicBezTo>
                      <a:pt x="4" y="7"/>
                      <a:pt x="3" y="8"/>
                      <a:pt x="1" y="7"/>
                    </a:cubicBezTo>
                    <a:cubicBezTo>
                      <a:pt x="1" y="7"/>
                      <a:pt x="0" y="7"/>
                      <a:pt x="0" y="6"/>
                    </a:cubicBezTo>
                    <a:cubicBezTo>
                      <a:pt x="3" y="5"/>
                      <a:pt x="2" y="2"/>
                      <a:pt x="4" y="0"/>
                    </a:cubicBezTo>
                    <a:cubicBezTo>
                      <a:pt x="5" y="0"/>
                      <a:pt x="6" y="1"/>
                      <a:pt x="6"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8" name="Freeform 424"/>
              <p:cNvSpPr>
                <a:spLocks/>
              </p:cNvSpPr>
              <p:nvPr/>
            </p:nvSpPr>
            <p:spPr bwMode="auto">
              <a:xfrm>
                <a:off x="2834" y="2653"/>
                <a:ext cx="55" cy="37"/>
              </a:xfrm>
              <a:custGeom>
                <a:avLst/>
                <a:gdLst/>
                <a:ahLst/>
                <a:cxnLst>
                  <a:cxn ang="0">
                    <a:pos x="7" y="4"/>
                  </a:cxn>
                  <a:cxn ang="0">
                    <a:pos x="7" y="5"/>
                  </a:cxn>
                  <a:cxn ang="0">
                    <a:pos x="5" y="3"/>
                  </a:cxn>
                  <a:cxn ang="0">
                    <a:pos x="0" y="3"/>
                  </a:cxn>
                  <a:cxn ang="0">
                    <a:pos x="2" y="1"/>
                  </a:cxn>
                  <a:cxn ang="0">
                    <a:pos x="7" y="4"/>
                  </a:cxn>
                </a:cxnLst>
                <a:rect l="0" t="0" r="r" b="b"/>
                <a:pathLst>
                  <a:path w="7" h="5">
                    <a:moveTo>
                      <a:pt x="7" y="4"/>
                    </a:moveTo>
                    <a:lnTo>
                      <a:pt x="7" y="5"/>
                    </a:lnTo>
                    <a:cubicBezTo>
                      <a:pt x="7" y="4"/>
                      <a:pt x="6" y="4"/>
                      <a:pt x="5" y="3"/>
                    </a:cubicBezTo>
                    <a:cubicBezTo>
                      <a:pt x="4" y="3"/>
                      <a:pt x="1" y="3"/>
                      <a:pt x="0" y="3"/>
                    </a:cubicBezTo>
                    <a:cubicBezTo>
                      <a:pt x="0" y="1"/>
                      <a:pt x="1" y="1"/>
                      <a:pt x="2" y="1"/>
                    </a:cubicBezTo>
                    <a:cubicBezTo>
                      <a:pt x="4" y="0"/>
                      <a:pt x="6" y="2"/>
                      <a:pt x="7"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49" name="Freeform 425"/>
              <p:cNvSpPr>
                <a:spLocks/>
              </p:cNvSpPr>
              <p:nvPr/>
            </p:nvSpPr>
            <p:spPr bwMode="auto">
              <a:xfrm>
                <a:off x="2889" y="2653"/>
                <a:ext cx="70" cy="106"/>
              </a:xfrm>
              <a:custGeom>
                <a:avLst/>
                <a:gdLst/>
                <a:ahLst/>
                <a:cxnLst>
                  <a:cxn ang="0">
                    <a:pos x="8" y="6"/>
                  </a:cxn>
                  <a:cxn ang="0">
                    <a:pos x="7" y="12"/>
                  </a:cxn>
                  <a:cxn ang="0">
                    <a:pos x="1" y="13"/>
                  </a:cxn>
                  <a:cxn ang="0">
                    <a:pos x="1" y="10"/>
                  </a:cxn>
                  <a:cxn ang="0">
                    <a:pos x="3" y="7"/>
                  </a:cxn>
                  <a:cxn ang="0">
                    <a:pos x="2" y="1"/>
                  </a:cxn>
                  <a:cxn ang="0">
                    <a:pos x="6" y="2"/>
                  </a:cxn>
                  <a:cxn ang="0">
                    <a:pos x="8" y="6"/>
                  </a:cxn>
                </a:cxnLst>
                <a:rect l="0" t="0" r="r" b="b"/>
                <a:pathLst>
                  <a:path w="9" h="14">
                    <a:moveTo>
                      <a:pt x="8" y="6"/>
                    </a:moveTo>
                    <a:cubicBezTo>
                      <a:pt x="8" y="8"/>
                      <a:pt x="9" y="10"/>
                      <a:pt x="7" y="12"/>
                    </a:cubicBezTo>
                    <a:cubicBezTo>
                      <a:pt x="6" y="13"/>
                      <a:pt x="3" y="14"/>
                      <a:pt x="1" y="13"/>
                    </a:cubicBezTo>
                    <a:cubicBezTo>
                      <a:pt x="2" y="12"/>
                      <a:pt x="0" y="11"/>
                      <a:pt x="1" y="10"/>
                    </a:cubicBezTo>
                    <a:cubicBezTo>
                      <a:pt x="2" y="9"/>
                      <a:pt x="3" y="8"/>
                      <a:pt x="3" y="7"/>
                    </a:cubicBezTo>
                    <a:cubicBezTo>
                      <a:pt x="3" y="5"/>
                      <a:pt x="2" y="3"/>
                      <a:pt x="2" y="1"/>
                    </a:cubicBezTo>
                    <a:cubicBezTo>
                      <a:pt x="3" y="0"/>
                      <a:pt x="4" y="1"/>
                      <a:pt x="6" y="2"/>
                    </a:cubicBezTo>
                    <a:cubicBezTo>
                      <a:pt x="6" y="3"/>
                      <a:pt x="7" y="4"/>
                      <a:pt x="8" y="6"/>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0" name="Freeform 426"/>
              <p:cNvSpPr>
                <a:spLocks/>
              </p:cNvSpPr>
              <p:nvPr/>
            </p:nvSpPr>
            <p:spPr bwMode="auto">
              <a:xfrm>
                <a:off x="1136" y="2645"/>
                <a:ext cx="70" cy="68"/>
              </a:xfrm>
              <a:custGeom>
                <a:avLst/>
                <a:gdLst/>
                <a:ahLst/>
                <a:cxnLst>
                  <a:cxn ang="0">
                    <a:pos x="7" y="3"/>
                  </a:cxn>
                  <a:cxn ang="0">
                    <a:pos x="7" y="9"/>
                  </a:cxn>
                  <a:cxn ang="0">
                    <a:pos x="2" y="8"/>
                  </a:cxn>
                  <a:cxn ang="0">
                    <a:pos x="0" y="3"/>
                  </a:cxn>
                  <a:cxn ang="0">
                    <a:pos x="3" y="0"/>
                  </a:cxn>
                  <a:cxn ang="0">
                    <a:pos x="7" y="3"/>
                  </a:cxn>
                </a:cxnLst>
                <a:rect l="0" t="0" r="r" b="b"/>
                <a:pathLst>
                  <a:path w="9" h="9">
                    <a:moveTo>
                      <a:pt x="7" y="3"/>
                    </a:moveTo>
                    <a:cubicBezTo>
                      <a:pt x="7" y="5"/>
                      <a:pt x="9" y="7"/>
                      <a:pt x="7" y="9"/>
                    </a:cubicBezTo>
                    <a:cubicBezTo>
                      <a:pt x="5" y="9"/>
                      <a:pt x="3" y="8"/>
                      <a:pt x="2" y="8"/>
                    </a:cubicBezTo>
                    <a:cubicBezTo>
                      <a:pt x="2" y="6"/>
                      <a:pt x="0" y="5"/>
                      <a:pt x="0" y="3"/>
                    </a:cubicBezTo>
                    <a:cubicBezTo>
                      <a:pt x="1" y="2"/>
                      <a:pt x="2" y="1"/>
                      <a:pt x="3" y="0"/>
                    </a:cubicBezTo>
                    <a:cubicBezTo>
                      <a:pt x="5" y="0"/>
                      <a:pt x="6" y="2"/>
                      <a:pt x="7"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1" name="Freeform 427"/>
              <p:cNvSpPr>
                <a:spLocks/>
              </p:cNvSpPr>
              <p:nvPr/>
            </p:nvSpPr>
            <p:spPr bwMode="auto">
              <a:xfrm>
                <a:off x="1778" y="2660"/>
                <a:ext cx="226" cy="205"/>
              </a:xfrm>
              <a:custGeom>
                <a:avLst/>
                <a:gdLst/>
                <a:ahLst/>
                <a:cxnLst>
                  <a:cxn ang="0">
                    <a:pos x="16" y="3"/>
                  </a:cxn>
                  <a:cxn ang="0">
                    <a:pos x="16" y="9"/>
                  </a:cxn>
                  <a:cxn ang="0">
                    <a:pos x="21" y="12"/>
                  </a:cxn>
                  <a:cxn ang="0">
                    <a:pos x="28" y="16"/>
                  </a:cxn>
                  <a:cxn ang="0">
                    <a:pos x="28" y="19"/>
                  </a:cxn>
                  <a:cxn ang="0">
                    <a:pos x="24" y="25"/>
                  </a:cxn>
                  <a:cxn ang="0">
                    <a:pos x="17" y="25"/>
                  </a:cxn>
                  <a:cxn ang="0">
                    <a:pos x="17" y="23"/>
                  </a:cxn>
                  <a:cxn ang="0">
                    <a:pos x="23" y="22"/>
                  </a:cxn>
                  <a:cxn ang="0">
                    <a:pos x="20" y="17"/>
                  </a:cxn>
                  <a:cxn ang="0">
                    <a:pos x="8" y="20"/>
                  </a:cxn>
                  <a:cxn ang="0">
                    <a:pos x="1" y="16"/>
                  </a:cxn>
                  <a:cxn ang="0">
                    <a:pos x="3" y="13"/>
                  </a:cxn>
                  <a:cxn ang="0">
                    <a:pos x="4" y="15"/>
                  </a:cxn>
                  <a:cxn ang="0">
                    <a:pos x="6" y="17"/>
                  </a:cxn>
                  <a:cxn ang="0">
                    <a:pos x="11" y="16"/>
                  </a:cxn>
                  <a:cxn ang="0">
                    <a:pos x="11" y="11"/>
                  </a:cxn>
                  <a:cxn ang="0">
                    <a:pos x="9" y="11"/>
                  </a:cxn>
                  <a:cxn ang="0">
                    <a:pos x="3" y="7"/>
                  </a:cxn>
                  <a:cxn ang="0">
                    <a:pos x="3" y="5"/>
                  </a:cxn>
                  <a:cxn ang="0">
                    <a:pos x="4" y="4"/>
                  </a:cxn>
                  <a:cxn ang="0">
                    <a:pos x="6" y="7"/>
                  </a:cxn>
                  <a:cxn ang="0">
                    <a:pos x="9" y="7"/>
                  </a:cxn>
                  <a:cxn ang="0">
                    <a:pos x="10" y="3"/>
                  </a:cxn>
                  <a:cxn ang="0">
                    <a:pos x="16" y="3"/>
                  </a:cxn>
                </a:cxnLst>
                <a:rect l="0" t="0" r="r" b="b"/>
                <a:pathLst>
                  <a:path w="29" h="27">
                    <a:moveTo>
                      <a:pt x="16" y="3"/>
                    </a:moveTo>
                    <a:cubicBezTo>
                      <a:pt x="16" y="5"/>
                      <a:pt x="15" y="7"/>
                      <a:pt x="16" y="9"/>
                    </a:cubicBezTo>
                    <a:cubicBezTo>
                      <a:pt x="17" y="11"/>
                      <a:pt x="20" y="10"/>
                      <a:pt x="21" y="12"/>
                    </a:cubicBezTo>
                    <a:cubicBezTo>
                      <a:pt x="23" y="15"/>
                      <a:pt x="27" y="13"/>
                      <a:pt x="28" y="16"/>
                    </a:cubicBezTo>
                    <a:cubicBezTo>
                      <a:pt x="29" y="17"/>
                      <a:pt x="29" y="18"/>
                      <a:pt x="28" y="19"/>
                    </a:cubicBezTo>
                    <a:cubicBezTo>
                      <a:pt x="27" y="21"/>
                      <a:pt x="27" y="25"/>
                      <a:pt x="24" y="25"/>
                    </a:cubicBezTo>
                    <a:cubicBezTo>
                      <a:pt x="22" y="26"/>
                      <a:pt x="19" y="27"/>
                      <a:pt x="17" y="25"/>
                    </a:cubicBezTo>
                    <a:cubicBezTo>
                      <a:pt x="17" y="24"/>
                      <a:pt x="16" y="23"/>
                      <a:pt x="17" y="23"/>
                    </a:cubicBezTo>
                    <a:cubicBezTo>
                      <a:pt x="19" y="23"/>
                      <a:pt x="21" y="23"/>
                      <a:pt x="23" y="22"/>
                    </a:cubicBezTo>
                    <a:cubicBezTo>
                      <a:pt x="23" y="20"/>
                      <a:pt x="21" y="18"/>
                      <a:pt x="20" y="17"/>
                    </a:cubicBezTo>
                    <a:cubicBezTo>
                      <a:pt x="15" y="15"/>
                      <a:pt x="13" y="22"/>
                      <a:pt x="8" y="20"/>
                    </a:cubicBezTo>
                    <a:cubicBezTo>
                      <a:pt x="5" y="19"/>
                      <a:pt x="2" y="19"/>
                      <a:pt x="1" y="16"/>
                    </a:cubicBezTo>
                    <a:cubicBezTo>
                      <a:pt x="0" y="15"/>
                      <a:pt x="2" y="14"/>
                      <a:pt x="3" y="13"/>
                    </a:cubicBezTo>
                    <a:cubicBezTo>
                      <a:pt x="3" y="13"/>
                      <a:pt x="4" y="14"/>
                      <a:pt x="4" y="15"/>
                    </a:cubicBezTo>
                    <a:cubicBezTo>
                      <a:pt x="4" y="16"/>
                      <a:pt x="5" y="16"/>
                      <a:pt x="6" y="17"/>
                    </a:cubicBezTo>
                    <a:cubicBezTo>
                      <a:pt x="8" y="17"/>
                      <a:pt x="10" y="17"/>
                      <a:pt x="11" y="16"/>
                    </a:cubicBezTo>
                    <a:cubicBezTo>
                      <a:pt x="12" y="14"/>
                      <a:pt x="12" y="13"/>
                      <a:pt x="11" y="11"/>
                    </a:cubicBezTo>
                    <a:cubicBezTo>
                      <a:pt x="10" y="10"/>
                      <a:pt x="10" y="11"/>
                      <a:pt x="9" y="11"/>
                    </a:cubicBezTo>
                    <a:cubicBezTo>
                      <a:pt x="7" y="10"/>
                      <a:pt x="4" y="10"/>
                      <a:pt x="3" y="7"/>
                    </a:cubicBezTo>
                    <a:cubicBezTo>
                      <a:pt x="3" y="7"/>
                      <a:pt x="3" y="6"/>
                      <a:pt x="3" y="5"/>
                    </a:cubicBezTo>
                    <a:cubicBezTo>
                      <a:pt x="4" y="5"/>
                      <a:pt x="3" y="4"/>
                      <a:pt x="4" y="4"/>
                    </a:cubicBezTo>
                    <a:cubicBezTo>
                      <a:pt x="4" y="5"/>
                      <a:pt x="5" y="6"/>
                      <a:pt x="6" y="7"/>
                    </a:cubicBezTo>
                    <a:cubicBezTo>
                      <a:pt x="7" y="7"/>
                      <a:pt x="8" y="7"/>
                      <a:pt x="9" y="7"/>
                    </a:cubicBezTo>
                    <a:cubicBezTo>
                      <a:pt x="11" y="6"/>
                      <a:pt x="10" y="4"/>
                      <a:pt x="10" y="3"/>
                    </a:cubicBezTo>
                    <a:cubicBezTo>
                      <a:pt x="13" y="3"/>
                      <a:pt x="15" y="0"/>
                      <a:pt x="16"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2" name="Freeform 428"/>
              <p:cNvSpPr>
                <a:spLocks/>
              </p:cNvSpPr>
              <p:nvPr/>
            </p:nvSpPr>
            <p:spPr bwMode="auto">
              <a:xfrm>
                <a:off x="1426" y="2683"/>
                <a:ext cx="78" cy="98"/>
              </a:xfrm>
              <a:custGeom>
                <a:avLst/>
                <a:gdLst/>
                <a:ahLst/>
                <a:cxnLst>
                  <a:cxn ang="0">
                    <a:pos x="9" y="4"/>
                  </a:cxn>
                  <a:cxn ang="0">
                    <a:pos x="9" y="9"/>
                  </a:cxn>
                  <a:cxn ang="0">
                    <a:pos x="8" y="11"/>
                  </a:cxn>
                  <a:cxn ang="0">
                    <a:pos x="4" y="13"/>
                  </a:cxn>
                  <a:cxn ang="0">
                    <a:pos x="1" y="13"/>
                  </a:cxn>
                  <a:cxn ang="0">
                    <a:pos x="2" y="11"/>
                  </a:cxn>
                  <a:cxn ang="0">
                    <a:pos x="0" y="8"/>
                  </a:cxn>
                  <a:cxn ang="0">
                    <a:pos x="6" y="1"/>
                  </a:cxn>
                  <a:cxn ang="0">
                    <a:pos x="7" y="1"/>
                  </a:cxn>
                  <a:cxn ang="0">
                    <a:pos x="9" y="4"/>
                  </a:cxn>
                </a:cxnLst>
                <a:rect l="0" t="0" r="r" b="b"/>
                <a:pathLst>
                  <a:path w="10" h="13">
                    <a:moveTo>
                      <a:pt x="9" y="4"/>
                    </a:moveTo>
                    <a:cubicBezTo>
                      <a:pt x="10" y="6"/>
                      <a:pt x="9" y="7"/>
                      <a:pt x="9" y="9"/>
                    </a:cubicBezTo>
                    <a:cubicBezTo>
                      <a:pt x="9" y="9"/>
                      <a:pt x="8" y="10"/>
                      <a:pt x="8" y="11"/>
                    </a:cubicBezTo>
                    <a:cubicBezTo>
                      <a:pt x="7" y="12"/>
                      <a:pt x="5" y="12"/>
                      <a:pt x="4" y="13"/>
                    </a:cubicBezTo>
                    <a:cubicBezTo>
                      <a:pt x="3" y="13"/>
                      <a:pt x="2" y="13"/>
                      <a:pt x="1" y="13"/>
                    </a:cubicBezTo>
                    <a:cubicBezTo>
                      <a:pt x="2" y="12"/>
                      <a:pt x="3" y="12"/>
                      <a:pt x="2" y="11"/>
                    </a:cubicBezTo>
                    <a:cubicBezTo>
                      <a:pt x="1" y="10"/>
                      <a:pt x="1" y="9"/>
                      <a:pt x="0" y="8"/>
                    </a:cubicBezTo>
                    <a:cubicBezTo>
                      <a:pt x="2" y="6"/>
                      <a:pt x="6" y="5"/>
                      <a:pt x="6" y="1"/>
                    </a:cubicBezTo>
                    <a:cubicBezTo>
                      <a:pt x="6" y="0"/>
                      <a:pt x="7" y="1"/>
                      <a:pt x="7" y="1"/>
                    </a:cubicBezTo>
                    <a:lnTo>
                      <a:pt x="9" y="4"/>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3" name="Freeform 429"/>
              <p:cNvSpPr>
                <a:spLocks/>
              </p:cNvSpPr>
              <p:nvPr/>
            </p:nvSpPr>
            <p:spPr bwMode="auto">
              <a:xfrm>
                <a:off x="2685" y="2690"/>
                <a:ext cx="102" cy="99"/>
              </a:xfrm>
              <a:custGeom>
                <a:avLst/>
                <a:gdLst/>
                <a:ahLst/>
                <a:cxnLst>
                  <a:cxn ang="0">
                    <a:pos x="10" y="3"/>
                  </a:cxn>
                  <a:cxn ang="0">
                    <a:pos x="8" y="13"/>
                  </a:cxn>
                  <a:cxn ang="0">
                    <a:pos x="5" y="13"/>
                  </a:cxn>
                  <a:cxn ang="0">
                    <a:pos x="4" y="7"/>
                  </a:cxn>
                  <a:cxn ang="0">
                    <a:pos x="1" y="6"/>
                  </a:cxn>
                  <a:cxn ang="0">
                    <a:pos x="2" y="2"/>
                  </a:cxn>
                  <a:cxn ang="0">
                    <a:pos x="5" y="0"/>
                  </a:cxn>
                  <a:cxn ang="0">
                    <a:pos x="10" y="3"/>
                  </a:cxn>
                </a:cxnLst>
                <a:rect l="0" t="0" r="r" b="b"/>
                <a:pathLst>
                  <a:path w="13" h="13">
                    <a:moveTo>
                      <a:pt x="10" y="3"/>
                    </a:moveTo>
                    <a:cubicBezTo>
                      <a:pt x="13" y="6"/>
                      <a:pt x="10" y="10"/>
                      <a:pt x="8" y="13"/>
                    </a:cubicBezTo>
                    <a:cubicBezTo>
                      <a:pt x="7" y="13"/>
                      <a:pt x="6" y="13"/>
                      <a:pt x="5" y="13"/>
                    </a:cubicBezTo>
                    <a:cubicBezTo>
                      <a:pt x="3" y="11"/>
                      <a:pt x="9" y="8"/>
                      <a:pt x="4" y="7"/>
                    </a:cubicBezTo>
                    <a:cubicBezTo>
                      <a:pt x="3" y="7"/>
                      <a:pt x="1" y="7"/>
                      <a:pt x="1" y="6"/>
                    </a:cubicBezTo>
                    <a:cubicBezTo>
                      <a:pt x="0" y="4"/>
                      <a:pt x="1" y="3"/>
                      <a:pt x="2" y="2"/>
                    </a:cubicBezTo>
                    <a:cubicBezTo>
                      <a:pt x="3" y="1"/>
                      <a:pt x="4" y="0"/>
                      <a:pt x="5" y="0"/>
                    </a:cubicBezTo>
                    <a:cubicBezTo>
                      <a:pt x="7" y="0"/>
                      <a:pt x="9" y="1"/>
                      <a:pt x="10"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4" name="Freeform 430"/>
              <p:cNvSpPr>
                <a:spLocks/>
              </p:cNvSpPr>
              <p:nvPr/>
            </p:nvSpPr>
            <p:spPr bwMode="auto">
              <a:xfrm>
                <a:off x="1512" y="2690"/>
                <a:ext cx="62" cy="76"/>
              </a:xfrm>
              <a:custGeom>
                <a:avLst/>
                <a:gdLst/>
                <a:ahLst/>
                <a:cxnLst>
                  <a:cxn ang="0">
                    <a:pos x="7" y="7"/>
                  </a:cxn>
                  <a:cxn ang="0">
                    <a:pos x="6" y="10"/>
                  </a:cxn>
                  <a:cxn ang="0">
                    <a:pos x="0" y="9"/>
                  </a:cxn>
                  <a:cxn ang="0">
                    <a:pos x="0" y="2"/>
                  </a:cxn>
                  <a:cxn ang="0">
                    <a:pos x="0" y="1"/>
                  </a:cxn>
                  <a:cxn ang="0">
                    <a:pos x="5" y="2"/>
                  </a:cxn>
                  <a:cxn ang="0">
                    <a:pos x="7" y="7"/>
                  </a:cxn>
                </a:cxnLst>
                <a:rect l="0" t="0" r="r" b="b"/>
                <a:pathLst>
                  <a:path w="8" h="10">
                    <a:moveTo>
                      <a:pt x="7" y="7"/>
                    </a:moveTo>
                    <a:cubicBezTo>
                      <a:pt x="7" y="8"/>
                      <a:pt x="8" y="10"/>
                      <a:pt x="6" y="10"/>
                    </a:cubicBezTo>
                    <a:cubicBezTo>
                      <a:pt x="5" y="9"/>
                      <a:pt x="2" y="10"/>
                      <a:pt x="0" y="9"/>
                    </a:cubicBezTo>
                    <a:cubicBezTo>
                      <a:pt x="0" y="7"/>
                      <a:pt x="1" y="5"/>
                      <a:pt x="0" y="2"/>
                    </a:cubicBezTo>
                    <a:cubicBezTo>
                      <a:pt x="0" y="2"/>
                      <a:pt x="0" y="1"/>
                      <a:pt x="0" y="1"/>
                    </a:cubicBezTo>
                    <a:cubicBezTo>
                      <a:pt x="2" y="0"/>
                      <a:pt x="3" y="2"/>
                      <a:pt x="5" y="2"/>
                    </a:cubicBezTo>
                    <a:cubicBezTo>
                      <a:pt x="5" y="4"/>
                      <a:pt x="7" y="5"/>
                      <a:pt x="7" y="7"/>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5" name="Freeform 431"/>
              <p:cNvSpPr>
                <a:spLocks/>
              </p:cNvSpPr>
              <p:nvPr/>
            </p:nvSpPr>
            <p:spPr bwMode="auto">
              <a:xfrm>
                <a:off x="2795" y="2690"/>
                <a:ext cx="78" cy="91"/>
              </a:xfrm>
              <a:custGeom>
                <a:avLst/>
                <a:gdLst/>
                <a:ahLst/>
                <a:cxnLst>
                  <a:cxn ang="0">
                    <a:pos x="7" y="1"/>
                  </a:cxn>
                  <a:cxn ang="0">
                    <a:pos x="10" y="6"/>
                  </a:cxn>
                  <a:cxn ang="0">
                    <a:pos x="10" y="7"/>
                  </a:cxn>
                  <a:cxn ang="0">
                    <a:pos x="10" y="11"/>
                  </a:cxn>
                  <a:cxn ang="0">
                    <a:pos x="6" y="12"/>
                  </a:cxn>
                  <a:cxn ang="0">
                    <a:pos x="0" y="4"/>
                  </a:cxn>
                  <a:cxn ang="0">
                    <a:pos x="3" y="1"/>
                  </a:cxn>
                  <a:cxn ang="0">
                    <a:pos x="7" y="1"/>
                  </a:cxn>
                </a:cxnLst>
                <a:rect l="0" t="0" r="r" b="b"/>
                <a:pathLst>
                  <a:path w="10" h="12">
                    <a:moveTo>
                      <a:pt x="7" y="1"/>
                    </a:moveTo>
                    <a:cubicBezTo>
                      <a:pt x="9" y="2"/>
                      <a:pt x="7" y="6"/>
                      <a:pt x="10" y="6"/>
                    </a:cubicBezTo>
                    <a:cubicBezTo>
                      <a:pt x="10" y="6"/>
                      <a:pt x="10" y="6"/>
                      <a:pt x="10" y="7"/>
                    </a:cubicBezTo>
                    <a:cubicBezTo>
                      <a:pt x="9" y="8"/>
                      <a:pt x="10" y="9"/>
                      <a:pt x="10" y="11"/>
                    </a:cubicBezTo>
                    <a:cubicBezTo>
                      <a:pt x="9" y="12"/>
                      <a:pt x="7" y="12"/>
                      <a:pt x="6" y="12"/>
                    </a:cubicBezTo>
                    <a:cubicBezTo>
                      <a:pt x="4" y="10"/>
                      <a:pt x="0" y="8"/>
                      <a:pt x="0" y="4"/>
                    </a:cubicBezTo>
                    <a:cubicBezTo>
                      <a:pt x="0" y="3"/>
                      <a:pt x="2" y="2"/>
                      <a:pt x="3" y="1"/>
                    </a:cubicBezTo>
                    <a:cubicBezTo>
                      <a:pt x="4" y="0"/>
                      <a:pt x="6" y="1"/>
                      <a:pt x="7"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6" name="Freeform 432"/>
              <p:cNvSpPr>
                <a:spLocks/>
              </p:cNvSpPr>
              <p:nvPr/>
            </p:nvSpPr>
            <p:spPr bwMode="auto">
              <a:xfrm>
                <a:off x="2615" y="2728"/>
                <a:ext cx="86" cy="91"/>
              </a:xfrm>
              <a:custGeom>
                <a:avLst/>
                <a:gdLst/>
                <a:ahLst/>
                <a:cxnLst>
                  <a:cxn ang="0">
                    <a:pos x="10" y="4"/>
                  </a:cxn>
                  <a:cxn ang="0">
                    <a:pos x="10" y="12"/>
                  </a:cxn>
                  <a:cxn ang="0">
                    <a:pos x="7" y="11"/>
                  </a:cxn>
                  <a:cxn ang="0">
                    <a:pos x="6" y="7"/>
                  </a:cxn>
                  <a:cxn ang="0">
                    <a:pos x="0" y="5"/>
                  </a:cxn>
                  <a:cxn ang="0">
                    <a:pos x="4" y="1"/>
                  </a:cxn>
                  <a:cxn ang="0">
                    <a:pos x="10" y="4"/>
                  </a:cxn>
                </a:cxnLst>
                <a:rect l="0" t="0" r="r" b="b"/>
                <a:pathLst>
                  <a:path w="11" h="12">
                    <a:moveTo>
                      <a:pt x="10" y="4"/>
                    </a:moveTo>
                    <a:cubicBezTo>
                      <a:pt x="11" y="6"/>
                      <a:pt x="10" y="9"/>
                      <a:pt x="10" y="12"/>
                    </a:cubicBezTo>
                    <a:cubicBezTo>
                      <a:pt x="9" y="12"/>
                      <a:pt x="8" y="11"/>
                      <a:pt x="7" y="11"/>
                    </a:cubicBezTo>
                    <a:cubicBezTo>
                      <a:pt x="6" y="10"/>
                      <a:pt x="7" y="8"/>
                      <a:pt x="6" y="7"/>
                    </a:cubicBezTo>
                    <a:cubicBezTo>
                      <a:pt x="4" y="7"/>
                      <a:pt x="2" y="6"/>
                      <a:pt x="0" y="5"/>
                    </a:cubicBezTo>
                    <a:cubicBezTo>
                      <a:pt x="0" y="3"/>
                      <a:pt x="3" y="2"/>
                      <a:pt x="4" y="1"/>
                    </a:cubicBezTo>
                    <a:cubicBezTo>
                      <a:pt x="7" y="0"/>
                      <a:pt x="8" y="2"/>
                      <a:pt x="10"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7" name="Freeform 433"/>
              <p:cNvSpPr>
                <a:spLocks/>
              </p:cNvSpPr>
              <p:nvPr/>
            </p:nvSpPr>
            <p:spPr bwMode="auto">
              <a:xfrm>
                <a:off x="823" y="2766"/>
                <a:ext cx="86" cy="68"/>
              </a:xfrm>
              <a:custGeom>
                <a:avLst/>
                <a:gdLst/>
                <a:ahLst/>
                <a:cxnLst>
                  <a:cxn ang="0">
                    <a:pos x="10" y="3"/>
                  </a:cxn>
                  <a:cxn ang="0">
                    <a:pos x="11" y="5"/>
                  </a:cxn>
                  <a:cxn ang="0">
                    <a:pos x="10" y="7"/>
                  </a:cxn>
                  <a:cxn ang="0">
                    <a:pos x="6" y="8"/>
                  </a:cxn>
                  <a:cxn ang="0">
                    <a:pos x="0" y="2"/>
                  </a:cxn>
                  <a:cxn ang="0">
                    <a:pos x="4" y="0"/>
                  </a:cxn>
                  <a:cxn ang="0">
                    <a:pos x="10" y="3"/>
                  </a:cxn>
                </a:cxnLst>
                <a:rect l="0" t="0" r="r" b="b"/>
                <a:pathLst>
                  <a:path w="11" h="9">
                    <a:moveTo>
                      <a:pt x="10" y="3"/>
                    </a:moveTo>
                    <a:cubicBezTo>
                      <a:pt x="11" y="3"/>
                      <a:pt x="11" y="4"/>
                      <a:pt x="11" y="5"/>
                    </a:cubicBezTo>
                    <a:cubicBezTo>
                      <a:pt x="11" y="6"/>
                      <a:pt x="11" y="7"/>
                      <a:pt x="10" y="7"/>
                    </a:cubicBezTo>
                    <a:cubicBezTo>
                      <a:pt x="8" y="7"/>
                      <a:pt x="7" y="9"/>
                      <a:pt x="6" y="8"/>
                    </a:cubicBezTo>
                    <a:cubicBezTo>
                      <a:pt x="5" y="5"/>
                      <a:pt x="2" y="5"/>
                      <a:pt x="0" y="2"/>
                    </a:cubicBezTo>
                    <a:cubicBezTo>
                      <a:pt x="0" y="1"/>
                      <a:pt x="2" y="1"/>
                      <a:pt x="4" y="0"/>
                    </a:cubicBezTo>
                    <a:cubicBezTo>
                      <a:pt x="6" y="0"/>
                      <a:pt x="9" y="1"/>
                      <a:pt x="10"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8" name="Freeform 434"/>
              <p:cNvSpPr>
                <a:spLocks/>
              </p:cNvSpPr>
              <p:nvPr/>
            </p:nvSpPr>
            <p:spPr bwMode="auto">
              <a:xfrm>
                <a:off x="2740" y="2796"/>
                <a:ext cx="78" cy="54"/>
              </a:xfrm>
              <a:custGeom>
                <a:avLst/>
                <a:gdLst/>
                <a:ahLst/>
                <a:cxnLst>
                  <a:cxn ang="0">
                    <a:pos x="10" y="3"/>
                  </a:cxn>
                  <a:cxn ang="0">
                    <a:pos x="7" y="5"/>
                  </a:cxn>
                  <a:cxn ang="0">
                    <a:pos x="2" y="7"/>
                  </a:cxn>
                  <a:cxn ang="0">
                    <a:pos x="1" y="2"/>
                  </a:cxn>
                  <a:cxn ang="0">
                    <a:pos x="5" y="0"/>
                  </a:cxn>
                  <a:cxn ang="0">
                    <a:pos x="10" y="3"/>
                  </a:cxn>
                </a:cxnLst>
                <a:rect l="0" t="0" r="r" b="b"/>
                <a:pathLst>
                  <a:path w="10" h="7">
                    <a:moveTo>
                      <a:pt x="10" y="3"/>
                    </a:moveTo>
                    <a:cubicBezTo>
                      <a:pt x="9" y="3"/>
                      <a:pt x="7" y="4"/>
                      <a:pt x="7" y="5"/>
                    </a:cubicBezTo>
                    <a:cubicBezTo>
                      <a:pt x="5" y="4"/>
                      <a:pt x="4" y="7"/>
                      <a:pt x="2" y="7"/>
                    </a:cubicBezTo>
                    <a:cubicBezTo>
                      <a:pt x="1" y="5"/>
                      <a:pt x="0" y="4"/>
                      <a:pt x="1" y="2"/>
                    </a:cubicBezTo>
                    <a:cubicBezTo>
                      <a:pt x="2" y="1"/>
                      <a:pt x="3" y="0"/>
                      <a:pt x="5" y="0"/>
                    </a:cubicBezTo>
                    <a:cubicBezTo>
                      <a:pt x="7" y="0"/>
                      <a:pt x="9" y="1"/>
                      <a:pt x="10"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59" name="Freeform 435"/>
              <p:cNvSpPr>
                <a:spLocks/>
              </p:cNvSpPr>
              <p:nvPr/>
            </p:nvSpPr>
            <p:spPr bwMode="auto">
              <a:xfrm>
                <a:off x="2560" y="2781"/>
                <a:ext cx="102" cy="99"/>
              </a:xfrm>
              <a:custGeom>
                <a:avLst/>
                <a:gdLst/>
                <a:ahLst/>
                <a:cxnLst>
                  <a:cxn ang="0">
                    <a:pos x="12" y="7"/>
                  </a:cxn>
                  <a:cxn ang="0">
                    <a:pos x="11" y="10"/>
                  </a:cxn>
                  <a:cxn ang="0">
                    <a:pos x="8" y="12"/>
                  </a:cxn>
                  <a:cxn ang="0">
                    <a:pos x="5" y="5"/>
                  </a:cxn>
                  <a:cxn ang="0">
                    <a:pos x="0" y="4"/>
                  </a:cxn>
                  <a:cxn ang="0">
                    <a:pos x="0" y="4"/>
                  </a:cxn>
                  <a:cxn ang="0">
                    <a:pos x="2" y="3"/>
                  </a:cxn>
                  <a:cxn ang="0">
                    <a:pos x="12" y="7"/>
                  </a:cxn>
                </a:cxnLst>
                <a:rect l="0" t="0" r="r" b="b"/>
                <a:pathLst>
                  <a:path w="13" h="13">
                    <a:moveTo>
                      <a:pt x="12" y="7"/>
                    </a:moveTo>
                    <a:cubicBezTo>
                      <a:pt x="13" y="8"/>
                      <a:pt x="11" y="9"/>
                      <a:pt x="11" y="10"/>
                    </a:cubicBezTo>
                    <a:cubicBezTo>
                      <a:pt x="10" y="11"/>
                      <a:pt x="10" y="13"/>
                      <a:pt x="8" y="12"/>
                    </a:cubicBezTo>
                    <a:cubicBezTo>
                      <a:pt x="6" y="10"/>
                      <a:pt x="8" y="7"/>
                      <a:pt x="5" y="5"/>
                    </a:cubicBezTo>
                    <a:cubicBezTo>
                      <a:pt x="4" y="5"/>
                      <a:pt x="2" y="5"/>
                      <a:pt x="0" y="4"/>
                    </a:cubicBezTo>
                    <a:lnTo>
                      <a:pt x="0" y="4"/>
                    </a:lnTo>
                    <a:cubicBezTo>
                      <a:pt x="1" y="4"/>
                      <a:pt x="2" y="3"/>
                      <a:pt x="2" y="3"/>
                    </a:cubicBezTo>
                    <a:cubicBezTo>
                      <a:pt x="6" y="0"/>
                      <a:pt x="10" y="3"/>
                      <a:pt x="12" y="7"/>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0" name="Freeform 436"/>
              <p:cNvSpPr>
                <a:spLocks/>
              </p:cNvSpPr>
              <p:nvPr/>
            </p:nvSpPr>
            <p:spPr bwMode="auto">
              <a:xfrm>
                <a:off x="721" y="2804"/>
                <a:ext cx="212" cy="235"/>
              </a:xfrm>
              <a:custGeom>
                <a:avLst/>
                <a:gdLst/>
                <a:ahLst/>
                <a:cxnLst>
                  <a:cxn ang="0">
                    <a:pos x="17" y="19"/>
                  </a:cxn>
                  <a:cxn ang="0">
                    <a:pos x="16" y="18"/>
                  </a:cxn>
                  <a:cxn ang="0">
                    <a:pos x="19" y="17"/>
                  </a:cxn>
                  <a:cxn ang="0">
                    <a:pos x="21" y="20"/>
                  </a:cxn>
                  <a:cxn ang="0">
                    <a:pos x="20" y="21"/>
                  </a:cxn>
                  <a:cxn ang="0">
                    <a:pos x="23" y="21"/>
                  </a:cxn>
                  <a:cxn ang="0">
                    <a:pos x="24" y="16"/>
                  </a:cxn>
                  <a:cxn ang="0">
                    <a:pos x="21" y="13"/>
                  </a:cxn>
                  <a:cxn ang="0">
                    <a:pos x="15" y="15"/>
                  </a:cxn>
                  <a:cxn ang="0">
                    <a:pos x="14" y="15"/>
                  </a:cxn>
                  <a:cxn ang="0">
                    <a:pos x="8" y="6"/>
                  </a:cxn>
                  <a:cxn ang="0">
                    <a:pos x="6" y="6"/>
                  </a:cxn>
                  <a:cxn ang="0">
                    <a:pos x="5" y="14"/>
                  </a:cxn>
                  <a:cxn ang="0">
                    <a:pos x="7" y="21"/>
                  </a:cxn>
                  <a:cxn ang="0">
                    <a:pos x="10" y="26"/>
                  </a:cxn>
                  <a:cxn ang="0">
                    <a:pos x="11" y="28"/>
                  </a:cxn>
                  <a:cxn ang="0">
                    <a:pos x="7" y="28"/>
                  </a:cxn>
                  <a:cxn ang="0">
                    <a:pos x="1" y="30"/>
                  </a:cxn>
                  <a:cxn ang="0">
                    <a:pos x="3" y="26"/>
                  </a:cxn>
                  <a:cxn ang="0">
                    <a:pos x="2" y="20"/>
                  </a:cxn>
                  <a:cxn ang="0">
                    <a:pos x="4" y="14"/>
                  </a:cxn>
                  <a:cxn ang="0">
                    <a:pos x="2" y="11"/>
                  </a:cxn>
                  <a:cxn ang="0">
                    <a:pos x="2" y="3"/>
                  </a:cxn>
                  <a:cxn ang="0">
                    <a:pos x="8" y="3"/>
                  </a:cxn>
                  <a:cxn ang="0">
                    <a:pos x="8" y="5"/>
                  </a:cxn>
                  <a:cxn ang="0">
                    <a:pos x="12" y="4"/>
                  </a:cxn>
                  <a:cxn ang="0">
                    <a:pos x="15" y="7"/>
                  </a:cxn>
                  <a:cxn ang="0">
                    <a:pos x="15" y="10"/>
                  </a:cxn>
                  <a:cxn ang="0">
                    <a:pos x="21" y="5"/>
                  </a:cxn>
                  <a:cxn ang="0">
                    <a:pos x="25" y="8"/>
                  </a:cxn>
                  <a:cxn ang="0">
                    <a:pos x="27" y="12"/>
                  </a:cxn>
                  <a:cxn ang="0">
                    <a:pos x="25" y="22"/>
                  </a:cxn>
                  <a:cxn ang="0">
                    <a:pos x="24" y="25"/>
                  </a:cxn>
                  <a:cxn ang="0">
                    <a:pos x="23" y="27"/>
                  </a:cxn>
                  <a:cxn ang="0">
                    <a:pos x="19" y="23"/>
                  </a:cxn>
                  <a:cxn ang="0">
                    <a:pos x="17" y="19"/>
                  </a:cxn>
                </a:cxnLst>
                <a:rect l="0" t="0" r="r" b="b"/>
                <a:pathLst>
                  <a:path w="27" h="31">
                    <a:moveTo>
                      <a:pt x="17" y="19"/>
                    </a:moveTo>
                    <a:cubicBezTo>
                      <a:pt x="16" y="18"/>
                      <a:pt x="16" y="19"/>
                      <a:pt x="16" y="18"/>
                    </a:cubicBezTo>
                    <a:cubicBezTo>
                      <a:pt x="17" y="18"/>
                      <a:pt x="18" y="18"/>
                      <a:pt x="19" y="17"/>
                    </a:cubicBezTo>
                    <a:cubicBezTo>
                      <a:pt x="20" y="18"/>
                      <a:pt x="20" y="18"/>
                      <a:pt x="21" y="20"/>
                    </a:cubicBezTo>
                    <a:cubicBezTo>
                      <a:pt x="20" y="20"/>
                      <a:pt x="20" y="21"/>
                      <a:pt x="20" y="21"/>
                    </a:cubicBezTo>
                    <a:cubicBezTo>
                      <a:pt x="21" y="22"/>
                      <a:pt x="22" y="22"/>
                      <a:pt x="23" y="21"/>
                    </a:cubicBezTo>
                    <a:cubicBezTo>
                      <a:pt x="24" y="19"/>
                      <a:pt x="24" y="18"/>
                      <a:pt x="24" y="16"/>
                    </a:cubicBezTo>
                    <a:cubicBezTo>
                      <a:pt x="23" y="15"/>
                      <a:pt x="23" y="13"/>
                      <a:pt x="21" y="13"/>
                    </a:cubicBezTo>
                    <a:cubicBezTo>
                      <a:pt x="19" y="13"/>
                      <a:pt x="16" y="13"/>
                      <a:pt x="15" y="15"/>
                    </a:cubicBezTo>
                    <a:cubicBezTo>
                      <a:pt x="15" y="15"/>
                      <a:pt x="15" y="16"/>
                      <a:pt x="14" y="15"/>
                    </a:cubicBezTo>
                    <a:cubicBezTo>
                      <a:pt x="12" y="13"/>
                      <a:pt x="10" y="9"/>
                      <a:pt x="8" y="6"/>
                    </a:cubicBezTo>
                    <a:cubicBezTo>
                      <a:pt x="8" y="6"/>
                      <a:pt x="7" y="6"/>
                      <a:pt x="6" y="6"/>
                    </a:cubicBezTo>
                    <a:cubicBezTo>
                      <a:pt x="4" y="8"/>
                      <a:pt x="5" y="11"/>
                      <a:pt x="5" y="14"/>
                    </a:cubicBezTo>
                    <a:cubicBezTo>
                      <a:pt x="6" y="16"/>
                      <a:pt x="7" y="19"/>
                      <a:pt x="7" y="21"/>
                    </a:cubicBezTo>
                    <a:cubicBezTo>
                      <a:pt x="8" y="23"/>
                      <a:pt x="9" y="24"/>
                      <a:pt x="10" y="26"/>
                    </a:cubicBezTo>
                    <a:cubicBezTo>
                      <a:pt x="10" y="27"/>
                      <a:pt x="10" y="28"/>
                      <a:pt x="11" y="28"/>
                    </a:cubicBezTo>
                    <a:cubicBezTo>
                      <a:pt x="10" y="30"/>
                      <a:pt x="8" y="28"/>
                      <a:pt x="7" y="28"/>
                    </a:cubicBezTo>
                    <a:cubicBezTo>
                      <a:pt x="5" y="29"/>
                      <a:pt x="3" y="31"/>
                      <a:pt x="1" y="30"/>
                    </a:cubicBezTo>
                    <a:cubicBezTo>
                      <a:pt x="1" y="28"/>
                      <a:pt x="3" y="27"/>
                      <a:pt x="3" y="26"/>
                    </a:cubicBezTo>
                    <a:cubicBezTo>
                      <a:pt x="3" y="23"/>
                      <a:pt x="0" y="22"/>
                      <a:pt x="2" y="20"/>
                    </a:cubicBezTo>
                    <a:cubicBezTo>
                      <a:pt x="1" y="17"/>
                      <a:pt x="3" y="16"/>
                      <a:pt x="4" y="14"/>
                    </a:cubicBezTo>
                    <a:cubicBezTo>
                      <a:pt x="4" y="13"/>
                      <a:pt x="3" y="12"/>
                      <a:pt x="2" y="11"/>
                    </a:cubicBezTo>
                    <a:cubicBezTo>
                      <a:pt x="1" y="9"/>
                      <a:pt x="0" y="5"/>
                      <a:pt x="2" y="3"/>
                    </a:cubicBezTo>
                    <a:cubicBezTo>
                      <a:pt x="3" y="0"/>
                      <a:pt x="7" y="1"/>
                      <a:pt x="8" y="3"/>
                    </a:cubicBezTo>
                    <a:cubicBezTo>
                      <a:pt x="8" y="4"/>
                      <a:pt x="8" y="4"/>
                      <a:pt x="8" y="5"/>
                    </a:cubicBezTo>
                    <a:cubicBezTo>
                      <a:pt x="9" y="4"/>
                      <a:pt x="10" y="3"/>
                      <a:pt x="12" y="4"/>
                    </a:cubicBezTo>
                    <a:cubicBezTo>
                      <a:pt x="13" y="4"/>
                      <a:pt x="14" y="5"/>
                      <a:pt x="15" y="7"/>
                    </a:cubicBezTo>
                    <a:cubicBezTo>
                      <a:pt x="14" y="8"/>
                      <a:pt x="14" y="9"/>
                      <a:pt x="15" y="10"/>
                    </a:cubicBezTo>
                    <a:cubicBezTo>
                      <a:pt x="18" y="9"/>
                      <a:pt x="17" y="4"/>
                      <a:pt x="21" y="5"/>
                    </a:cubicBezTo>
                    <a:cubicBezTo>
                      <a:pt x="22" y="6"/>
                      <a:pt x="24" y="7"/>
                      <a:pt x="25" y="8"/>
                    </a:cubicBezTo>
                    <a:cubicBezTo>
                      <a:pt x="26" y="9"/>
                      <a:pt x="26" y="10"/>
                      <a:pt x="27" y="12"/>
                    </a:cubicBezTo>
                    <a:cubicBezTo>
                      <a:pt x="26" y="15"/>
                      <a:pt x="27" y="19"/>
                      <a:pt x="25" y="22"/>
                    </a:cubicBezTo>
                    <a:cubicBezTo>
                      <a:pt x="25" y="24"/>
                      <a:pt x="24" y="24"/>
                      <a:pt x="24" y="25"/>
                    </a:cubicBezTo>
                    <a:cubicBezTo>
                      <a:pt x="23" y="26"/>
                      <a:pt x="24" y="28"/>
                      <a:pt x="23" y="27"/>
                    </a:cubicBezTo>
                    <a:cubicBezTo>
                      <a:pt x="22" y="26"/>
                      <a:pt x="20" y="24"/>
                      <a:pt x="19" y="23"/>
                    </a:cubicBezTo>
                    <a:lnTo>
                      <a:pt x="17" y="19"/>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1" name="Freeform 437"/>
              <p:cNvSpPr>
                <a:spLocks/>
              </p:cNvSpPr>
              <p:nvPr/>
            </p:nvSpPr>
            <p:spPr bwMode="auto">
              <a:xfrm>
                <a:off x="1668" y="2842"/>
                <a:ext cx="164" cy="129"/>
              </a:xfrm>
              <a:custGeom>
                <a:avLst/>
                <a:gdLst/>
                <a:ahLst/>
                <a:cxnLst>
                  <a:cxn ang="0">
                    <a:pos x="16" y="3"/>
                  </a:cxn>
                  <a:cxn ang="0">
                    <a:pos x="16" y="7"/>
                  </a:cxn>
                  <a:cxn ang="0">
                    <a:pos x="13" y="10"/>
                  </a:cxn>
                  <a:cxn ang="0">
                    <a:pos x="20" y="9"/>
                  </a:cxn>
                  <a:cxn ang="0">
                    <a:pos x="20" y="11"/>
                  </a:cxn>
                  <a:cxn ang="0">
                    <a:pos x="14" y="13"/>
                  </a:cxn>
                  <a:cxn ang="0">
                    <a:pos x="11" y="13"/>
                  </a:cxn>
                  <a:cxn ang="0">
                    <a:pos x="2" y="15"/>
                  </a:cxn>
                  <a:cxn ang="0">
                    <a:pos x="1" y="17"/>
                  </a:cxn>
                  <a:cxn ang="0">
                    <a:pos x="0" y="17"/>
                  </a:cxn>
                  <a:cxn ang="0">
                    <a:pos x="4" y="10"/>
                  </a:cxn>
                  <a:cxn ang="0">
                    <a:pos x="6" y="7"/>
                  </a:cxn>
                  <a:cxn ang="0">
                    <a:pos x="7" y="3"/>
                  </a:cxn>
                  <a:cxn ang="0">
                    <a:pos x="13" y="1"/>
                  </a:cxn>
                  <a:cxn ang="0">
                    <a:pos x="16" y="3"/>
                  </a:cxn>
                </a:cxnLst>
                <a:rect l="0" t="0" r="r" b="b"/>
                <a:pathLst>
                  <a:path w="21" h="17">
                    <a:moveTo>
                      <a:pt x="16" y="3"/>
                    </a:moveTo>
                    <a:cubicBezTo>
                      <a:pt x="16" y="4"/>
                      <a:pt x="17" y="5"/>
                      <a:pt x="16" y="7"/>
                    </a:cubicBezTo>
                    <a:cubicBezTo>
                      <a:pt x="16" y="9"/>
                      <a:pt x="11" y="7"/>
                      <a:pt x="13" y="10"/>
                    </a:cubicBezTo>
                    <a:cubicBezTo>
                      <a:pt x="15" y="11"/>
                      <a:pt x="17" y="9"/>
                      <a:pt x="20" y="9"/>
                    </a:cubicBezTo>
                    <a:cubicBezTo>
                      <a:pt x="21" y="9"/>
                      <a:pt x="20" y="10"/>
                      <a:pt x="20" y="11"/>
                    </a:cubicBezTo>
                    <a:cubicBezTo>
                      <a:pt x="18" y="13"/>
                      <a:pt x="16" y="13"/>
                      <a:pt x="14" y="13"/>
                    </a:cubicBezTo>
                    <a:cubicBezTo>
                      <a:pt x="13" y="12"/>
                      <a:pt x="12" y="12"/>
                      <a:pt x="11" y="13"/>
                    </a:cubicBezTo>
                    <a:cubicBezTo>
                      <a:pt x="8" y="15"/>
                      <a:pt x="4" y="10"/>
                      <a:pt x="2" y="15"/>
                    </a:cubicBezTo>
                    <a:cubicBezTo>
                      <a:pt x="2" y="16"/>
                      <a:pt x="1" y="16"/>
                      <a:pt x="1" y="17"/>
                    </a:cubicBezTo>
                    <a:lnTo>
                      <a:pt x="0" y="17"/>
                    </a:lnTo>
                    <a:cubicBezTo>
                      <a:pt x="0" y="14"/>
                      <a:pt x="1" y="11"/>
                      <a:pt x="4" y="10"/>
                    </a:cubicBezTo>
                    <a:cubicBezTo>
                      <a:pt x="5" y="10"/>
                      <a:pt x="6" y="8"/>
                      <a:pt x="6" y="7"/>
                    </a:cubicBezTo>
                    <a:cubicBezTo>
                      <a:pt x="6" y="6"/>
                      <a:pt x="5" y="4"/>
                      <a:pt x="7" y="3"/>
                    </a:cubicBezTo>
                    <a:cubicBezTo>
                      <a:pt x="9" y="2"/>
                      <a:pt x="11" y="0"/>
                      <a:pt x="13" y="1"/>
                    </a:cubicBezTo>
                    <a:cubicBezTo>
                      <a:pt x="14" y="2"/>
                      <a:pt x="15" y="2"/>
                      <a:pt x="16"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2" name="Freeform 438"/>
              <p:cNvSpPr>
                <a:spLocks/>
              </p:cNvSpPr>
              <p:nvPr/>
            </p:nvSpPr>
            <p:spPr bwMode="auto">
              <a:xfrm>
                <a:off x="1191" y="2865"/>
                <a:ext cx="70" cy="68"/>
              </a:xfrm>
              <a:custGeom>
                <a:avLst/>
                <a:gdLst/>
                <a:ahLst/>
                <a:cxnLst>
                  <a:cxn ang="0">
                    <a:pos x="8" y="2"/>
                  </a:cxn>
                  <a:cxn ang="0">
                    <a:pos x="9" y="5"/>
                  </a:cxn>
                  <a:cxn ang="0">
                    <a:pos x="6" y="5"/>
                  </a:cxn>
                  <a:cxn ang="0">
                    <a:pos x="0" y="5"/>
                  </a:cxn>
                  <a:cxn ang="0">
                    <a:pos x="1" y="2"/>
                  </a:cxn>
                  <a:cxn ang="0">
                    <a:pos x="8" y="2"/>
                  </a:cxn>
                </a:cxnLst>
                <a:rect l="0" t="0" r="r" b="b"/>
                <a:pathLst>
                  <a:path w="9" h="9">
                    <a:moveTo>
                      <a:pt x="8" y="2"/>
                    </a:moveTo>
                    <a:cubicBezTo>
                      <a:pt x="8" y="3"/>
                      <a:pt x="9" y="4"/>
                      <a:pt x="9" y="5"/>
                    </a:cubicBezTo>
                    <a:cubicBezTo>
                      <a:pt x="9" y="5"/>
                      <a:pt x="7" y="5"/>
                      <a:pt x="6" y="5"/>
                    </a:cubicBezTo>
                    <a:cubicBezTo>
                      <a:pt x="4" y="3"/>
                      <a:pt x="2" y="9"/>
                      <a:pt x="0" y="5"/>
                    </a:cubicBezTo>
                    <a:cubicBezTo>
                      <a:pt x="0" y="4"/>
                      <a:pt x="0" y="3"/>
                      <a:pt x="1" y="2"/>
                    </a:cubicBezTo>
                    <a:cubicBezTo>
                      <a:pt x="3" y="0"/>
                      <a:pt x="6" y="0"/>
                      <a:pt x="8"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3" name="Freeform 439"/>
              <p:cNvSpPr>
                <a:spLocks/>
              </p:cNvSpPr>
              <p:nvPr/>
            </p:nvSpPr>
            <p:spPr bwMode="auto">
              <a:xfrm>
                <a:off x="2662" y="2857"/>
                <a:ext cx="78" cy="46"/>
              </a:xfrm>
              <a:custGeom>
                <a:avLst/>
                <a:gdLst/>
                <a:ahLst/>
                <a:cxnLst>
                  <a:cxn ang="0">
                    <a:pos x="7" y="0"/>
                  </a:cxn>
                  <a:cxn ang="0">
                    <a:pos x="10" y="4"/>
                  </a:cxn>
                  <a:cxn ang="0">
                    <a:pos x="3" y="5"/>
                  </a:cxn>
                  <a:cxn ang="0">
                    <a:pos x="2" y="6"/>
                  </a:cxn>
                  <a:cxn ang="0">
                    <a:pos x="0" y="6"/>
                  </a:cxn>
                  <a:cxn ang="0">
                    <a:pos x="3" y="0"/>
                  </a:cxn>
                  <a:cxn ang="0">
                    <a:pos x="7" y="0"/>
                  </a:cxn>
                </a:cxnLst>
                <a:rect l="0" t="0" r="r" b="b"/>
                <a:pathLst>
                  <a:path w="10" h="6">
                    <a:moveTo>
                      <a:pt x="7" y="0"/>
                    </a:moveTo>
                    <a:cubicBezTo>
                      <a:pt x="8" y="2"/>
                      <a:pt x="10" y="3"/>
                      <a:pt x="10" y="4"/>
                    </a:cubicBezTo>
                    <a:cubicBezTo>
                      <a:pt x="8" y="4"/>
                      <a:pt x="5" y="2"/>
                      <a:pt x="3" y="5"/>
                    </a:cubicBezTo>
                    <a:cubicBezTo>
                      <a:pt x="4" y="6"/>
                      <a:pt x="3" y="6"/>
                      <a:pt x="2" y="6"/>
                    </a:cubicBezTo>
                    <a:lnTo>
                      <a:pt x="0" y="6"/>
                    </a:lnTo>
                    <a:cubicBezTo>
                      <a:pt x="0" y="4"/>
                      <a:pt x="1" y="1"/>
                      <a:pt x="3" y="0"/>
                    </a:cubicBezTo>
                    <a:cubicBezTo>
                      <a:pt x="4" y="0"/>
                      <a:pt x="6" y="0"/>
                      <a:pt x="7" y="0"/>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4" name="Freeform 440"/>
              <p:cNvSpPr>
                <a:spLocks/>
              </p:cNvSpPr>
              <p:nvPr/>
            </p:nvSpPr>
            <p:spPr bwMode="auto">
              <a:xfrm>
                <a:off x="627" y="2880"/>
                <a:ext cx="94" cy="76"/>
              </a:xfrm>
              <a:custGeom>
                <a:avLst/>
                <a:gdLst/>
                <a:ahLst/>
                <a:cxnLst>
                  <a:cxn ang="0">
                    <a:pos x="10" y="3"/>
                  </a:cxn>
                  <a:cxn ang="0">
                    <a:pos x="11" y="10"/>
                  </a:cxn>
                  <a:cxn ang="0">
                    <a:pos x="9" y="9"/>
                  </a:cxn>
                  <a:cxn ang="0">
                    <a:pos x="3" y="7"/>
                  </a:cxn>
                  <a:cxn ang="0">
                    <a:pos x="0" y="8"/>
                  </a:cxn>
                  <a:cxn ang="0">
                    <a:pos x="1" y="3"/>
                  </a:cxn>
                  <a:cxn ang="0">
                    <a:pos x="7" y="1"/>
                  </a:cxn>
                  <a:cxn ang="0">
                    <a:pos x="10" y="3"/>
                  </a:cxn>
                </a:cxnLst>
                <a:rect l="0" t="0" r="r" b="b"/>
                <a:pathLst>
                  <a:path w="12" h="10">
                    <a:moveTo>
                      <a:pt x="10" y="3"/>
                    </a:moveTo>
                    <a:cubicBezTo>
                      <a:pt x="11" y="5"/>
                      <a:pt x="12" y="8"/>
                      <a:pt x="11" y="10"/>
                    </a:cubicBezTo>
                    <a:cubicBezTo>
                      <a:pt x="10" y="10"/>
                      <a:pt x="10" y="9"/>
                      <a:pt x="9" y="9"/>
                    </a:cubicBezTo>
                    <a:cubicBezTo>
                      <a:pt x="8" y="7"/>
                      <a:pt x="5" y="5"/>
                      <a:pt x="3" y="7"/>
                    </a:cubicBezTo>
                    <a:cubicBezTo>
                      <a:pt x="2" y="7"/>
                      <a:pt x="1" y="8"/>
                      <a:pt x="0" y="8"/>
                    </a:cubicBezTo>
                    <a:cubicBezTo>
                      <a:pt x="0" y="6"/>
                      <a:pt x="0" y="4"/>
                      <a:pt x="1" y="3"/>
                    </a:cubicBezTo>
                    <a:cubicBezTo>
                      <a:pt x="2" y="1"/>
                      <a:pt x="5" y="0"/>
                      <a:pt x="7" y="1"/>
                    </a:cubicBezTo>
                    <a:cubicBezTo>
                      <a:pt x="8" y="1"/>
                      <a:pt x="10" y="2"/>
                      <a:pt x="10"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5" name="Freeform 441"/>
              <p:cNvSpPr>
                <a:spLocks/>
              </p:cNvSpPr>
              <p:nvPr/>
            </p:nvSpPr>
            <p:spPr bwMode="auto">
              <a:xfrm>
                <a:off x="940" y="2887"/>
                <a:ext cx="55" cy="46"/>
              </a:xfrm>
              <a:custGeom>
                <a:avLst/>
                <a:gdLst/>
                <a:ahLst/>
                <a:cxnLst>
                  <a:cxn ang="0">
                    <a:pos x="7" y="1"/>
                  </a:cxn>
                  <a:cxn ang="0">
                    <a:pos x="2" y="6"/>
                  </a:cxn>
                  <a:cxn ang="0">
                    <a:pos x="1" y="3"/>
                  </a:cxn>
                  <a:cxn ang="0">
                    <a:pos x="5" y="0"/>
                  </a:cxn>
                  <a:cxn ang="0">
                    <a:pos x="7" y="1"/>
                  </a:cxn>
                </a:cxnLst>
                <a:rect l="0" t="0" r="r" b="b"/>
                <a:pathLst>
                  <a:path w="7" h="6">
                    <a:moveTo>
                      <a:pt x="7" y="1"/>
                    </a:moveTo>
                    <a:cubicBezTo>
                      <a:pt x="5" y="2"/>
                      <a:pt x="3" y="3"/>
                      <a:pt x="2" y="6"/>
                    </a:cubicBezTo>
                    <a:cubicBezTo>
                      <a:pt x="1" y="5"/>
                      <a:pt x="0" y="4"/>
                      <a:pt x="1" y="3"/>
                    </a:cubicBezTo>
                    <a:cubicBezTo>
                      <a:pt x="1" y="1"/>
                      <a:pt x="3" y="0"/>
                      <a:pt x="5" y="0"/>
                    </a:cubicBezTo>
                    <a:cubicBezTo>
                      <a:pt x="6" y="0"/>
                      <a:pt x="6" y="0"/>
                      <a:pt x="7"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6" name="Freeform 442"/>
              <p:cNvSpPr>
                <a:spLocks/>
              </p:cNvSpPr>
              <p:nvPr/>
            </p:nvSpPr>
            <p:spPr bwMode="auto">
              <a:xfrm>
                <a:off x="1167" y="2910"/>
                <a:ext cx="133" cy="114"/>
              </a:xfrm>
              <a:custGeom>
                <a:avLst/>
                <a:gdLst/>
                <a:ahLst/>
                <a:cxnLst>
                  <a:cxn ang="0">
                    <a:pos x="12" y="2"/>
                  </a:cxn>
                  <a:cxn ang="0">
                    <a:pos x="9" y="4"/>
                  </a:cxn>
                  <a:cxn ang="0">
                    <a:pos x="11" y="6"/>
                  </a:cxn>
                  <a:cxn ang="0">
                    <a:pos x="17" y="6"/>
                  </a:cxn>
                  <a:cxn ang="0">
                    <a:pos x="17" y="7"/>
                  </a:cxn>
                  <a:cxn ang="0">
                    <a:pos x="10" y="9"/>
                  </a:cxn>
                  <a:cxn ang="0">
                    <a:pos x="7" y="15"/>
                  </a:cxn>
                  <a:cxn ang="0">
                    <a:pos x="6" y="15"/>
                  </a:cxn>
                  <a:cxn ang="0">
                    <a:pos x="4" y="11"/>
                  </a:cxn>
                  <a:cxn ang="0">
                    <a:pos x="1" y="11"/>
                  </a:cxn>
                  <a:cxn ang="0">
                    <a:pos x="3" y="7"/>
                  </a:cxn>
                  <a:cxn ang="0">
                    <a:pos x="6" y="2"/>
                  </a:cxn>
                  <a:cxn ang="0">
                    <a:pos x="12" y="1"/>
                  </a:cxn>
                  <a:cxn ang="0">
                    <a:pos x="12" y="2"/>
                  </a:cxn>
                </a:cxnLst>
                <a:rect l="0" t="0" r="r" b="b"/>
                <a:pathLst>
                  <a:path w="17" h="15">
                    <a:moveTo>
                      <a:pt x="12" y="2"/>
                    </a:moveTo>
                    <a:cubicBezTo>
                      <a:pt x="10" y="3"/>
                      <a:pt x="10" y="3"/>
                      <a:pt x="9" y="4"/>
                    </a:cubicBezTo>
                    <a:cubicBezTo>
                      <a:pt x="9" y="5"/>
                      <a:pt x="11" y="6"/>
                      <a:pt x="11" y="6"/>
                    </a:cubicBezTo>
                    <a:cubicBezTo>
                      <a:pt x="14" y="6"/>
                      <a:pt x="13" y="4"/>
                      <a:pt x="17" y="6"/>
                    </a:cubicBezTo>
                    <a:cubicBezTo>
                      <a:pt x="17" y="7"/>
                      <a:pt x="17" y="6"/>
                      <a:pt x="17" y="7"/>
                    </a:cubicBezTo>
                    <a:cubicBezTo>
                      <a:pt x="14" y="7"/>
                      <a:pt x="12" y="7"/>
                      <a:pt x="10" y="9"/>
                    </a:cubicBezTo>
                    <a:cubicBezTo>
                      <a:pt x="10" y="11"/>
                      <a:pt x="8" y="13"/>
                      <a:pt x="7" y="15"/>
                    </a:cubicBezTo>
                    <a:cubicBezTo>
                      <a:pt x="7" y="15"/>
                      <a:pt x="7" y="15"/>
                      <a:pt x="6" y="15"/>
                    </a:cubicBezTo>
                    <a:cubicBezTo>
                      <a:pt x="6" y="14"/>
                      <a:pt x="6" y="11"/>
                      <a:pt x="4" y="11"/>
                    </a:cubicBezTo>
                    <a:cubicBezTo>
                      <a:pt x="3" y="11"/>
                      <a:pt x="1" y="13"/>
                      <a:pt x="1" y="11"/>
                    </a:cubicBezTo>
                    <a:cubicBezTo>
                      <a:pt x="0" y="9"/>
                      <a:pt x="3" y="9"/>
                      <a:pt x="3" y="7"/>
                    </a:cubicBezTo>
                    <a:cubicBezTo>
                      <a:pt x="3" y="5"/>
                      <a:pt x="5" y="3"/>
                      <a:pt x="6" y="2"/>
                    </a:cubicBezTo>
                    <a:cubicBezTo>
                      <a:pt x="8" y="0"/>
                      <a:pt x="10" y="0"/>
                      <a:pt x="12" y="1"/>
                    </a:cubicBezTo>
                    <a:cubicBezTo>
                      <a:pt x="12" y="1"/>
                      <a:pt x="12" y="2"/>
                      <a:pt x="12"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7" name="Freeform 443"/>
              <p:cNvSpPr>
                <a:spLocks/>
              </p:cNvSpPr>
              <p:nvPr/>
            </p:nvSpPr>
            <p:spPr bwMode="auto">
              <a:xfrm>
                <a:off x="2325" y="2918"/>
                <a:ext cx="63" cy="45"/>
              </a:xfrm>
              <a:custGeom>
                <a:avLst/>
                <a:gdLst/>
                <a:ahLst/>
                <a:cxnLst>
                  <a:cxn ang="0">
                    <a:pos x="7" y="2"/>
                  </a:cxn>
                  <a:cxn ang="0">
                    <a:pos x="7" y="5"/>
                  </a:cxn>
                  <a:cxn ang="0">
                    <a:pos x="6" y="6"/>
                  </a:cxn>
                  <a:cxn ang="0">
                    <a:pos x="3" y="3"/>
                  </a:cxn>
                  <a:cxn ang="0">
                    <a:pos x="0" y="2"/>
                  </a:cxn>
                  <a:cxn ang="0">
                    <a:pos x="1" y="1"/>
                  </a:cxn>
                  <a:cxn ang="0">
                    <a:pos x="7" y="2"/>
                  </a:cxn>
                </a:cxnLst>
                <a:rect l="0" t="0" r="r" b="b"/>
                <a:pathLst>
                  <a:path w="8" h="6">
                    <a:moveTo>
                      <a:pt x="7" y="2"/>
                    </a:moveTo>
                    <a:cubicBezTo>
                      <a:pt x="8" y="3"/>
                      <a:pt x="7" y="4"/>
                      <a:pt x="7" y="5"/>
                    </a:cubicBezTo>
                    <a:cubicBezTo>
                      <a:pt x="7" y="6"/>
                      <a:pt x="7" y="6"/>
                      <a:pt x="6" y="6"/>
                    </a:cubicBezTo>
                    <a:cubicBezTo>
                      <a:pt x="5" y="5"/>
                      <a:pt x="5" y="4"/>
                      <a:pt x="3" y="3"/>
                    </a:cubicBezTo>
                    <a:cubicBezTo>
                      <a:pt x="2" y="3"/>
                      <a:pt x="1" y="3"/>
                      <a:pt x="0" y="2"/>
                    </a:cubicBezTo>
                    <a:cubicBezTo>
                      <a:pt x="0" y="2"/>
                      <a:pt x="1" y="1"/>
                      <a:pt x="1" y="1"/>
                    </a:cubicBezTo>
                    <a:cubicBezTo>
                      <a:pt x="3" y="0"/>
                      <a:pt x="6" y="0"/>
                      <a:pt x="7"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8" name="Freeform 444"/>
              <p:cNvSpPr>
                <a:spLocks/>
              </p:cNvSpPr>
              <p:nvPr/>
            </p:nvSpPr>
            <p:spPr bwMode="auto">
              <a:xfrm>
                <a:off x="627" y="2948"/>
                <a:ext cx="63" cy="38"/>
              </a:xfrm>
              <a:custGeom>
                <a:avLst/>
                <a:gdLst/>
                <a:ahLst/>
                <a:cxnLst>
                  <a:cxn ang="0">
                    <a:pos x="8" y="2"/>
                  </a:cxn>
                  <a:cxn ang="0">
                    <a:pos x="8" y="4"/>
                  </a:cxn>
                  <a:cxn ang="0">
                    <a:pos x="4" y="3"/>
                  </a:cxn>
                  <a:cxn ang="0">
                    <a:pos x="0" y="2"/>
                  </a:cxn>
                  <a:cxn ang="0">
                    <a:pos x="6" y="0"/>
                  </a:cxn>
                  <a:cxn ang="0">
                    <a:pos x="8" y="2"/>
                  </a:cxn>
                </a:cxnLst>
                <a:rect l="0" t="0" r="r" b="b"/>
                <a:pathLst>
                  <a:path w="8" h="5">
                    <a:moveTo>
                      <a:pt x="8" y="2"/>
                    </a:moveTo>
                    <a:cubicBezTo>
                      <a:pt x="8" y="2"/>
                      <a:pt x="8" y="3"/>
                      <a:pt x="8" y="4"/>
                    </a:cubicBezTo>
                    <a:cubicBezTo>
                      <a:pt x="7" y="5"/>
                      <a:pt x="6" y="3"/>
                      <a:pt x="4" y="3"/>
                    </a:cubicBezTo>
                    <a:cubicBezTo>
                      <a:pt x="3" y="2"/>
                      <a:pt x="2" y="3"/>
                      <a:pt x="0" y="2"/>
                    </a:cubicBezTo>
                    <a:cubicBezTo>
                      <a:pt x="2" y="0"/>
                      <a:pt x="4" y="0"/>
                      <a:pt x="6" y="0"/>
                    </a:cubicBezTo>
                    <a:cubicBezTo>
                      <a:pt x="7" y="1"/>
                      <a:pt x="8" y="1"/>
                      <a:pt x="8"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69" name="Freeform 445"/>
              <p:cNvSpPr>
                <a:spLocks/>
              </p:cNvSpPr>
              <p:nvPr/>
            </p:nvSpPr>
            <p:spPr bwMode="auto">
              <a:xfrm>
                <a:off x="2028" y="2948"/>
                <a:ext cx="172" cy="121"/>
              </a:xfrm>
              <a:custGeom>
                <a:avLst/>
                <a:gdLst/>
                <a:ahLst/>
                <a:cxnLst>
                  <a:cxn ang="0">
                    <a:pos x="19" y="1"/>
                  </a:cxn>
                  <a:cxn ang="0">
                    <a:pos x="21" y="2"/>
                  </a:cxn>
                  <a:cxn ang="0">
                    <a:pos x="22" y="5"/>
                  </a:cxn>
                  <a:cxn ang="0">
                    <a:pos x="15" y="10"/>
                  </a:cxn>
                  <a:cxn ang="0">
                    <a:pos x="8" y="12"/>
                  </a:cxn>
                  <a:cxn ang="0">
                    <a:pos x="1" y="16"/>
                  </a:cxn>
                  <a:cxn ang="0">
                    <a:pos x="0" y="16"/>
                  </a:cxn>
                  <a:cxn ang="0">
                    <a:pos x="0" y="10"/>
                  </a:cxn>
                  <a:cxn ang="0">
                    <a:pos x="2" y="4"/>
                  </a:cxn>
                  <a:cxn ang="0">
                    <a:pos x="10" y="0"/>
                  </a:cxn>
                  <a:cxn ang="0">
                    <a:pos x="14" y="1"/>
                  </a:cxn>
                  <a:cxn ang="0">
                    <a:pos x="15" y="4"/>
                  </a:cxn>
                  <a:cxn ang="0">
                    <a:pos x="12" y="9"/>
                  </a:cxn>
                  <a:cxn ang="0">
                    <a:pos x="17" y="7"/>
                  </a:cxn>
                  <a:cxn ang="0">
                    <a:pos x="19" y="1"/>
                  </a:cxn>
                </a:cxnLst>
                <a:rect l="0" t="0" r="r" b="b"/>
                <a:pathLst>
                  <a:path w="22" h="16">
                    <a:moveTo>
                      <a:pt x="19" y="1"/>
                    </a:moveTo>
                    <a:cubicBezTo>
                      <a:pt x="20" y="1"/>
                      <a:pt x="21" y="2"/>
                      <a:pt x="21" y="2"/>
                    </a:cubicBezTo>
                    <a:cubicBezTo>
                      <a:pt x="22" y="3"/>
                      <a:pt x="21" y="4"/>
                      <a:pt x="22" y="5"/>
                    </a:cubicBezTo>
                    <a:cubicBezTo>
                      <a:pt x="19" y="7"/>
                      <a:pt x="18" y="10"/>
                      <a:pt x="15" y="10"/>
                    </a:cubicBezTo>
                    <a:cubicBezTo>
                      <a:pt x="13" y="11"/>
                      <a:pt x="10" y="12"/>
                      <a:pt x="8" y="12"/>
                    </a:cubicBezTo>
                    <a:cubicBezTo>
                      <a:pt x="6" y="13"/>
                      <a:pt x="3" y="14"/>
                      <a:pt x="1" y="16"/>
                    </a:cubicBezTo>
                    <a:lnTo>
                      <a:pt x="0" y="16"/>
                    </a:lnTo>
                    <a:cubicBezTo>
                      <a:pt x="0" y="14"/>
                      <a:pt x="3" y="12"/>
                      <a:pt x="0" y="10"/>
                    </a:cubicBezTo>
                    <a:cubicBezTo>
                      <a:pt x="1" y="8"/>
                      <a:pt x="1" y="5"/>
                      <a:pt x="2" y="4"/>
                    </a:cubicBezTo>
                    <a:cubicBezTo>
                      <a:pt x="4" y="1"/>
                      <a:pt x="7" y="0"/>
                      <a:pt x="10" y="0"/>
                    </a:cubicBezTo>
                    <a:cubicBezTo>
                      <a:pt x="12" y="0"/>
                      <a:pt x="13" y="0"/>
                      <a:pt x="14" y="1"/>
                    </a:cubicBezTo>
                    <a:cubicBezTo>
                      <a:pt x="14" y="2"/>
                      <a:pt x="15" y="3"/>
                      <a:pt x="15" y="4"/>
                    </a:cubicBezTo>
                    <a:cubicBezTo>
                      <a:pt x="14" y="6"/>
                      <a:pt x="10" y="7"/>
                      <a:pt x="12" y="9"/>
                    </a:cubicBezTo>
                    <a:cubicBezTo>
                      <a:pt x="14" y="9"/>
                      <a:pt x="15" y="8"/>
                      <a:pt x="17" y="7"/>
                    </a:cubicBezTo>
                    <a:lnTo>
                      <a:pt x="19" y="1"/>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0" name="Freeform 446"/>
              <p:cNvSpPr>
                <a:spLocks/>
              </p:cNvSpPr>
              <p:nvPr/>
            </p:nvSpPr>
            <p:spPr bwMode="auto">
              <a:xfrm>
                <a:off x="1598" y="2948"/>
                <a:ext cx="406" cy="250"/>
              </a:xfrm>
              <a:custGeom>
                <a:avLst/>
                <a:gdLst/>
                <a:ahLst/>
                <a:cxnLst>
                  <a:cxn ang="0">
                    <a:pos x="22" y="3"/>
                  </a:cxn>
                  <a:cxn ang="0">
                    <a:pos x="23" y="8"/>
                  </a:cxn>
                  <a:cxn ang="0">
                    <a:pos x="21" y="11"/>
                  </a:cxn>
                  <a:cxn ang="0">
                    <a:pos x="22" y="12"/>
                  </a:cxn>
                  <a:cxn ang="0">
                    <a:pos x="28" y="5"/>
                  </a:cxn>
                  <a:cxn ang="0">
                    <a:pos x="32" y="2"/>
                  </a:cxn>
                  <a:cxn ang="0">
                    <a:pos x="36" y="4"/>
                  </a:cxn>
                  <a:cxn ang="0">
                    <a:pos x="37" y="6"/>
                  </a:cxn>
                  <a:cxn ang="0">
                    <a:pos x="37" y="9"/>
                  </a:cxn>
                  <a:cxn ang="0">
                    <a:pos x="36" y="12"/>
                  </a:cxn>
                  <a:cxn ang="0">
                    <a:pos x="38" y="13"/>
                  </a:cxn>
                  <a:cxn ang="0">
                    <a:pos x="37" y="14"/>
                  </a:cxn>
                  <a:cxn ang="0">
                    <a:pos x="37" y="16"/>
                  </a:cxn>
                  <a:cxn ang="0">
                    <a:pos x="35" y="18"/>
                  </a:cxn>
                  <a:cxn ang="0">
                    <a:pos x="30" y="17"/>
                  </a:cxn>
                  <a:cxn ang="0">
                    <a:pos x="31" y="20"/>
                  </a:cxn>
                  <a:cxn ang="0">
                    <a:pos x="42" y="17"/>
                  </a:cxn>
                  <a:cxn ang="0">
                    <a:pos x="45" y="15"/>
                  </a:cxn>
                  <a:cxn ang="0">
                    <a:pos x="45" y="9"/>
                  </a:cxn>
                  <a:cxn ang="0">
                    <a:pos x="49" y="8"/>
                  </a:cxn>
                  <a:cxn ang="0">
                    <a:pos x="52" y="11"/>
                  </a:cxn>
                  <a:cxn ang="0">
                    <a:pos x="46" y="19"/>
                  </a:cxn>
                  <a:cxn ang="0">
                    <a:pos x="42" y="23"/>
                  </a:cxn>
                  <a:cxn ang="0">
                    <a:pos x="40" y="23"/>
                  </a:cxn>
                  <a:cxn ang="0">
                    <a:pos x="39" y="23"/>
                  </a:cxn>
                  <a:cxn ang="0">
                    <a:pos x="37" y="25"/>
                  </a:cxn>
                  <a:cxn ang="0">
                    <a:pos x="28" y="23"/>
                  </a:cxn>
                  <a:cxn ang="0">
                    <a:pos x="18" y="24"/>
                  </a:cxn>
                  <a:cxn ang="0">
                    <a:pos x="14" y="27"/>
                  </a:cxn>
                  <a:cxn ang="0">
                    <a:pos x="7" y="32"/>
                  </a:cxn>
                  <a:cxn ang="0">
                    <a:pos x="2" y="33"/>
                  </a:cxn>
                  <a:cxn ang="0">
                    <a:pos x="0" y="24"/>
                  </a:cxn>
                  <a:cxn ang="0">
                    <a:pos x="5" y="18"/>
                  </a:cxn>
                  <a:cxn ang="0">
                    <a:pos x="10" y="21"/>
                  </a:cxn>
                  <a:cxn ang="0">
                    <a:pos x="10" y="23"/>
                  </a:cxn>
                  <a:cxn ang="0">
                    <a:pos x="6" y="23"/>
                  </a:cxn>
                  <a:cxn ang="0">
                    <a:pos x="9" y="26"/>
                  </a:cxn>
                  <a:cxn ang="0">
                    <a:pos x="17" y="21"/>
                  </a:cxn>
                  <a:cxn ang="0">
                    <a:pos x="17" y="18"/>
                  </a:cxn>
                  <a:cxn ang="0">
                    <a:pos x="18" y="12"/>
                  </a:cxn>
                  <a:cxn ang="0">
                    <a:pos x="14" y="10"/>
                  </a:cxn>
                  <a:cxn ang="0">
                    <a:pos x="13" y="5"/>
                  </a:cxn>
                  <a:cxn ang="0">
                    <a:pos x="15" y="1"/>
                  </a:cxn>
                  <a:cxn ang="0">
                    <a:pos x="22" y="3"/>
                  </a:cxn>
                </a:cxnLst>
                <a:rect l="0" t="0" r="r" b="b"/>
                <a:pathLst>
                  <a:path w="52" h="33">
                    <a:moveTo>
                      <a:pt x="22" y="3"/>
                    </a:moveTo>
                    <a:cubicBezTo>
                      <a:pt x="24" y="4"/>
                      <a:pt x="24" y="6"/>
                      <a:pt x="23" y="8"/>
                    </a:cubicBezTo>
                    <a:cubicBezTo>
                      <a:pt x="23" y="9"/>
                      <a:pt x="20" y="9"/>
                      <a:pt x="21" y="11"/>
                    </a:cubicBezTo>
                    <a:lnTo>
                      <a:pt x="22" y="12"/>
                    </a:lnTo>
                    <a:cubicBezTo>
                      <a:pt x="24" y="10"/>
                      <a:pt x="29" y="9"/>
                      <a:pt x="28" y="5"/>
                    </a:cubicBezTo>
                    <a:cubicBezTo>
                      <a:pt x="28" y="3"/>
                      <a:pt x="30" y="2"/>
                      <a:pt x="32" y="2"/>
                    </a:cubicBezTo>
                    <a:cubicBezTo>
                      <a:pt x="33" y="2"/>
                      <a:pt x="35" y="2"/>
                      <a:pt x="36" y="4"/>
                    </a:cubicBezTo>
                    <a:cubicBezTo>
                      <a:pt x="37" y="4"/>
                      <a:pt x="36" y="6"/>
                      <a:pt x="37" y="6"/>
                    </a:cubicBezTo>
                    <a:cubicBezTo>
                      <a:pt x="36" y="7"/>
                      <a:pt x="37" y="8"/>
                      <a:pt x="37" y="9"/>
                    </a:cubicBezTo>
                    <a:cubicBezTo>
                      <a:pt x="36" y="10"/>
                      <a:pt x="34" y="11"/>
                      <a:pt x="36" y="12"/>
                    </a:cubicBezTo>
                    <a:cubicBezTo>
                      <a:pt x="37" y="12"/>
                      <a:pt x="37" y="13"/>
                      <a:pt x="38" y="13"/>
                    </a:cubicBezTo>
                    <a:cubicBezTo>
                      <a:pt x="38" y="13"/>
                      <a:pt x="37" y="13"/>
                      <a:pt x="37" y="14"/>
                    </a:cubicBezTo>
                    <a:cubicBezTo>
                      <a:pt x="38" y="14"/>
                      <a:pt x="37" y="15"/>
                      <a:pt x="37" y="16"/>
                    </a:cubicBezTo>
                    <a:cubicBezTo>
                      <a:pt x="37" y="17"/>
                      <a:pt x="36" y="17"/>
                      <a:pt x="35" y="18"/>
                    </a:cubicBezTo>
                    <a:cubicBezTo>
                      <a:pt x="32" y="19"/>
                      <a:pt x="32" y="14"/>
                      <a:pt x="30" y="17"/>
                    </a:cubicBezTo>
                    <a:cubicBezTo>
                      <a:pt x="30" y="18"/>
                      <a:pt x="30" y="19"/>
                      <a:pt x="31" y="20"/>
                    </a:cubicBezTo>
                    <a:cubicBezTo>
                      <a:pt x="36" y="21"/>
                      <a:pt x="38" y="17"/>
                      <a:pt x="42" y="17"/>
                    </a:cubicBezTo>
                    <a:cubicBezTo>
                      <a:pt x="43" y="16"/>
                      <a:pt x="44" y="15"/>
                      <a:pt x="45" y="15"/>
                    </a:cubicBezTo>
                    <a:cubicBezTo>
                      <a:pt x="45" y="13"/>
                      <a:pt x="43" y="11"/>
                      <a:pt x="45" y="9"/>
                    </a:cubicBezTo>
                    <a:cubicBezTo>
                      <a:pt x="46" y="8"/>
                      <a:pt x="48" y="8"/>
                      <a:pt x="49" y="8"/>
                    </a:cubicBezTo>
                    <a:cubicBezTo>
                      <a:pt x="51" y="8"/>
                      <a:pt x="52" y="10"/>
                      <a:pt x="52" y="11"/>
                    </a:cubicBezTo>
                    <a:cubicBezTo>
                      <a:pt x="52" y="15"/>
                      <a:pt x="48" y="16"/>
                      <a:pt x="46" y="19"/>
                    </a:cubicBezTo>
                    <a:cubicBezTo>
                      <a:pt x="45" y="20"/>
                      <a:pt x="42" y="21"/>
                      <a:pt x="42" y="23"/>
                    </a:cubicBezTo>
                    <a:cubicBezTo>
                      <a:pt x="41" y="24"/>
                      <a:pt x="40" y="24"/>
                      <a:pt x="40" y="23"/>
                    </a:cubicBezTo>
                    <a:lnTo>
                      <a:pt x="39" y="23"/>
                    </a:lnTo>
                    <a:cubicBezTo>
                      <a:pt x="38" y="24"/>
                      <a:pt x="38" y="25"/>
                      <a:pt x="37" y="25"/>
                    </a:cubicBezTo>
                    <a:cubicBezTo>
                      <a:pt x="34" y="25"/>
                      <a:pt x="31" y="22"/>
                      <a:pt x="28" y="23"/>
                    </a:cubicBezTo>
                    <a:cubicBezTo>
                      <a:pt x="24" y="22"/>
                      <a:pt x="22" y="25"/>
                      <a:pt x="18" y="24"/>
                    </a:cubicBezTo>
                    <a:cubicBezTo>
                      <a:pt x="17" y="25"/>
                      <a:pt x="16" y="27"/>
                      <a:pt x="14" y="27"/>
                    </a:cubicBezTo>
                    <a:cubicBezTo>
                      <a:pt x="12" y="29"/>
                      <a:pt x="8" y="28"/>
                      <a:pt x="7" y="32"/>
                    </a:cubicBezTo>
                    <a:cubicBezTo>
                      <a:pt x="6" y="33"/>
                      <a:pt x="4" y="33"/>
                      <a:pt x="2" y="33"/>
                    </a:cubicBezTo>
                    <a:cubicBezTo>
                      <a:pt x="2" y="30"/>
                      <a:pt x="4" y="26"/>
                      <a:pt x="0" y="24"/>
                    </a:cubicBezTo>
                    <a:cubicBezTo>
                      <a:pt x="1" y="22"/>
                      <a:pt x="2" y="18"/>
                      <a:pt x="5" y="18"/>
                    </a:cubicBezTo>
                    <a:cubicBezTo>
                      <a:pt x="7" y="18"/>
                      <a:pt x="9" y="19"/>
                      <a:pt x="10" y="21"/>
                    </a:cubicBezTo>
                    <a:cubicBezTo>
                      <a:pt x="10" y="22"/>
                      <a:pt x="11" y="23"/>
                      <a:pt x="10" y="23"/>
                    </a:cubicBezTo>
                    <a:cubicBezTo>
                      <a:pt x="8" y="24"/>
                      <a:pt x="7" y="21"/>
                      <a:pt x="6" y="23"/>
                    </a:cubicBezTo>
                    <a:cubicBezTo>
                      <a:pt x="6" y="25"/>
                      <a:pt x="8" y="24"/>
                      <a:pt x="9" y="26"/>
                    </a:cubicBezTo>
                    <a:cubicBezTo>
                      <a:pt x="12" y="26"/>
                      <a:pt x="14" y="23"/>
                      <a:pt x="17" y="21"/>
                    </a:cubicBezTo>
                    <a:cubicBezTo>
                      <a:pt x="17" y="20"/>
                      <a:pt x="17" y="19"/>
                      <a:pt x="17" y="18"/>
                    </a:cubicBezTo>
                    <a:cubicBezTo>
                      <a:pt x="18" y="16"/>
                      <a:pt x="18" y="14"/>
                      <a:pt x="18" y="12"/>
                    </a:cubicBezTo>
                    <a:cubicBezTo>
                      <a:pt x="17" y="10"/>
                      <a:pt x="15" y="10"/>
                      <a:pt x="14" y="10"/>
                    </a:cubicBezTo>
                    <a:cubicBezTo>
                      <a:pt x="15" y="8"/>
                      <a:pt x="13" y="7"/>
                      <a:pt x="13" y="5"/>
                    </a:cubicBezTo>
                    <a:cubicBezTo>
                      <a:pt x="13" y="4"/>
                      <a:pt x="14" y="2"/>
                      <a:pt x="15" y="1"/>
                    </a:cubicBezTo>
                    <a:cubicBezTo>
                      <a:pt x="18" y="0"/>
                      <a:pt x="20" y="1"/>
                      <a:pt x="22"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1" name="Freeform 447"/>
              <p:cNvSpPr>
                <a:spLocks/>
              </p:cNvSpPr>
              <p:nvPr/>
            </p:nvSpPr>
            <p:spPr bwMode="auto">
              <a:xfrm>
                <a:off x="1246" y="2963"/>
                <a:ext cx="78" cy="76"/>
              </a:xfrm>
              <a:custGeom>
                <a:avLst/>
                <a:gdLst/>
                <a:ahLst/>
                <a:cxnLst>
                  <a:cxn ang="0">
                    <a:pos x="10" y="3"/>
                  </a:cxn>
                  <a:cxn ang="0">
                    <a:pos x="10" y="4"/>
                  </a:cxn>
                  <a:cxn ang="0">
                    <a:pos x="4" y="7"/>
                  </a:cxn>
                  <a:cxn ang="0">
                    <a:pos x="2" y="10"/>
                  </a:cxn>
                  <a:cxn ang="0">
                    <a:pos x="1" y="4"/>
                  </a:cxn>
                  <a:cxn ang="0">
                    <a:pos x="6" y="1"/>
                  </a:cxn>
                  <a:cxn ang="0">
                    <a:pos x="10" y="3"/>
                  </a:cxn>
                </a:cxnLst>
                <a:rect l="0" t="0" r="r" b="b"/>
                <a:pathLst>
                  <a:path w="10" h="10">
                    <a:moveTo>
                      <a:pt x="10" y="3"/>
                    </a:moveTo>
                    <a:cubicBezTo>
                      <a:pt x="10" y="3"/>
                      <a:pt x="10" y="4"/>
                      <a:pt x="10" y="4"/>
                    </a:cubicBezTo>
                    <a:cubicBezTo>
                      <a:pt x="7" y="3"/>
                      <a:pt x="5" y="5"/>
                      <a:pt x="4" y="7"/>
                    </a:cubicBezTo>
                    <a:cubicBezTo>
                      <a:pt x="3" y="8"/>
                      <a:pt x="4" y="9"/>
                      <a:pt x="2" y="10"/>
                    </a:cubicBezTo>
                    <a:cubicBezTo>
                      <a:pt x="2" y="8"/>
                      <a:pt x="0" y="6"/>
                      <a:pt x="1" y="4"/>
                    </a:cubicBezTo>
                    <a:cubicBezTo>
                      <a:pt x="2" y="3"/>
                      <a:pt x="4" y="2"/>
                      <a:pt x="6" y="1"/>
                    </a:cubicBezTo>
                    <a:cubicBezTo>
                      <a:pt x="8" y="1"/>
                      <a:pt x="10" y="0"/>
                      <a:pt x="10"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2" name="Freeform 448"/>
              <p:cNvSpPr>
                <a:spLocks/>
              </p:cNvSpPr>
              <p:nvPr/>
            </p:nvSpPr>
            <p:spPr bwMode="auto">
              <a:xfrm>
                <a:off x="2200" y="2971"/>
                <a:ext cx="196" cy="166"/>
              </a:xfrm>
              <a:custGeom>
                <a:avLst/>
                <a:gdLst/>
                <a:ahLst/>
                <a:cxnLst>
                  <a:cxn ang="0">
                    <a:pos x="19" y="1"/>
                  </a:cxn>
                  <a:cxn ang="0">
                    <a:pos x="17" y="3"/>
                  </a:cxn>
                  <a:cxn ang="0">
                    <a:pos x="16" y="7"/>
                  </a:cxn>
                  <a:cxn ang="0">
                    <a:pos x="17" y="8"/>
                  </a:cxn>
                  <a:cxn ang="0">
                    <a:pos x="22" y="7"/>
                  </a:cxn>
                  <a:cxn ang="0">
                    <a:pos x="23" y="10"/>
                  </a:cxn>
                  <a:cxn ang="0">
                    <a:pos x="22" y="14"/>
                  </a:cxn>
                  <a:cxn ang="0">
                    <a:pos x="25" y="15"/>
                  </a:cxn>
                  <a:cxn ang="0">
                    <a:pos x="21" y="20"/>
                  </a:cxn>
                  <a:cxn ang="0">
                    <a:pos x="17" y="20"/>
                  </a:cxn>
                  <a:cxn ang="0">
                    <a:pos x="17" y="16"/>
                  </a:cxn>
                  <a:cxn ang="0">
                    <a:pos x="17" y="14"/>
                  </a:cxn>
                  <a:cxn ang="0">
                    <a:pos x="13" y="16"/>
                  </a:cxn>
                  <a:cxn ang="0">
                    <a:pos x="10" y="17"/>
                  </a:cxn>
                  <a:cxn ang="0">
                    <a:pos x="1" y="14"/>
                  </a:cxn>
                  <a:cxn ang="0">
                    <a:pos x="1" y="10"/>
                  </a:cxn>
                  <a:cxn ang="0">
                    <a:pos x="4" y="6"/>
                  </a:cxn>
                  <a:cxn ang="0">
                    <a:pos x="8" y="6"/>
                  </a:cxn>
                  <a:cxn ang="0">
                    <a:pos x="8" y="11"/>
                  </a:cxn>
                  <a:cxn ang="0">
                    <a:pos x="4" y="14"/>
                  </a:cxn>
                  <a:cxn ang="0">
                    <a:pos x="7" y="14"/>
                  </a:cxn>
                  <a:cxn ang="0">
                    <a:pos x="12" y="11"/>
                  </a:cxn>
                  <a:cxn ang="0">
                    <a:pos x="16" y="0"/>
                  </a:cxn>
                  <a:cxn ang="0">
                    <a:pos x="19" y="1"/>
                  </a:cxn>
                </a:cxnLst>
                <a:rect l="0" t="0" r="r" b="b"/>
                <a:pathLst>
                  <a:path w="25" h="22">
                    <a:moveTo>
                      <a:pt x="19" y="1"/>
                    </a:moveTo>
                    <a:cubicBezTo>
                      <a:pt x="19" y="2"/>
                      <a:pt x="17" y="2"/>
                      <a:pt x="17" y="3"/>
                    </a:cubicBezTo>
                    <a:cubicBezTo>
                      <a:pt x="15" y="4"/>
                      <a:pt x="18" y="6"/>
                      <a:pt x="16" y="7"/>
                    </a:cubicBezTo>
                    <a:cubicBezTo>
                      <a:pt x="16" y="8"/>
                      <a:pt x="17" y="8"/>
                      <a:pt x="17" y="8"/>
                    </a:cubicBezTo>
                    <a:cubicBezTo>
                      <a:pt x="18" y="7"/>
                      <a:pt x="20" y="7"/>
                      <a:pt x="22" y="7"/>
                    </a:cubicBezTo>
                    <a:cubicBezTo>
                      <a:pt x="22" y="8"/>
                      <a:pt x="23" y="9"/>
                      <a:pt x="23" y="10"/>
                    </a:cubicBezTo>
                    <a:cubicBezTo>
                      <a:pt x="22" y="11"/>
                      <a:pt x="21" y="13"/>
                      <a:pt x="22" y="14"/>
                    </a:cubicBezTo>
                    <a:cubicBezTo>
                      <a:pt x="23" y="15"/>
                      <a:pt x="24" y="14"/>
                      <a:pt x="25" y="15"/>
                    </a:cubicBezTo>
                    <a:cubicBezTo>
                      <a:pt x="23" y="17"/>
                      <a:pt x="22" y="18"/>
                      <a:pt x="21" y="20"/>
                    </a:cubicBezTo>
                    <a:cubicBezTo>
                      <a:pt x="19" y="20"/>
                      <a:pt x="18" y="22"/>
                      <a:pt x="17" y="20"/>
                    </a:cubicBezTo>
                    <a:cubicBezTo>
                      <a:pt x="16" y="19"/>
                      <a:pt x="17" y="18"/>
                      <a:pt x="17" y="16"/>
                    </a:cubicBezTo>
                    <a:cubicBezTo>
                      <a:pt x="17" y="16"/>
                      <a:pt x="18" y="15"/>
                      <a:pt x="17" y="14"/>
                    </a:cubicBezTo>
                    <a:cubicBezTo>
                      <a:pt x="16" y="13"/>
                      <a:pt x="15" y="16"/>
                      <a:pt x="13" y="16"/>
                    </a:cubicBezTo>
                    <a:cubicBezTo>
                      <a:pt x="13" y="18"/>
                      <a:pt x="11" y="16"/>
                      <a:pt x="10" y="17"/>
                    </a:cubicBezTo>
                    <a:cubicBezTo>
                      <a:pt x="7" y="17"/>
                      <a:pt x="2" y="18"/>
                      <a:pt x="1" y="14"/>
                    </a:cubicBezTo>
                    <a:cubicBezTo>
                      <a:pt x="0" y="13"/>
                      <a:pt x="0" y="11"/>
                      <a:pt x="1" y="10"/>
                    </a:cubicBezTo>
                    <a:cubicBezTo>
                      <a:pt x="2" y="9"/>
                      <a:pt x="2" y="6"/>
                      <a:pt x="4" y="6"/>
                    </a:cubicBezTo>
                    <a:cubicBezTo>
                      <a:pt x="5" y="5"/>
                      <a:pt x="7" y="5"/>
                      <a:pt x="8" y="6"/>
                    </a:cubicBezTo>
                    <a:cubicBezTo>
                      <a:pt x="10" y="8"/>
                      <a:pt x="9" y="9"/>
                      <a:pt x="8" y="11"/>
                    </a:cubicBezTo>
                    <a:cubicBezTo>
                      <a:pt x="6" y="12"/>
                      <a:pt x="4" y="12"/>
                      <a:pt x="4" y="14"/>
                    </a:cubicBezTo>
                    <a:cubicBezTo>
                      <a:pt x="5" y="14"/>
                      <a:pt x="6" y="14"/>
                      <a:pt x="7" y="14"/>
                    </a:cubicBezTo>
                    <a:cubicBezTo>
                      <a:pt x="9" y="13"/>
                      <a:pt x="11" y="13"/>
                      <a:pt x="12" y="11"/>
                    </a:cubicBezTo>
                    <a:cubicBezTo>
                      <a:pt x="15" y="8"/>
                      <a:pt x="10" y="2"/>
                      <a:pt x="16" y="0"/>
                    </a:cubicBezTo>
                    <a:cubicBezTo>
                      <a:pt x="17" y="0"/>
                      <a:pt x="18" y="0"/>
                      <a:pt x="19"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3" name="Freeform 449"/>
              <p:cNvSpPr>
                <a:spLocks/>
              </p:cNvSpPr>
              <p:nvPr/>
            </p:nvSpPr>
            <p:spPr bwMode="auto">
              <a:xfrm>
                <a:off x="612" y="2971"/>
                <a:ext cx="109" cy="91"/>
              </a:xfrm>
              <a:custGeom>
                <a:avLst/>
                <a:gdLst/>
                <a:ahLst/>
                <a:cxnLst>
                  <a:cxn ang="0">
                    <a:pos x="13" y="4"/>
                  </a:cxn>
                  <a:cxn ang="0">
                    <a:pos x="13" y="7"/>
                  </a:cxn>
                  <a:cxn ang="0">
                    <a:pos x="11" y="9"/>
                  </a:cxn>
                  <a:cxn ang="0">
                    <a:pos x="13" y="10"/>
                  </a:cxn>
                  <a:cxn ang="0">
                    <a:pos x="9" y="11"/>
                  </a:cxn>
                  <a:cxn ang="0">
                    <a:pos x="3" y="11"/>
                  </a:cxn>
                  <a:cxn ang="0">
                    <a:pos x="1" y="9"/>
                  </a:cxn>
                  <a:cxn ang="0">
                    <a:pos x="0" y="5"/>
                  </a:cxn>
                  <a:cxn ang="0">
                    <a:pos x="13" y="4"/>
                  </a:cxn>
                </a:cxnLst>
                <a:rect l="0" t="0" r="r" b="b"/>
                <a:pathLst>
                  <a:path w="14" h="12">
                    <a:moveTo>
                      <a:pt x="13" y="4"/>
                    </a:moveTo>
                    <a:cubicBezTo>
                      <a:pt x="13" y="5"/>
                      <a:pt x="14" y="6"/>
                      <a:pt x="13" y="7"/>
                    </a:cubicBezTo>
                    <a:cubicBezTo>
                      <a:pt x="12" y="8"/>
                      <a:pt x="11" y="8"/>
                      <a:pt x="11" y="9"/>
                    </a:cubicBezTo>
                    <a:cubicBezTo>
                      <a:pt x="12" y="9"/>
                      <a:pt x="13" y="9"/>
                      <a:pt x="13" y="10"/>
                    </a:cubicBezTo>
                    <a:cubicBezTo>
                      <a:pt x="12" y="12"/>
                      <a:pt x="10" y="9"/>
                      <a:pt x="9" y="11"/>
                    </a:cubicBezTo>
                    <a:cubicBezTo>
                      <a:pt x="7" y="11"/>
                      <a:pt x="5" y="10"/>
                      <a:pt x="3" y="11"/>
                    </a:cubicBezTo>
                    <a:cubicBezTo>
                      <a:pt x="2" y="11"/>
                      <a:pt x="1" y="10"/>
                      <a:pt x="1" y="9"/>
                    </a:cubicBezTo>
                    <a:cubicBezTo>
                      <a:pt x="1" y="8"/>
                      <a:pt x="0" y="6"/>
                      <a:pt x="0" y="5"/>
                    </a:cubicBezTo>
                    <a:cubicBezTo>
                      <a:pt x="4" y="2"/>
                      <a:pt x="10" y="0"/>
                      <a:pt x="13"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4" name="Freeform 450"/>
              <p:cNvSpPr>
                <a:spLocks/>
              </p:cNvSpPr>
              <p:nvPr/>
            </p:nvSpPr>
            <p:spPr bwMode="auto">
              <a:xfrm>
                <a:off x="1089" y="2993"/>
                <a:ext cx="102" cy="53"/>
              </a:xfrm>
              <a:custGeom>
                <a:avLst/>
                <a:gdLst/>
                <a:ahLst/>
                <a:cxnLst>
                  <a:cxn ang="0">
                    <a:pos x="12" y="3"/>
                  </a:cxn>
                  <a:cxn ang="0">
                    <a:pos x="11" y="6"/>
                  </a:cxn>
                  <a:cxn ang="0">
                    <a:pos x="8" y="5"/>
                  </a:cxn>
                  <a:cxn ang="0">
                    <a:pos x="7" y="6"/>
                  </a:cxn>
                  <a:cxn ang="0">
                    <a:pos x="3" y="4"/>
                  </a:cxn>
                  <a:cxn ang="0">
                    <a:pos x="0" y="6"/>
                  </a:cxn>
                  <a:cxn ang="0">
                    <a:pos x="3" y="2"/>
                  </a:cxn>
                  <a:cxn ang="0">
                    <a:pos x="9" y="0"/>
                  </a:cxn>
                  <a:cxn ang="0">
                    <a:pos x="12" y="3"/>
                  </a:cxn>
                </a:cxnLst>
                <a:rect l="0" t="0" r="r" b="b"/>
                <a:pathLst>
                  <a:path w="13" h="7">
                    <a:moveTo>
                      <a:pt x="12" y="3"/>
                    </a:moveTo>
                    <a:cubicBezTo>
                      <a:pt x="12" y="5"/>
                      <a:pt x="13" y="6"/>
                      <a:pt x="11" y="6"/>
                    </a:cubicBezTo>
                    <a:cubicBezTo>
                      <a:pt x="10" y="5"/>
                      <a:pt x="9" y="5"/>
                      <a:pt x="8" y="5"/>
                    </a:cubicBezTo>
                    <a:cubicBezTo>
                      <a:pt x="7" y="5"/>
                      <a:pt x="7" y="6"/>
                      <a:pt x="7" y="6"/>
                    </a:cubicBezTo>
                    <a:cubicBezTo>
                      <a:pt x="6" y="4"/>
                      <a:pt x="4" y="4"/>
                      <a:pt x="3" y="4"/>
                    </a:cubicBezTo>
                    <a:cubicBezTo>
                      <a:pt x="2" y="4"/>
                      <a:pt x="2" y="7"/>
                      <a:pt x="0" y="6"/>
                    </a:cubicBezTo>
                    <a:cubicBezTo>
                      <a:pt x="0" y="4"/>
                      <a:pt x="2" y="3"/>
                      <a:pt x="3" y="2"/>
                    </a:cubicBezTo>
                    <a:cubicBezTo>
                      <a:pt x="5" y="1"/>
                      <a:pt x="7" y="0"/>
                      <a:pt x="9" y="0"/>
                    </a:cubicBezTo>
                    <a:cubicBezTo>
                      <a:pt x="10" y="1"/>
                      <a:pt x="11" y="3"/>
                      <a:pt x="12"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5" name="Freeform 451"/>
              <p:cNvSpPr>
                <a:spLocks/>
              </p:cNvSpPr>
              <p:nvPr/>
            </p:nvSpPr>
            <p:spPr bwMode="auto">
              <a:xfrm>
                <a:off x="729" y="3039"/>
                <a:ext cx="86" cy="68"/>
              </a:xfrm>
              <a:custGeom>
                <a:avLst/>
                <a:gdLst/>
                <a:ahLst/>
                <a:cxnLst>
                  <a:cxn ang="0">
                    <a:pos x="9" y="2"/>
                  </a:cxn>
                  <a:cxn ang="0">
                    <a:pos x="11" y="4"/>
                  </a:cxn>
                  <a:cxn ang="0">
                    <a:pos x="8" y="8"/>
                  </a:cxn>
                  <a:cxn ang="0">
                    <a:pos x="7" y="9"/>
                  </a:cxn>
                  <a:cxn ang="0">
                    <a:pos x="5" y="7"/>
                  </a:cxn>
                  <a:cxn ang="0">
                    <a:pos x="3" y="8"/>
                  </a:cxn>
                  <a:cxn ang="0">
                    <a:pos x="1" y="4"/>
                  </a:cxn>
                  <a:cxn ang="0">
                    <a:pos x="5" y="0"/>
                  </a:cxn>
                  <a:cxn ang="0">
                    <a:pos x="9" y="2"/>
                  </a:cxn>
                </a:cxnLst>
                <a:rect l="0" t="0" r="r" b="b"/>
                <a:pathLst>
                  <a:path w="11" h="9">
                    <a:moveTo>
                      <a:pt x="9" y="2"/>
                    </a:moveTo>
                    <a:lnTo>
                      <a:pt x="11" y="4"/>
                    </a:lnTo>
                    <a:cubicBezTo>
                      <a:pt x="10" y="4"/>
                      <a:pt x="9" y="6"/>
                      <a:pt x="8" y="8"/>
                    </a:cubicBezTo>
                    <a:cubicBezTo>
                      <a:pt x="8" y="8"/>
                      <a:pt x="7" y="8"/>
                      <a:pt x="7" y="9"/>
                    </a:cubicBezTo>
                    <a:cubicBezTo>
                      <a:pt x="6" y="8"/>
                      <a:pt x="6" y="7"/>
                      <a:pt x="5" y="7"/>
                    </a:cubicBezTo>
                    <a:cubicBezTo>
                      <a:pt x="4" y="8"/>
                      <a:pt x="4" y="8"/>
                      <a:pt x="3" y="8"/>
                    </a:cubicBezTo>
                    <a:cubicBezTo>
                      <a:pt x="3" y="6"/>
                      <a:pt x="0" y="6"/>
                      <a:pt x="1" y="4"/>
                    </a:cubicBezTo>
                    <a:cubicBezTo>
                      <a:pt x="2" y="2"/>
                      <a:pt x="3" y="0"/>
                      <a:pt x="5" y="0"/>
                    </a:cubicBezTo>
                    <a:cubicBezTo>
                      <a:pt x="7" y="0"/>
                      <a:pt x="8" y="2"/>
                      <a:pt x="9"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6" name="Freeform 452"/>
              <p:cNvSpPr>
                <a:spLocks/>
              </p:cNvSpPr>
              <p:nvPr/>
            </p:nvSpPr>
            <p:spPr bwMode="auto">
              <a:xfrm>
                <a:off x="1629" y="3046"/>
                <a:ext cx="70" cy="46"/>
              </a:xfrm>
              <a:custGeom>
                <a:avLst/>
                <a:gdLst/>
                <a:ahLst/>
                <a:cxnLst>
                  <a:cxn ang="0">
                    <a:pos x="8" y="1"/>
                  </a:cxn>
                  <a:cxn ang="0">
                    <a:pos x="9" y="5"/>
                  </a:cxn>
                  <a:cxn ang="0">
                    <a:pos x="8" y="6"/>
                  </a:cxn>
                  <a:cxn ang="0">
                    <a:pos x="6" y="3"/>
                  </a:cxn>
                  <a:cxn ang="0">
                    <a:pos x="1" y="2"/>
                  </a:cxn>
                  <a:cxn ang="0">
                    <a:pos x="0" y="1"/>
                  </a:cxn>
                  <a:cxn ang="0">
                    <a:pos x="2" y="0"/>
                  </a:cxn>
                  <a:cxn ang="0">
                    <a:pos x="8" y="1"/>
                  </a:cxn>
                </a:cxnLst>
                <a:rect l="0" t="0" r="r" b="b"/>
                <a:pathLst>
                  <a:path w="9" h="6">
                    <a:moveTo>
                      <a:pt x="8" y="1"/>
                    </a:moveTo>
                    <a:cubicBezTo>
                      <a:pt x="9" y="2"/>
                      <a:pt x="8" y="4"/>
                      <a:pt x="9" y="5"/>
                    </a:cubicBezTo>
                    <a:cubicBezTo>
                      <a:pt x="9" y="5"/>
                      <a:pt x="9" y="6"/>
                      <a:pt x="8" y="6"/>
                    </a:cubicBezTo>
                    <a:cubicBezTo>
                      <a:pt x="6" y="6"/>
                      <a:pt x="7" y="4"/>
                      <a:pt x="6" y="3"/>
                    </a:cubicBezTo>
                    <a:cubicBezTo>
                      <a:pt x="4" y="2"/>
                      <a:pt x="2" y="3"/>
                      <a:pt x="1" y="2"/>
                    </a:cubicBezTo>
                    <a:cubicBezTo>
                      <a:pt x="1" y="2"/>
                      <a:pt x="0" y="2"/>
                      <a:pt x="0" y="1"/>
                    </a:cubicBezTo>
                    <a:cubicBezTo>
                      <a:pt x="0" y="0"/>
                      <a:pt x="2" y="0"/>
                      <a:pt x="2" y="0"/>
                    </a:cubicBezTo>
                    <a:cubicBezTo>
                      <a:pt x="4" y="0"/>
                      <a:pt x="6" y="0"/>
                      <a:pt x="8"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7" name="Freeform 453"/>
              <p:cNvSpPr>
                <a:spLocks/>
              </p:cNvSpPr>
              <p:nvPr/>
            </p:nvSpPr>
            <p:spPr bwMode="auto">
              <a:xfrm>
                <a:off x="2075" y="3062"/>
                <a:ext cx="55" cy="98"/>
              </a:xfrm>
              <a:custGeom>
                <a:avLst/>
                <a:gdLst/>
                <a:ahLst/>
                <a:cxnLst>
                  <a:cxn ang="0">
                    <a:pos x="6" y="3"/>
                  </a:cxn>
                  <a:cxn ang="0">
                    <a:pos x="6" y="9"/>
                  </a:cxn>
                  <a:cxn ang="0">
                    <a:pos x="6" y="13"/>
                  </a:cxn>
                  <a:cxn ang="0">
                    <a:pos x="1" y="11"/>
                  </a:cxn>
                  <a:cxn ang="0">
                    <a:pos x="7" y="7"/>
                  </a:cxn>
                  <a:cxn ang="0">
                    <a:pos x="2" y="5"/>
                  </a:cxn>
                  <a:cxn ang="0">
                    <a:pos x="2" y="2"/>
                  </a:cxn>
                  <a:cxn ang="0">
                    <a:pos x="6" y="3"/>
                  </a:cxn>
                </a:cxnLst>
                <a:rect l="0" t="0" r="r" b="b"/>
                <a:pathLst>
                  <a:path w="7" h="13">
                    <a:moveTo>
                      <a:pt x="6" y="3"/>
                    </a:moveTo>
                    <a:cubicBezTo>
                      <a:pt x="7" y="5"/>
                      <a:pt x="7" y="7"/>
                      <a:pt x="6" y="9"/>
                    </a:cubicBezTo>
                    <a:cubicBezTo>
                      <a:pt x="7" y="10"/>
                      <a:pt x="7" y="12"/>
                      <a:pt x="6" y="13"/>
                    </a:cubicBezTo>
                    <a:cubicBezTo>
                      <a:pt x="6" y="10"/>
                      <a:pt x="3" y="11"/>
                      <a:pt x="1" y="11"/>
                    </a:cubicBezTo>
                    <a:cubicBezTo>
                      <a:pt x="1" y="9"/>
                      <a:pt x="0" y="5"/>
                      <a:pt x="7" y="7"/>
                    </a:cubicBezTo>
                    <a:cubicBezTo>
                      <a:pt x="7" y="6"/>
                      <a:pt x="2" y="5"/>
                      <a:pt x="2" y="5"/>
                    </a:cubicBezTo>
                    <a:cubicBezTo>
                      <a:pt x="1" y="4"/>
                      <a:pt x="2" y="2"/>
                      <a:pt x="2" y="2"/>
                    </a:cubicBezTo>
                    <a:cubicBezTo>
                      <a:pt x="3" y="0"/>
                      <a:pt x="4" y="2"/>
                      <a:pt x="6"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8" name="Freeform 454"/>
              <p:cNvSpPr>
                <a:spLocks/>
              </p:cNvSpPr>
              <p:nvPr/>
            </p:nvSpPr>
            <p:spPr bwMode="auto">
              <a:xfrm>
                <a:off x="565" y="3084"/>
                <a:ext cx="125" cy="159"/>
              </a:xfrm>
              <a:custGeom>
                <a:avLst/>
                <a:gdLst/>
                <a:ahLst/>
                <a:cxnLst>
                  <a:cxn ang="0">
                    <a:pos x="16" y="2"/>
                  </a:cxn>
                  <a:cxn ang="0">
                    <a:pos x="10" y="9"/>
                  </a:cxn>
                  <a:cxn ang="0">
                    <a:pos x="8" y="13"/>
                  </a:cxn>
                  <a:cxn ang="0">
                    <a:pos x="6" y="17"/>
                  </a:cxn>
                  <a:cxn ang="0">
                    <a:pos x="1" y="21"/>
                  </a:cxn>
                  <a:cxn ang="0">
                    <a:pos x="0" y="7"/>
                  </a:cxn>
                  <a:cxn ang="0">
                    <a:pos x="1" y="7"/>
                  </a:cxn>
                  <a:cxn ang="0">
                    <a:pos x="1" y="14"/>
                  </a:cxn>
                  <a:cxn ang="0">
                    <a:pos x="4" y="15"/>
                  </a:cxn>
                  <a:cxn ang="0">
                    <a:pos x="7" y="11"/>
                  </a:cxn>
                  <a:cxn ang="0">
                    <a:pos x="9" y="6"/>
                  </a:cxn>
                  <a:cxn ang="0">
                    <a:pos x="9" y="2"/>
                  </a:cxn>
                  <a:cxn ang="0">
                    <a:pos x="16" y="2"/>
                  </a:cxn>
                </a:cxnLst>
                <a:rect l="0" t="0" r="r" b="b"/>
                <a:pathLst>
                  <a:path w="16" h="21">
                    <a:moveTo>
                      <a:pt x="16" y="2"/>
                    </a:moveTo>
                    <a:cubicBezTo>
                      <a:pt x="16" y="5"/>
                      <a:pt x="13" y="8"/>
                      <a:pt x="10" y="9"/>
                    </a:cubicBezTo>
                    <a:cubicBezTo>
                      <a:pt x="8" y="10"/>
                      <a:pt x="9" y="12"/>
                      <a:pt x="8" y="13"/>
                    </a:cubicBezTo>
                    <a:cubicBezTo>
                      <a:pt x="7" y="14"/>
                      <a:pt x="7" y="15"/>
                      <a:pt x="6" y="17"/>
                    </a:cubicBezTo>
                    <a:cubicBezTo>
                      <a:pt x="6" y="19"/>
                      <a:pt x="3" y="21"/>
                      <a:pt x="1" y="21"/>
                    </a:cubicBezTo>
                    <a:lnTo>
                      <a:pt x="0" y="7"/>
                    </a:lnTo>
                    <a:cubicBezTo>
                      <a:pt x="0" y="6"/>
                      <a:pt x="1" y="7"/>
                      <a:pt x="1" y="7"/>
                    </a:cubicBezTo>
                    <a:cubicBezTo>
                      <a:pt x="4" y="9"/>
                      <a:pt x="2" y="12"/>
                      <a:pt x="1" y="14"/>
                    </a:cubicBezTo>
                    <a:cubicBezTo>
                      <a:pt x="1" y="15"/>
                      <a:pt x="2" y="16"/>
                      <a:pt x="4" y="15"/>
                    </a:cubicBezTo>
                    <a:cubicBezTo>
                      <a:pt x="5" y="14"/>
                      <a:pt x="7" y="13"/>
                      <a:pt x="7" y="11"/>
                    </a:cubicBezTo>
                    <a:cubicBezTo>
                      <a:pt x="8" y="9"/>
                      <a:pt x="8" y="8"/>
                      <a:pt x="9" y="6"/>
                    </a:cubicBezTo>
                    <a:cubicBezTo>
                      <a:pt x="8" y="5"/>
                      <a:pt x="9" y="4"/>
                      <a:pt x="9" y="2"/>
                    </a:cubicBezTo>
                    <a:cubicBezTo>
                      <a:pt x="11" y="0"/>
                      <a:pt x="14" y="1"/>
                      <a:pt x="16"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79" name="Freeform 455"/>
              <p:cNvSpPr>
                <a:spLocks/>
              </p:cNvSpPr>
              <p:nvPr/>
            </p:nvSpPr>
            <p:spPr bwMode="auto">
              <a:xfrm>
                <a:off x="2122" y="3122"/>
                <a:ext cx="141" cy="114"/>
              </a:xfrm>
              <a:custGeom>
                <a:avLst/>
                <a:gdLst/>
                <a:ahLst/>
                <a:cxnLst>
                  <a:cxn ang="0">
                    <a:pos x="12" y="1"/>
                  </a:cxn>
                  <a:cxn ang="0">
                    <a:pos x="16" y="3"/>
                  </a:cxn>
                  <a:cxn ang="0">
                    <a:pos x="17" y="4"/>
                  </a:cxn>
                  <a:cxn ang="0">
                    <a:pos x="11" y="5"/>
                  </a:cxn>
                  <a:cxn ang="0">
                    <a:pos x="10" y="6"/>
                  </a:cxn>
                  <a:cxn ang="0">
                    <a:pos x="13" y="6"/>
                  </a:cxn>
                  <a:cxn ang="0">
                    <a:pos x="17" y="9"/>
                  </a:cxn>
                  <a:cxn ang="0">
                    <a:pos x="14" y="14"/>
                  </a:cxn>
                  <a:cxn ang="0">
                    <a:pos x="14" y="15"/>
                  </a:cxn>
                  <a:cxn ang="0">
                    <a:pos x="7" y="15"/>
                  </a:cxn>
                  <a:cxn ang="0">
                    <a:pos x="0" y="10"/>
                  </a:cxn>
                  <a:cxn ang="0">
                    <a:pos x="6" y="3"/>
                  </a:cxn>
                  <a:cxn ang="0">
                    <a:pos x="7" y="1"/>
                  </a:cxn>
                  <a:cxn ang="0">
                    <a:pos x="8" y="0"/>
                  </a:cxn>
                  <a:cxn ang="0">
                    <a:pos x="12" y="1"/>
                  </a:cxn>
                </a:cxnLst>
                <a:rect l="0" t="0" r="r" b="b"/>
                <a:pathLst>
                  <a:path w="18" h="15">
                    <a:moveTo>
                      <a:pt x="12" y="1"/>
                    </a:moveTo>
                    <a:cubicBezTo>
                      <a:pt x="13" y="1"/>
                      <a:pt x="14" y="3"/>
                      <a:pt x="16" y="3"/>
                    </a:cubicBezTo>
                    <a:cubicBezTo>
                      <a:pt x="16" y="3"/>
                      <a:pt x="17" y="3"/>
                      <a:pt x="17" y="4"/>
                    </a:cubicBezTo>
                    <a:cubicBezTo>
                      <a:pt x="15" y="5"/>
                      <a:pt x="13" y="4"/>
                      <a:pt x="11" y="5"/>
                    </a:cubicBezTo>
                    <a:cubicBezTo>
                      <a:pt x="11" y="5"/>
                      <a:pt x="10" y="5"/>
                      <a:pt x="10" y="6"/>
                    </a:cubicBezTo>
                    <a:cubicBezTo>
                      <a:pt x="11" y="6"/>
                      <a:pt x="12" y="6"/>
                      <a:pt x="13" y="6"/>
                    </a:cubicBezTo>
                    <a:cubicBezTo>
                      <a:pt x="14" y="7"/>
                      <a:pt x="16" y="8"/>
                      <a:pt x="17" y="9"/>
                    </a:cubicBezTo>
                    <a:cubicBezTo>
                      <a:pt x="18" y="11"/>
                      <a:pt x="15" y="13"/>
                      <a:pt x="14" y="14"/>
                    </a:cubicBezTo>
                    <a:lnTo>
                      <a:pt x="14" y="15"/>
                    </a:lnTo>
                    <a:lnTo>
                      <a:pt x="7" y="15"/>
                    </a:lnTo>
                    <a:cubicBezTo>
                      <a:pt x="5" y="14"/>
                      <a:pt x="1" y="13"/>
                      <a:pt x="0" y="10"/>
                    </a:cubicBezTo>
                    <a:cubicBezTo>
                      <a:pt x="2" y="8"/>
                      <a:pt x="6" y="6"/>
                      <a:pt x="6" y="3"/>
                    </a:cubicBezTo>
                    <a:cubicBezTo>
                      <a:pt x="6" y="2"/>
                      <a:pt x="6" y="1"/>
                      <a:pt x="7" y="1"/>
                    </a:cubicBezTo>
                    <a:cubicBezTo>
                      <a:pt x="7" y="1"/>
                      <a:pt x="8" y="0"/>
                      <a:pt x="8" y="0"/>
                    </a:cubicBezTo>
                    <a:cubicBezTo>
                      <a:pt x="10" y="0"/>
                      <a:pt x="11" y="0"/>
                      <a:pt x="12"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0" name="Freeform 456"/>
              <p:cNvSpPr>
                <a:spLocks/>
              </p:cNvSpPr>
              <p:nvPr/>
            </p:nvSpPr>
            <p:spPr bwMode="auto">
              <a:xfrm>
                <a:off x="659" y="3145"/>
                <a:ext cx="62" cy="113"/>
              </a:xfrm>
              <a:custGeom>
                <a:avLst/>
                <a:gdLst/>
                <a:ahLst/>
                <a:cxnLst>
                  <a:cxn ang="0">
                    <a:pos x="7" y="2"/>
                  </a:cxn>
                  <a:cxn ang="0">
                    <a:pos x="8" y="4"/>
                  </a:cxn>
                  <a:cxn ang="0">
                    <a:pos x="7" y="6"/>
                  </a:cxn>
                  <a:cxn ang="0">
                    <a:pos x="8" y="10"/>
                  </a:cxn>
                  <a:cxn ang="0">
                    <a:pos x="3" y="15"/>
                  </a:cxn>
                  <a:cxn ang="0">
                    <a:pos x="0" y="10"/>
                  </a:cxn>
                  <a:cxn ang="0">
                    <a:pos x="3" y="1"/>
                  </a:cxn>
                  <a:cxn ang="0">
                    <a:pos x="7" y="2"/>
                  </a:cxn>
                </a:cxnLst>
                <a:rect l="0" t="0" r="r" b="b"/>
                <a:pathLst>
                  <a:path w="8" h="15">
                    <a:moveTo>
                      <a:pt x="7" y="2"/>
                    </a:moveTo>
                    <a:cubicBezTo>
                      <a:pt x="7" y="2"/>
                      <a:pt x="8" y="3"/>
                      <a:pt x="8" y="4"/>
                    </a:cubicBezTo>
                    <a:cubicBezTo>
                      <a:pt x="7" y="4"/>
                      <a:pt x="8" y="5"/>
                      <a:pt x="7" y="6"/>
                    </a:cubicBezTo>
                    <a:cubicBezTo>
                      <a:pt x="7" y="7"/>
                      <a:pt x="7" y="9"/>
                      <a:pt x="8" y="10"/>
                    </a:cubicBezTo>
                    <a:cubicBezTo>
                      <a:pt x="7" y="12"/>
                      <a:pt x="4" y="12"/>
                      <a:pt x="3" y="15"/>
                    </a:cubicBezTo>
                    <a:cubicBezTo>
                      <a:pt x="1" y="15"/>
                      <a:pt x="1" y="12"/>
                      <a:pt x="0" y="10"/>
                    </a:cubicBezTo>
                    <a:cubicBezTo>
                      <a:pt x="1" y="7"/>
                      <a:pt x="0" y="3"/>
                      <a:pt x="3" y="1"/>
                    </a:cubicBezTo>
                    <a:cubicBezTo>
                      <a:pt x="5" y="1"/>
                      <a:pt x="6" y="0"/>
                      <a:pt x="7"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1" name="Freeform 457"/>
              <p:cNvSpPr>
                <a:spLocks/>
              </p:cNvSpPr>
              <p:nvPr/>
            </p:nvSpPr>
            <p:spPr bwMode="auto">
              <a:xfrm>
                <a:off x="1699" y="3168"/>
                <a:ext cx="63" cy="68"/>
              </a:xfrm>
              <a:custGeom>
                <a:avLst/>
                <a:gdLst/>
                <a:ahLst/>
                <a:cxnLst>
                  <a:cxn ang="0">
                    <a:pos x="7" y="3"/>
                  </a:cxn>
                  <a:cxn ang="0">
                    <a:pos x="7" y="7"/>
                  </a:cxn>
                  <a:cxn ang="0">
                    <a:pos x="5" y="8"/>
                  </a:cxn>
                  <a:cxn ang="0">
                    <a:pos x="4" y="5"/>
                  </a:cxn>
                  <a:cxn ang="0">
                    <a:pos x="0" y="3"/>
                  </a:cxn>
                  <a:cxn ang="0">
                    <a:pos x="3" y="0"/>
                  </a:cxn>
                  <a:cxn ang="0">
                    <a:pos x="7" y="3"/>
                  </a:cxn>
                </a:cxnLst>
                <a:rect l="0" t="0" r="r" b="b"/>
                <a:pathLst>
                  <a:path w="8" h="9">
                    <a:moveTo>
                      <a:pt x="7" y="3"/>
                    </a:moveTo>
                    <a:cubicBezTo>
                      <a:pt x="7" y="4"/>
                      <a:pt x="8" y="5"/>
                      <a:pt x="7" y="7"/>
                    </a:cubicBezTo>
                    <a:cubicBezTo>
                      <a:pt x="6" y="7"/>
                      <a:pt x="6" y="9"/>
                      <a:pt x="5" y="8"/>
                    </a:cubicBezTo>
                    <a:cubicBezTo>
                      <a:pt x="4" y="7"/>
                      <a:pt x="5" y="6"/>
                      <a:pt x="4" y="5"/>
                    </a:cubicBezTo>
                    <a:cubicBezTo>
                      <a:pt x="3" y="4"/>
                      <a:pt x="0" y="5"/>
                      <a:pt x="0" y="3"/>
                    </a:cubicBezTo>
                    <a:cubicBezTo>
                      <a:pt x="0" y="2"/>
                      <a:pt x="1" y="1"/>
                      <a:pt x="3" y="0"/>
                    </a:cubicBezTo>
                    <a:cubicBezTo>
                      <a:pt x="5" y="0"/>
                      <a:pt x="6" y="1"/>
                      <a:pt x="7"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2" name="Freeform 458"/>
              <p:cNvSpPr>
                <a:spLocks/>
              </p:cNvSpPr>
              <p:nvPr/>
            </p:nvSpPr>
            <p:spPr bwMode="auto">
              <a:xfrm>
                <a:off x="1637" y="3228"/>
                <a:ext cx="62" cy="83"/>
              </a:xfrm>
              <a:custGeom>
                <a:avLst/>
                <a:gdLst/>
                <a:ahLst/>
                <a:cxnLst>
                  <a:cxn ang="0">
                    <a:pos x="8" y="3"/>
                  </a:cxn>
                  <a:cxn ang="0">
                    <a:pos x="6" y="10"/>
                  </a:cxn>
                  <a:cxn ang="0">
                    <a:pos x="3" y="11"/>
                  </a:cxn>
                  <a:cxn ang="0">
                    <a:pos x="4" y="7"/>
                  </a:cxn>
                  <a:cxn ang="0">
                    <a:pos x="0" y="2"/>
                  </a:cxn>
                  <a:cxn ang="0">
                    <a:pos x="3" y="0"/>
                  </a:cxn>
                  <a:cxn ang="0">
                    <a:pos x="8" y="3"/>
                  </a:cxn>
                </a:cxnLst>
                <a:rect l="0" t="0" r="r" b="b"/>
                <a:pathLst>
                  <a:path w="8" h="11">
                    <a:moveTo>
                      <a:pt x="8" y="3"/>
                    </a:moveTo>
                    <a:cubicBezTo>
                      <a:pt x="8" y="6"/>
                      <a:pt x="8" y="9"/>
                      <a:pt x="6" y="10"/>
                    </a:cubicBezTo>
                    <a:cubicBezTo>
                      <a:pt x="5" y="10"/>
                      <a:pt x="4" y="11"/>
                      <a:pt x="3" y="11"/>
                    </a:cubicBezTo>
                    <a:cubicBezTo>
                      <a:pt x="3" y="9"/>
                      <a:pt x="4" y="8"/>
                      <a:pt x="4" y="7"/>
                    </a:cubicBezTo>
                    <a:cubicBezTo>
                      <a:pt x="4" y="5"/>
                      <a:pt x="1" y="4"/>
                      <a:pt x="0" y="2"/>
                    </a:cubicBezTo>
                    <a:cubicBezTo>
                      <a:pt x="0" y="1"/>
                      <a:pt x="2" y="0"/>
                      <a:pt x="3" y="0"/>
                    </a:cubicBezTo>
                    <a:cubicBezTo>
                      <a:pt x="5" y="0"/>
                      <a:pt x="7" y="2"/>
                      <a:pt x="8"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3" name="Freeform 459"/>
              <p:cNvSpPr>
                <a:spLocks/>
              </p:cNvSpPr>
              <p:nvPr/>
            </p:nvSpPr>
            <p:spPr bwMode="auto">
              <a:xfrm>
                <a:off x="870" y="3243"/>
                <a:ext cx="39" cy="68"/>
              </a:xfrm>
              <a:custGeom>
                <a:avLst/>
                <a:gdLst/>
                <a:ahLst/>
                <a:cxnLst>
                  <a:cxn ang="0">
                    <a:pos x="4" y="2"/>
                  </a:cxn>
                  <a:cxn ang="0">
                    <a:pos x="4" y="9"/>
                  </a:cxn>
                  <a:cxn ang="0">
                    <a:pos x="0" y="4"/>
                  </a:cxn>
                  <a:cxn ang="0">
                    <a:pos x="5" y="0"/>
                  </a:cxn>
                  <a:cxn ang="0">
                    <a:pos x="4" y="2"/>
                  </a:cxn>
                </a:cxnLst>
                <a:rect l="0" t="0" r="r" b="b"/>
                <a:pathLst>
                  <a:path w="5" h="9">
                    <a:moveTo>
                      <a:pt x="4" y="2"/>
                    </a:moveTo>
                    <a:cubicBezTo>
                      <a:pt x="3" y="4"/>
                      <a:pt x="4" y="7"/>
                      <a:pt x="4" y="9"/>
                    </a:cubicBezTo>
                    <a:cubicBezTo>
                      <a:pt x="1" y="9"/>
                      <a:pt x="1" y="6"/>
                      <a:pt x="0" y="4"/>
                    </a:cubicBezTo>
                    <a:cubicBezTo>
                      <a:pt x="0" y="1"/>
                      <a:pt x="3" y="1"/>
                      <a:pt x="5" y="0"/>
                    </a:cubicBezTo>
                    <a:cubicBezTo>
                      <a:pt x="5" y="0"/>
                      <a:pt x="4" y="1"/>
                      <a:pt x="4"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4" name="Freeform 460"/>
              <p:cNvSpPr>
                <a:spLocks/>
              </p:cNvSpPr>
              <p:nvPr/>
            </p:nvSpPr>
            <p:spPr bwMode="auto">
              <a:xfrm>
                <a:off x="2145" y="3236"/>
                <a:ext cx="86" cy="83"/>
              </a:xfrm>
              <a:custGeom>
                <a:avLst/>
                <a:gdLst/>
                <a:ahLst/>
                <a:cxnLst>
                  <a:cxn ang="0">
                    <a:pos x="10" y="3"/>
                  </a:cxn>
                  <a:cxn ang="0">
                    <a:pos x="10" y="5"/>
                  </a:cxn>
                  <a:cxn ang="0">
                    <a:pos x="4" y="8"/>
                  </a:cxn>
                  <a:cxn ang="0">
                    <a:pos x="2" y="11"/>
                  </a:cxn>
                  <a:cxn ang="0">
                    <a:pos x="0" y="6"/>
                  </a:cxn>
                  <a:cxn ang="0">
                    <a:pos x="3" y="2"/>
                  </a:cxn>
                  <a:cxn ang="0">
                    <a:pos x="10" y="3"/>
                  </a:cxn>
                </a:cxnLst>
                <a:rect l="0" t="0" r="r" b="b"/>
                <a:pathLst>
                  <a:path w="11" h="11">
                    <a:moveTo>
                      <a:pt x="10" y="3"/>
                    </a:moveTo>
                    <a:cubicBezTo>
                      <a:pt x="10" y="4"/>
                      <a:pt x="11" y="5"/>
                      <a:pt x="10" y="5"/>
                    </a:cubicBezTo>
                    <a:cubicBezTo>
                      <a:pt x="8" y="6"/>
                      <a:pt x="6" y="5"/>
                      <a:pt x="4" y="8"/>
                    </a:cubicBezTo>
                    <a:cubicBezTo>
                      <a:pt x="4" y="9"/>
                      <a:pt x="3" y="10"/>
                      <a:pt x="2" y="11"/>
                    </a:cubicBezTo>
                    <a:cubicBezTo>
                      <a:pt x="1" y="10"/>
                      <a:pt x="2" y="7"/>
                      <a:pt x="0" y="6"/>
                    </a:cubicBezTo>
                    <a:cubicBezTo>
                      <a:pt x="0" y="4"/>
                      <a:pt x="2" y="4"/>
                      <a:pt x="3" y="2"/>
                    </a:cubicBezTo>
                    <a:cubicBezTo>
                      <a:pt x="6" y="1"/>
                      <a:pt x="9" y="0"/>
                      <a:pt x="10"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5" name="Freeform 461"/>
              <p:cNvSpPr>
                <a:spLocks/>
              </p:cNvSpPr>
              <p:nvPr/>
            </p:nvSpPr>
            <p:spPr bwMode="auto">
              <a:xfrm>
                <a:off x="807" y="3266"/>
                <a:ext cx="345" cy="333"/>
              </a:xfrm>
              <a:custGeom>
                <a:avLst/>
                <a:gdLst/>
                <a:ahLst/>
                <a:cxnLst>
                  <a:cxn ang="0">
                    <a:pos x="28" y="3"/>
                  </a:cxn>
                  <a:cxn ang="0">
                    <a:pos x="27" y="7"/>
                  </a:cxn>
                  <a:cxn ang="0">
                    <a:pos x="30" y="8"/>
                  </a:cxn>
                  <a:cxn ang="0">
                    <a:pos x="33" y="4"/>
                  </a:cxn>
                  <a:cxn ang="0">
                    <a:pos x="34" y="1"/>
                  </a:cxn>
                  <a:cxn ang="0">
                    <a:pos x="41" y="1"/>
                  </a:cxn>
                  <a:cxn ang="0">
                    <a:pos x="44" y="5"/>
                  </a:cxn>
                  <a:cxn ang="0">
                    <a:pos x="43" y="5"/>
                  </a:cxn>
                  <a:cxn ang="0">
                    <a:pos x="39" y="2"/>
                  </a:cxn>
                  <a:cxn ang="0">
                    <a:pos x="36" y="3"/>
                  </a:cxn>
                  <a:cxn ang="0">
                    <a:pos x="33" y="14"/>
                  </a:cxn>
                  <a:cxn ang="0">
                    <a:pos x="30" y="20"/>
                  </a:cxn>
                  <a:cxn ang="0">
                    <a:pos x="31" y="22"/>
                  </a:cxn>
                  <a:cxn ang="0">
                    <a:pos x="26" y="34"/>
                  </a:cxn>
                  <a:cxn ang="0">
                    <a:pos x="16" y="41"/>
                  </a:cxn>
                  <a:cxn ang="0">
                    <a:pos x="14" y="44"/>
                  </a:cxn>
                  <a:cxn ang="0">
                    <a:pos x="13" y="39"/>
                  </a:cxn>
                  <a:cxn ang="0">
                    <a:pos x="9" y="37"/>
                  </a:cxn>
                  <a:cxn ang="0">
                    <a:pos x="5" y="38"/>
                  </a:cxn>
                  <a:cxn ang="0">
                    <a:pos x="8" y="31"/>
                  </a:cxn>
                  <a:cxn ang="0">
                    <a:pos x="10" y="31"/>
                  </a:cxn>
                  <a:cxn ang="0">
                    <a:pos x="12" y="28"/>
                  </a:cxn>
                  <a:cxn ang="0">
                    <a:pos x="9" y="27"/>
                  </a:cxn>
                  <a:cxn ang="0">
                    <a:pos x="11" y="26"/>
                  </a:cxn>
                  <a:cxn ang="0">
                    <a:pos x="15" y="28"/>
                  </a:cxn>
                  <a:cxn ang="0">
                    <a:pos x="15" y="32"/>
                  </a:cxn>
                  <a:cxn ang="0">
                    <a:pos x="14" y="33"/>
                  </a:cxn>
                  <a:cxn ang="0">
                    <a:pos x="16" y="34"/>
                  </a:cxn>
                  <a:cxn ang="0">
                    <a:pos x="19" y="26"/>
                  </a:cxn>
                  <a:cxn ang="0">
                    <a:pos x="15" y="23"/>
                  </a:cxn>
                  <a:cxn ang="0">
                    <a:pos x="9" y="19"/>
                  </a:cxn>
                  <a:cxn ang="0">
                    <a:pos x="0" y="25"/>
                  </a:cxn>
                  <a:cxn ang="0">
                    <a:pos x="4" y="20"/>
                  </a:cxn>
                  <a:cxn ang="0">
                    <a:pos x="4" y="12"/>
                  </a:cxn>
                  <a:cxn ang="0">
                    <a:pos x="2" y="11"/>
                  </a:cxn>
                  <a:cxn ang="0">
                    <a:pos x="7" y="9"/>
                  </a:cxn>
                  <a:cxn ang="0">
                    <a:pos x="15" y="10"/>
                  </a:cxn>
                  <a:cxn ang="0">
                    <a:pos x="15" y="9"/>
                  </a:cxn>
                  <a:cxn ang="0">
                    <a:pos x="18" y="9"/>
                  </a:cxn>
                  <a:cxn ang="0">
                    <a:pos x="18" y="8"/>
                  </a:cxn>
                  <a:cxn ang="0">
                    <a:pos x="19" y="3"/>
                  </a:cxn>
                  <a:cxn ang="0">
                    <a:pos x="23" y="0"/>
                  </a:cxn>
                  <a:cxn ang="0">
                    <a:pos x="28" y="3"/>
                  </a:cxn>
                </a:cxnLst>
                <a:rect l="0" t="0" r="r" b="b"/>
                <a:pathLst>
                  <a:path w="44" h="44">
                    <a:moveTo>
                      <a:pt x="28" y="3"/>
                    </a:moveTo>
                    <a:cubicBezTo>
                      <a:pt x="28" y="5"/>
                      <a:pt x="28" y="6"/>
                      <a:pt x="27" y="7"/>
                    </a:cubicBezTo>
                    <a:cubicBezTo>
                      <a:pt x="28" y="8"/>
                      <a:pt x="29" y="8"/>
                      <a:pt x="30" y="8"/>
                    </a:cubicBezTo>
                    <a:cubicBezTo>
                      <a:pt x="32" y="7"/>
                      <a:pt x="33" y="6"/>
                      <a:pt x="33" y="4"/>
                    </a:cubicBezTo>
                    <a:cubicBezTo>
                      <a:pt x="33" y="3"/>
                      <a:pt x="33" y="1"/>
                      <a:pt x="34" y="1"/>
                    </a:cubicBezTo>
                    <a:cubicBezTo>
                      <a:pt x="36" y="0"/>
                      <a:pt x="39" y="0"/>
                      <a:pt x="41" y="1"/>
                    </a:cubicBezTo>
                    <a:cubicBezTo>
                      <a:pt x="43" y="2"/>
                      <a:pt x="43" y="4"/>
                      <a:pt x="44" y="5"/>
                    </a:cubicBezTo>
                    <a:cubicBezTo>
                      <a:pt x="44" y="5"/>
                      <a:pt x="44" y="5"/>
                      <a:pt x="43" y="5"/>
                    </a:cubicBezTo>
                    <a:cubicBezTo>
                      <a:pt x="43" y="3"/>
                      <a:pt x="40" y="3"/>
                      <a:pt x="39" y="2"/>
                    </a:cubicBezTo>
                    <a:cubicBezTo>
                      <a:pt x="38" y="3"/>
                      <a:pt x="36" y="2"/>
                      <a:pt x="36" y="3"/>
                    </a:cubicBezTo>
                    <a:cubicBezTo>
                      <a:pt x="34" y="9"/>
                      <a:pt x="28" y="10"/>
                      <a:pt x="33" y="14"/>
                    </a:cubicBezTo>
                    <a:cubicBezTo>
                      <a:pt x="30" y="15"/>
                      <a:pt x="31" y="18"/>
                      <a:pt x="30" y="20"/>
                    </a:cubicBezTo>
                    <a:cubicBezTo>
                      <a:pt x="30" y="21"/>
                      <a:pt x="31" y="21"/>
                      <a:pt x="31" y="22"/>
                    </a:cubicBezTo>
                    <a:cubicBezTo>
                      <a:pt x="26" y="25"/>
                      <a:pt x="31" y="31"/>
                      <a:pt x="26" y="34"/>
                    </a:cubicBezTo>
                    <a:cubicBezTo>
                      <a:pt x="23" y="37"/>
                      <a:pt x="21" y="40"/>
                      <a:pt x="16" y="41"/>
                    </a:cubicBezTo>
                    <a:cubicBezTo>
                      <a:pt x="15" y="42"/>
                      <a:pt x="15" y="43"/>
                      <a:pt x="14" y="44"/>
                    </a:cubicBezTo>
                    <a:cubicBezTo>
                      <a:pt x="14" y="43"/>
                      <a:pt x="13" y="41"/>
                      <a:pt x="13" y="39"/>
                    </a:cubicBezTo>
                    <a:cubicBezTo>
                      <a:pt x="12" y="38"/>
                      <a:pt x="10" y="37"/>
                      <a:pt x="9" y="37"/>
                    </a:cubicBezTo>
                    <a:cubicBezTo>
                      <a:pt x="6" y="36"/>
                      <a:pt x="6" y="42"/>
                      <a:pt x="5" y="38"/>
                    </a:cubicBezTo>
                    <a:cubicBezTo>
                      <a:pt x="6" y="35"/>
                      <a:pt x="4" y="32"/>
                      <a:pt x="8" y="31"/>
                    </a:cubicBezTo>
                    <a:cubicBezTo>
                      <a:pt x="9" y="31"/>
                      <a:pt x="9" y="31"/>
                      <a:pt x="10" y="31"/>
                    </a:cubicBezTo>
                    <a:cubicBezTo>
                      <a:pt x="11" y="30"/>
                      <a:pt x="12" y="30"/>
                      <a:pt x="12" y="28"/>
                    </a:cubicBezTo>
                    <a:cubicBezTo>
                      <a:pt x="11" y="28"/>
                      <a:pt x="10" y="27"/>
                      <a:pt x="9" y="27"/>
                    </a:cubicBezTo>
                    <a:cubicBezTo>
                      <a:pt x="9" y="26"/>
                      <a:pt x="11" y="27"/>
                      <a:pt x="11" y="26"/>
                    </a:cubicBezTo>
                    <a:cubicBezTo>
                      <a:pt x="13" y="26"/>
                      <a:pt x="14" y="27"/>
                      <a:pt x="15" y="28"/>
                    </a:cubicBezTo>
                    <a:cubicBezTo>
                      <a:pt x="15" y="29"/>
                      <a:pt x="16" y="31"/>
                      <a:pt x="15" y="32"/>
                    </a:cubicBezTo>
                    <a:cubicBezTo>
                      <a:pt x="14" y="32"/>
                      <a:pt x="14" y="33"/>
                      <a:pt x="14" y="33"/>
                    </a:cubicBezTo>
                    <a:cubicBezTo>
                      <a:pt x="15" y="34"/>
                      <a:pt x="15" y="35"/>
                      <a:pt x="16" y="34"/>
                    </a:cubicBezTo>
                    <a:cubicBezTo>
                      <a:pt x="17" y="32"/>
                      <a:pt x="22" y="29"/>
                      <a:pt x="19" y="26"/>
                    </a:cubicBezTo>
                    <a:cubicBezTo>
                      <a:pt x="17" y="25"/>
                      <a:pt x="17" y="24"/>
                      <a:pt x="15" y="23"/>
                    </a:cubicBezTo>
                    <a:cubicBezTo>
                      <a:pt x="13" y="22"/>
                      <a:pt x="12" y="19"/>
                      <a:pt x="9" y="19"/>
                    </a:cubicBezTo>
                    <a:cubicBezTo>
                      <a:pt x="7" y="22"/>
                      <a:pt x="4" y="25"/>
                      <a:pt x="0" y="25"/>
                    </a:cubicBezTo>
                    <a:cubicBezTo>
                      <a:pt x="1" y="23"/>
                      <a:pt x="2" y="21"/>
                      <a:pt x="4" y="20"/>
                    </a:cubicBezTo>
                    <a:cubicBezTo>
                      <a:pt x="5" y="17"/>
                      <a:pt x="3" y="15"/>
                      <a:pt x="4" y="12"/>
                    </a:cubicBezTo>
                    <a:lnTo>
                      <a:pt x="2" y="11"/>
                    </a:lnTo>
                    <a:cubicBezTo>
                      <a:pt x="4" y="9"/>
                      <a:pt x="6" y="11"/>
                      <a:pt x="7" y="9"/>
                    </a:cubicBezTo>
                    <a:cubicBezTo>
                      <a:pt x="11" y="8"/>
                      <a:pt x="12" y="15"/>
                      <a:pt x="15" y="10"/>
                    </a:cubicBezTo>
                    <a:cubicBezTo>
                      <a:pt x="15" y="10"/>
                      <a:pt x="15" y="10"/>
                      <a:pt x="15" y="9"/>
                    </a:cubicBezTo>
                    <a:cubicBezTo>
                      <a:pt x="16" y="9"/>
                      <a:pt x="17" y="11"/>
                      <a:pt x="18" y="9"/>
                    </a:cubicBezTo>
                    <a:cubicBezTo>
                      <a:pt x="18" y="9"/>
                      <a:pt x="18" y="8"/>
                      <a:pt x="18" y="8"/>
                    </a:cubicBezTo>
                    <a:cubicBezTo>
                      <a:pt x="19" y="6"/>
                      <a:pt x="17" y="4"/>
                      <a:pt x="19" y="3"/>
                    </a:cubicBezTo>
                    <a:cubicBezTo>
                      <a:pt x="20" y="2"/>
                      <a:pt x="21" y="0"/>
                      <a:pt x="23" y="0"/>
                    </a:cubicBezTo>
                    <a:cubicBezTo>
                      <a:pt x="25" y="1"/>
                      <a:pt x="27" y="1"/>
                      <a:pt x="28"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6" name="Freeform 462"/>
              <p:cNvSpPr>
                <a:spLocks/>
              </p:cNvSpPr>
              <p:nvPr/>
            </p:nvSpPr>
            <p:spPr bwMode="auto">
              <a:xfrm>
                <a:off x="565" y="3319"/>
                <a:ext cx="8" cy="30"/>
              </a:xfrm>
              <a:custGeom>
                <a:avLst/>
                <a:gdLst/>
                <a:ahLst/>
                <a:cxnLst>
                  <a:cxn ang="0">
                    <a:pos x="0" y="4"/>
                  </a:cxn>
                  <a:cxn ang="0">
                    <a:pos x="0" y="4"/>
                  </a:cxn>
                  <a:cxn ang="0">
                    <a:pos x="0" y="0"/>
                  </a:cxn>
                  <a:cxn ang="0">
                    <a:pos x="0" y="4"/>
                  </a:cxn>
                </a:cxnLst>
                <a:rect l="0" t="0" r="r" b="b"/>
                <a:pathLst>
                  <a:path w="1" h="4">
                    <a:moveTo>
                      <a:pt x="0" y="4"/>
                    </a:moveTo>
                    <a:lnTo>
                      <a:pt x="0" y="4"/>
                    </a:lnTo>
                    <a:lnTo>
                      <a:pt x="0" y="0"/>
                    </a:lnTo>
                    <a:cubicBezTo>
                      <a:pt x="1" y="1"/>
                      <a:pt x="1" y="3"/>
                      <a:pt x="0"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7" name="Freeform 463"/>
              <p:cNvSpPr>
                <a:spLocks/>
              </p:cNvSpPr>
              <p:nvPr/>
            </p:nvSpPr>
            <p:spPr bwMode="auto">
              <a:xfrm>
                <a:off x="565" y="3327"/>
                <a:ext cx="102" cy="144"/>
              </a:xfrm>
              <a:custGeom>
                <a:avLst/>
                <a:gdLst/>
                <a:ahLst/>
                <a:cxnLst>
                  <a:cxn ang="0">
                    <a:pos x="10" y="1"/>
                  </a:cxn>
                  <a:cxn ang="0">
                    <a:pos x="11" y="6"/>
                  </a:cxn>
                  <a:cxn ang="0">
                    <a:pos x="11" y="14"/>
                  </a:cxn>
                  <a:cxn ang="0">
                    <a:pos x="10" y="16"/>
                  </a:cxn>
                  <a:cxn ang="0">
                    <a:pos x="11" y="18"/>
                  </a:cxn>
                  <a:cxn ang="0">
                    <a:pos x="6" y="15"/>
                  </a:cxn>
                  <a:cxn ang="0">
                    <a:pos x="0" y="14"/>
                  </a:cxn>
                  <a:cxn ang="0">
                    <a:pos x="0" y="8"/>
                  </a:cxn>
                  <a:cxn ang="0">
                    <a:pos x="3" y="7"/>
                  </a:cxn>
                  <a:cxn ang="0">
                    <a:pos x="8" y="0"/>
                  </a:cxn>
                  <a:cxn ang="0">
                    <a:pos x="10" y="1"/>
                  </a:cxn>
                </a:cxnLst>
                <a:rect l="0" t="0" r="r" b="b"/>
                <a:pathLst>
                  <a:path w="13" h="19">
                    <a:moveTo>
                      <a:pt x="10" y="1"/>
                    </a:moveTo>
                    <a:cubicBezTo>
                      <a:pt x="11" y="3"/>
                      <a:pt x="9" y="5"/>
                      <a:pt x="11" y="6"/>
                    </a:cubicBezTo>
                    <a:cubicBezTo>
                      <a:pt x="13" y="8"/>
                      <a:pt x="12" y="12"/>
                      <a:pt x="11" y="14"/>
                    </a:cubicBezTo>
                    <a:cubicBezTo>
                      <a:pt x="11" y="15"/>
                      <a:pt x="9" y="14"/>
                      <a:pt x="10" y="16"/>
                    </a:cubicBezTo>
                    <a:lnTo>
                      <a:pt x="11" y="18"/>
                    </a:lnTo>
                    <a:cubicBezTo>
                      <a:pt x="9" y="19"/>
                      <a:pt x="8" y="15"/>
                      <a:pt x="6" y="15"/>
                    </a:cubicBezTo>
                    <a:cubicBezTo>
                      <a:pt x="4" y="14"/>
                      <a:pt x="2" y="15"/>
                      <a:pt x="0" y="14"/>
                    </a:cubicBezTo>
                    <a:cubicBezTo>
                      <a:pt x="0" y="12"/>
                      <a:pt x="0" y="10"/>
                      <a:pt x="0" y="8"/>
                    </a:cubicBezTo>
                    <a:cubicBezTo>
                      <a:pt x="1" y="8"/>
                      <a:pt x="2" y="7"/>
                      <a:pt x="3" y="7"/>
                    </a:cubicBezTo>
                    <a:cubicBezTo>
                      <a:pt x="5" y="5"/>
                      <a:pt x="5" y="2"/>
                      <a:pt x="8" y="0"/>
                    </a:cubicBezTo>
                    <a:cubicBezTo>
                      <a:pt x="9" y="0"/>
                      <a:pt x="10" y="0"/>
                      <a:pt x="10"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8" name="Freeform 464"/>
              <p:cNvSpPr>
                <a:spLocks/>
              </p:cNvSpPr>
              <p:nvPr/>
            </p:nvSpPr>
            <p:spPr bwMode="auto">
              <a:xfrm>
                <a:off x="667" y="3357"/>
                <a:ext cx="133" cy="114"/>
              </a:xfrm>
              <a:custGeom>
                <a:avLst/>
                <a:gdLst/>
                <a:ahLst/>
                <a:cxnLst>
                  <a:cxn ang="0">
                    <a:pos x="17" y="6"/>
                  </a:cxn>
                  <a:cxn ang="0">
                    <a:pos x="17" y="12"/>
                  </a:cxn>
                  <a:cxn ang="0">
                    <a:pos x="17" y="12"/>
                  </a:cxn>
                  <a:cxn ang="0">
                    <a:pos x="11" y="11"/>
                  </a:cxn>
                  <a:cxn ang="0">
                    <a:pos x="2" y="14"/>
                  </a:cxn>
                  <a:cxn ang="0">
                    <a:pos x="0" y="13"/>
                  </a:cxn>
                  <a:cxn ang="0">
                    <a:pos x="0" y="12"/>
                  </a:cxn>
                  <a:cxn ang="0">
                    <a:pos x="6" y="5"/>
                  </a:cxn>
                  <a:cxn ang="0">
                    <a:pos x="5" y="4"/>
                  </a:cxn>
                  <a:cxn ang="0">
                    <a:pos x="10" y="0"/>
                  </a:cxn>
                  <a:cxn ang="0">
                    <a:pos x="17" y="6"/>
                  </a:cxn>
                </a:cxnLst>
                <a:rect l="0" t="0" r="r" b="b"/>
                <a:pathLst>
                  <a:path w="17" h="15">
                    <a:moveTo>
                      <a:pt x="17" y="6"/>
                    </a:moveTo>
                    <a:cubicBezTo>
                      <a:pt x="17" y="8"/>
                      <a:pt x="16" y="10"/>
                      <a:pt x="17" y="12"/>
                    </a:cubicBezTo>
                    <a:lnTo>
                      <a:pt x="17" y="12"/>
                    </a:lnTo>
                    <a:cubicBezTo>
                      <a:pt x="14" y="13"/>
                      <a:pt x="13" y="10"/>
                      <a:pt x="11" y="11"/>
                    </a:cubicBezTo>
                    <a:cubicBezTo>
                      <a:pt x="8" y="12"/>
                      <a:pt x="5" y="15"/>
                      <a:pt x="2" y="14"/>
                    </a:cubicBezTo>
                    <a:lnTo>
                      <a:pt x="0" y="13"/>
                    </a:lnTo>
                    <a:cubicBezTo>
                      <a:pt x="0" y="13"/>
                      <a:pt x="1" y="13"/>
                      <a:pt x="0" y="12"/>
                    </a:cubicBezTo>
                    <a:cubicBezTo>
                      <a:pt x="2" y="9"/>
                      <a:pt x="6" y="9"/>
                      <a:pt x="6" y="5"/>
                    </a:cubicBezTo>
                    <a:cubicBezTo>
                      <a:pt x="5" y="5"/>
                      <a:pt x="6" y="4"/>
                      <a:pt x="5" y="4"/>
                    </a:cubicBezTo>
                    <a:cubicBezTo>
                      <a:pt x="6" y="2"/>
                      <a:pt x="9" y="1"/>
                      <a:pt x="10" y="0"/>
                    </a:cubicBezTo>
                    <a:cubicBezTo>
                      <a:pt x="13" y="1"/>
                      <a:pt x="15" y="3"/>
                      <a:pt x="17" y="6"/>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89" name="Freeform 465"/>
              <p:cNvSpPr>
                <a:spLocks/>
              </p:cNvSpPr>
              <p:nvPr/>
            </p:nvSpPr>
            <p:spPr bwMode="auto">
              <a:xfrm>
                <a:off x="1261" y="3372"/>
                <a:ext cx="94" cy="68"/>
              </a:xfrm>
              <a:custGeom>
                <a:avLst/>
                <a:gdLst/>
                <a:ahLst/>
                <a:cxnLst>
                  <a:cxn ang="0">
                    <a:pos x="4" y="2"/>
                  </a:cxn>
                  <a:cxn ang="0">
                    <a:pos x="9" y="4"/>
                  </a:cxn>
                  <a:cxn ang="0">
                    <a:pos x="11" y="9"/>
                  </a:cxn>
                  <a:cxn ang="0">
                    <a:pos x="8" y="7"/>
                  </a:cxn>
                  <a:cxn ang="0">
                    <a:pos x="2" y="7"/>
                  </a:cxn>
                  <a:cxn ang="0">
                    <a:pos x="0" y="3"/>
                  </a:cxn>
                  <a:cxn ang="0">
                    <a:pos x="4" y="2"/>
                  </a:cxn>
                </a:cxnLst>
                <a:rect l="0" t="0" r="r" b="b"/>
                <a:pathLst>
                  <a:path w="12" h="9">
                    <a:moveTo>
                      <a:pt x="4" y="2"/>
                    </a:moveTo>
                    <a:cubicBezTo>
                      <a:pt x="6" y="2"/>
                      <a:pt x="7" y="4"/>
                      <a:pt x="9" y="4"/>
                    </a:cubicBezTo>
                    <a:cubicBezTo>
                      <a:pt x="10" y="6"/>
                      <a:pt x="12" y="7"/>
                      <a:pt x="11" y="9"/>
                    </a:cubicBezTo>
                    <a:cubicBezTo>
                      <a:pt x="10" y="8"/>
                      <a:pt x="9" y="7"/>
                      <a:pt x="8" y="7"/>
                    </a:cubicBezTo>
                    <a:cubicBezTo>
                      <a:pt x="6" y="6"/>
                      <a:pt x="4" y="6"/>
                      <a:pt x="2" y="7"/>
                    </a:cubicBezTo>
                    <a:cubicBezTo>
                      <a:pt x="0" y="6"/>
                      <a:pt x="0" y="4"/>
                      <a:pt x="0" y="3"/>
                    </a:cubicBezTo>
                    <a:cubicBezTo>
                      <a:pt x="1" y="1"/>
                      <a:pt x="3" y="0"/>
                      <a:pt x="4"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0" name="Freeform 466"/>
              <p:cNvSpPr>
                <a:spLocks/>
              </p:cNvSpPr>
              <p:nvPr/>
            </p:nvSpPr>
            <p:spPr bwMode="auto">
              <a:xfrm>
                <a:off x="1183" y="3433"/>
                <a:ext cx="39" cy="38"/>
              </a:xfrm>
              <a:custGeom>
                <a:avLst/>
                <a:gdLst/>
                <a:ahLst/>
                <a:cxnLst>
                  <a:cxn ang="0">
                    <a:pos x="5" y="1"/>
                  </a:cxn>
                  <a:cxn ang="0">
                    <a:pos x="5" y="2"/>
                  </a:cxn>
                  <a:cxn ang="0">
                    <a:pos x="5" y="2"/>
                  </a:cxn>
                  <a:cxn ang="0">
                    <a:pos x="4" y="3"/>
                  </a:cxn>
                  <a:cxn ang="0">
                    <a:pos x="3" y="5"/>
                  </a:cxn>
                  <a:cxn ang="0">
                    <a:pos x="1" y="3"/>
                  </a:cxn>
                  <a:cxn ang="0">
                    <a:pos x="0" y="2"/>
                  </a:cxn>
                  <a:cxn ang="0">
                    <a:pos x="1" y="1"/>
                  </a:cxn>
                  <a:cxn ang="0">
                    <a:pos x="3" y="0"/>
                  </a:cxn>
                  <a:cxn ang="0">
                    <a:pos x="5" y="1"/>
                  </a:cxn>
                </a:cxnLst>
                <a:rect l="0" t="0" r="r" b="b"/>
                <a:pathLst>
                  <a:path w="5" h="5">
                    <a:moveTo>
                      <a:pt x="5" y="1"/>
                    </a:moveTo>
                    <a:cubicBezTo>
                      <a:pt x="5" y="1"/>
                      <a:pt x="5" y="1"/>
                      <a:pt x="5" y="2"/>
                    </a:cubicBezTo>
                    <a:cubicBezTo>
                      <a:pt x="5" y="2"/>
                      <a:pt x="4" y="2"/>
                      <a:pt x="5" y="2"/>
                    </a:cubicBezTo>
                    <a:cubicBezTo>
                      <a:pt x="4" y="2"/>
                      <a:pt x="4" y="3"/>
                      <a:pt x="4" y="3"/>
                    </a:cubicBezTo>
                    <a:cubicBezTo>
                      <a:pt x="3" y="3"/>
                      <a:pt x="3" y="4"/>
                      <a:pt x="3" y="5"/>
                    </a:cubicBezTo>
                    <a:cubicBezTo>
                      <a:pt x="2" y="4"/>
                      <a:pt x="1" y="4"/>
                      <a:pt x="1" y="3"/>
                    </a:cubicBezTo>
                    <a:lnTo>
                      <a:pt x="0" y="2"/>
                    </a:lnTo>
                    <a:cubicBezTo>
                      <a:pt x="0" y="2"/>
                      <a:pt x="1" y="1"/>
                      <a:pt x="1" y="1"/>
                    </a:cubicBezTo>
                    <a:cubicBezTo>
                      <a:pt x="1" y="0"/>
                      <a:pt x="2" y="0"/>
                      <a:pt x="3" y="0"/>
                    </a:cubicBezTo>
                    <a:cubicBezTo>
                      <a:pt x="4" y="0"/>
                      <a:pt x="4" y="1"/>
                      <a:pt x="5"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1" name="Freeform 467"/>
              <p:cNvSpPr>
                <a:spLocks/>
              </p:cNvSpPr>
              <p:nvPr/>
            </p:nvSpPr>
            <p:spPr bwMode="auto">
              <a:xfrm>
                <a:off x="1089" y="3455"/>
                <a:ext cx="70" cy="76"/>
              </a:xfrm>
              <a:custGeom>
                <a:avLst/>
                <a:gdLst/>
                <a:ahLst/>
                <a:cxnLst>
                  <a:cxn ang="0">
                    <a:pos x="0" y="5"/>
                  </a:cxn>
                  <a:cxn ang="0">
                    <a:pos x="2" y="1"/>
                  </a:cxn>
                  <a:cxn ang="0">
                    <a:pos x="9" y="3"/>
                  </a:cxn>
                  <a:cxn ang="0">
                    <a:pos x="5" y="7"/>
                  </a:cxn>
                  <a:cxn ang="0">
                    <a:pos x="5" y="10"/>
                  </a:cxn>
                  <a:cxn ang="0">
                    <a:pos x="0" y="6"/>
                  </a:cxn>
                  <a:cxn ang="0">
                    <a:pos x="0" y="5"/>
                  </a:cxn>
                </a:cxnLst>
                <a:rect l="0" t="0" r="r" b="b"/>
                <a:pathLst>
                  <a:path w="9" h="10">
                    <a:moveTo>
                      <a:pt x="0" y="5"/>
                    </a:moveTo>
                    <a:cubicBezTo>
                      <a:pt x="0" y="3"/>
                      <a:pt x="0" y="2"/>
                      <a:pt x="2" y="1"/>
                    </a:cubicBezTo>
                    <a:cubicBezTo>
                      <a:pt x="4" y="0"/>
                      <a:pt x="7" y="1"/>
                      <a:pt x="9" y="3"/>
                    </a:cubicBezTo>
                    <a:cubicBezTo>
                      <a:pt x="7" y="3"/>
                      <a:pt x="6" y="5"/>
                      <a:pt x="5" y="7"/>
                    </a:cubicBezTo>
                    <a:cubicBezTo>
                      <a:pt x="4" y="8"/>
                      <a:pt x="6" y="9"/>
                      <a:pt x="5" y="10"/>
                    </a:cubicBezTo>
                    <a:cubicBezTo>
                      <a:pt x="3" y="10"/>
                      <a:pt x="0" y="8"/>
                      <a:pt x="0" y="6"/>
                    </a:cubicBezTo>
                    <a:lnTo>
                      <a:pt x="0" y="5"/>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2" name="Freeform 468"/>
              <p:cNvSpPr>
                <a:spLocks/>
              </p:cNvSpPr>
              <p:nvPr/>
            </p:nvSpPr>
            <p:spPr bwMode="auto">
              <a:xfrm>
                <a:off x="737" y="3478"/>
                <a:ext cx="63" cy="53"/>
              </a:xfrm>
              <a:custGeom>
                <a:avLst/>
                <a:gdLst/>
                <a:ahLst/>
                <a:cxnLst>
                  <a:cxn ang="0">
                    <a:pos x="7" y="3"/>
                  </a:cxn>
                  <a:cxn ang="0">
                    <a:pos x="8" y="7"/>
                  </a:cxn>
                  <a:cxn ang="0">
                    <a:pos x="2" y="6"/>
                  </a:cxn>
                  <a:cxn ang="0">
                    <a:pos x="0" y="7"/>
                  </a:cxn>
                  <a:cxn ang="0">
                    <a:pos x="1" y="3"/>
                  </a:cxn>
                  <a:cxn ang="0">
                    <a:pos x="3" y="1"/>
                  </a:cxn>
                  <a:cxn ang="0">
                    <a:pos x="7" y="3"/>
                  </a:cxn>
                </a:cxnLst>
                <a:rect l="0" t="0" r="r" b="b"/>
                <a:pathLst>
                  <a:path w="8" h="7">
                    <a:moveTo>
                      <a:pt x="7" y="3"/>
                    </a:moveTo>
                    <a:cubicBezTo>
                      <a:pt x="7" y="4"/>
                      <a:pt x="8" y="5"/>
                      <a:pt x="8" y="7"/>
                    </a:cubicBezTo>
                    <a:cubicBezTo>
                      <a:pt x="6" y="7"/>
                      <a:pt x="4" y="5"/>
                      <a:pt x="2" y="6"/>
                    </a:cubicBezTo>
                    <a:cubicBezTo>
                      <a:pt x="2" y="7"/>
                      <a:pt x="1" y="7"/>
                      <a:pt x="0" y="7"/>
                    </a:cubicBezTo>
                    <a:cubicBezTo>
                      <a:pt x="0" y="6"/>
                      <a:pt x="1" y="4"/>
                      <a:pt x="1" y="3"/>
                    </a:cubicBezTo>
                    <a:cubicBezTo>
                      <a:pt x="1" y="2"/>
                      <a:pt x="2" y="1"/>
                      <a:pt x="3" y="1"/>
                    </a:cubicBezTo>
                    <a:cubicBezTo>
                      <a:pt x="5" y="0"/>
                      <a:pt x="6" y="2"/>
                      <a:pt x="7"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3" name="Freeform 469"/>
              <p:cNvSpPr>
                <a:spLocks/>
              </p:cNvSpPr>
              <p:nvPr/>
            </p:nvSpPr>
            <p:spPr bwMode="auto">
              <a:xfrm>
                <a:off x="557" y="3486"/>
                <a:ext cx="31" cy="53"/>
              </a:xfrm>
              <a:custGeom>
                <a:avLst/>
                <a:gdLst/>
                <a:ahLst/>
                <a:cxnLst>
                  <a:cxn ang="0">
                    <a:pos x="2" y="3"/>
                  </a:cxn>
                  <a:cxn ang="0">
                    <a:pos x="1" y="7"/>
                  </a:cxn>
                  <a:cxn ang="0">
                    <a:pos x="1" y="0"/>
                  </a:cxn>
                  <a:cxn ang="0">
                    <a:pos x="2" y="3"/>
                  </a:cxn>
                </a:cxnLst>
                <a:rect l="0" t="0" r="r" b="b"/>
                <a:pathLst>
                  <a:path w="4" h="7">
                    <a:moveTo>
                      <a:pt x="2" y="3"/>
                    </a:moveTo>
                    <a:cubicBezTo>
                      <a:pt x="0" y="4"/>
                      <a:pt x="4" y="6"/>
                      <a:pt x="1" y="7"/>
                    </a:cubicBezTo>
                    <a:lnTo>
                      <a:pt x="1" y="0"/>
                    </a:lnTo>
                    <a:cubicBezTo>
                      <a:pt x="2" y="1"/>
                      <a:pt x="3" y="2"/>
                      <a:pt x="2"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4" name="Freeform 470"/>
              <p:cNvSpPr>
                <a:spLocks/>
              </p:cNvSpPr>
              <p:nvPr/>
            </p:nvSpPr>
            <p:spPr bwMode="auto">
              <a:xfrm>
                <a:off x="604" y="3493"/>
                <a:ext cx="102" cy="68"/>
              </a:xfrm>
              <a:custGeom>
                <a:avLst/>
                <a:gdLst/>
                <a:ahLst/>
                <a:cxnLst>
                  <a:cxn ang="0">
                    <a:pos x="10" y="2"/>
                  </a:cxn>
                  <a:cxn ang="0">
                    <a:pos x="12" y="4"/>
                  </a:cxn>
                  <a:cxn ang="0">
                    <a:pos x="11" y="7"/>
                  </a:cxn>
                  <a:cxn ang="0">
                    <a:pos x="11" y="9"/>
                  </a:cxn>
                  <a:cxn ang="0">
                    <a:pos x="6" y="8"/>
                  </a:cxn>
                  <a:cxn ang="0">
                    <a:pos x="0" y="6"/>
                  </a:cxn>
                  <a:cxn ang="0">
                    <a:pos x="5" y="0"/>
                  </a:cxn>
                  <a:cxn ang="0">
                    <a:pos x="10" y="2"/>
                  </a:cxn>
                </a:cxnLst>
                <a:rect l="0" t="0" r="r" b="b"/>
                <a:pathLst>
                  <a:path w="13" h="9">
                    <a:moveTo>
                      <a:pt x="10" y="2"/>
                    </a:moveTo>
                    <a:cubicBezTo>
                      <a:pt x="11" y="2"/>
                      <a:pt x="12" y="3"/>
                      <a:pt x="12" y="4"/>
                    </a:cubicBezTo>
                    <a:cubicBezTo>
                      <a:pt x="11" y="5"/>
                      <a:pt x="13" y="7"/>
                      <a:pt x="11" y="7"/>
                    </a:cubicBezTo>
                    <a:cubicBezTo>
                      <a:pt x="11" y="8"/>
                      <a:pt x="11" y="9"/>
                      <a:pt x="11" y="9"/>
                    </a:cubicBezTo>
                    <a:cubicBezTo>
                      <a:pt x="9" y="9"/>
                      <a:pt x="8" y="7"/>
                      <a:pt x="6" y="8"/>
                    </a:cubicBezTo>
                    <a:cubicBezTo>
                      <a:pt x="4" y="9"/>
                      <a:pt x="2" y="7"/>
                      <a:pt x="0" y="6"/>
                    </a:cubicBezTo>
                    <a:cubicBezTo>
                      <a:pt x="1" y="4"/>
                      <a:pt x="2" y="1"/>
                      <a:pt x="5" y="0"/>
                    </a:cubicBezTo>
                    <a:cubicBezTo>
                      <a:pt x="7" y="1"/>
                      <a:pt x="9" y="0"/>
                      <a:pt x="10"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5" name="Freeform 471"/>
              <p:cNvSpPr>
                <a:spLocks/>
              </p:cNvSpPr>
              <p:nvPr/>
            </p:nvSpPr>
            <p:spPr bwMode="auto">
              <a:xfrm>
                <a:off x="729" y="3539"/>
                <a:ext cx="86" cy="128"/>
              </a:xfrm>
              <a:custGeom>
                <a:avLst/>
                <a:gdLst/>
                <a:ahLst/>
                <a:cxnLst>
                  <a:cxn ang="0">
                    <a:pos x="10" y="2"/>
                  </a:cxn>
                  <a:cxn ang="0">
                    <a:pos x="9" y="7"/>
                  </a:cxn>
                  <a:cxn ang="0">
                    <a:pos x="10" y="8"/>
                  </a:cxn>
                  <a:cxn ang="0">
                    <a:pos x="8" y="9"/>
                  </a:cxn>
                  <a:cxn ang="0">
                    <a:pos x="8" y="8"/>
                  </a:cxn>
                  <a:cxn ang="0">
                    <a:pos x="7" y="9"/>
                  </a:cxn>
                  <a:cxn ang="0">
                    <a:pos x="11" y="12"/>
                  </a:cxn>
                  <a:cxn ang="0">
                    <a:pos x="3" y="16"/>
                  </a:cxn>
                  <a:cxn ang="0">
                    <a:pos x="2" y="17"/>
                  </a:cxn>
                  <a:cxn ang="0">
                    <a:pos x="1" y="11"/>
                  </a:cxn>
                  <a:cxn ang="0">
                    <a:pos x="3" y="4"/>
                  </a:cxn>
                  <a:cxn ang="0">
                    <a:pos x="6" y="0"/>
                  </a:cxn>
                  <a:cxn ang="0">
                    <a:pos x="10" y="2"/>
                  </a:cxn>
                </a:cxnLst>
                <a:rect l="0" t="0" r="r" b="b"/>
                <a:pathLst>
                  <a:path w="11" h="17">
                    <a:moveTo>
                      <a:pt x="10" y="2"/>
                    </a:moveTo>
                    <a:cubicBezTo>
                      <a:pt x="11" y="4"/>
                      <a:pt x="10" y="6"/>
                      <a:pt x="9" y="7"/>
                    </a:cubicBezTo>
                    <a:cubicBezTo>
                      <a:pt x="9" y="7"/>
                      <a:pt x="10" y="7"/>
                      <a:pt x="10" y="8"/>
                    </a:cubicBezTo>
                    <a:cubicBezTo>
                      <a:pt x="9" y="9"/>
                      <a:pt x="9" y="9"/>
                      <a:pt x="8" y="9"/>
                    </a:cubicBezTo>
                    <a:lnTo>
                      <a:pt x="8" y="8"/>
                    </a:lnTo>
                    <a:cubicBezTo>
                      <a:pt x="7" y="9"/>
                      <a:pt x="7" y="9"/>
                      <a:pt x="7" y="9"/>
                    </a:cubicBezTo>
                    <a:cubicBezTo>
                      <a:pt x="8" y="10"/>
                      <a:pt x="10" y="11"/>
                      <a:pt x="11" y="12"/>
                    </a:cubicBezTo>
                    <a:cubicBezTo>
                      <a:pt x="9" y="15"/>
                      <a:pt x="5" y="14"/>
                      <a:pt x="3" y="16"/>
                    </a:cubicBezTo>
                    <a:cubicBezTo>
                      <a:pt x="3" y="17"/>
                      <a:pt x="3" y="17"/>
                      <a:pt x="2" y="17"/>
                    </a:cubicBezTo>
                    <a:cubicBezTo>
                      <a:pt x="1" y="15"/>
                      <a:pt x="3" y="13"/>
                      <a:pt x="1" y="11"/>
                    </a:cubicBezTo>
                    <a:cubicBezTo>
                      <a:pt x="0" y="8"/>
                      <a:pt x="2" y="6"/>
                      <a:pt x="3" y="4"/>
                    </a:cubicBezTo>
                    <a:cubicBezTo>
                      <a:pt x="4" y="2"/>
                      <a:pt x="4" y="0"/>
                      <a:pt x="6" y="0"/>
                    </a:cubicBezTo>
                    <a:cubicBezTo>
                      <a:pt x="8" y="0"/>
                      <a:pt x="9" y="1"/>
                      <a:pt x="10"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6" name="Freeform 472"/>
              <p:cNvSpPr>
                <a:spLocks/>
              </p:cNvSpPr>
              <p:nvPr/>
            </p:nvSpPr>
            <p:spPr bwMode="auto">
              <a:xfrm>
                <a:off x="1144" y="3554"/>
                <a:ext cx="109" cy="53"/>
              </a:xfrm>
              <a:custGeom>
                <a:avLst/>
                <a:gdLst/>
                <a:ahLst/>
                <a:cxnLst>
                  <a:cxn ang="0">
                    <a:pos x="13" y="4"/>
                  </a:cxn>
                  <a:cxn ang="0">
                    <a:pos x="14" y="6"/>
                  </a:cxn>
                  <a:cxn ang="0">
                    <a:pos x="11" y="4"/>
                  </a:cxn>
                  <a:cxn ang="0">
                    <a:pos x="5" y="4"/>
                  </a:cxn>
                  <a:cxn ang="0">
                    <a:pos x="3" y="7"/>
                  </a:cxn>
                  <a:cxn ang="0">
                    <a:pos x="0" y="5"/>
                  </a:cxn>
                  <a:cxn ang="0">
                    <a:pos x="0" y="3"/>
                  </a:cxn>
                  <a:cxn ang="0">
                    <a:pos x="4" y="0"/>
                  </a:cxn>
                  <a:cxn ang="0">
                    <a:pos x="13" y="4"/>
                  </a:cxn>
                </a:cxnLst>
                <a:rect l="0" t="0" r="r" b="b"/>
                <a:pathLst>
                  <a:path w="14" h="7">
                    <a:moveTo>
                      <a:pt x="13" y="4"/>
                    </a:moveTo>
                    <a:cubicBezTo>
                      <a:pt x="14" y="4"/>
                      <a:pt x="14" y="5"/>
                      <a:pt x="14" y="6"/>
                    </a:cubicBezTo>
                    <a:cubicBezTo>
                      <a:pt x="13" y="7"/>
                      <a:pt x="12" y="4"/>
                      <a:pt x="11" y="4"/>
                    </a:cubicBezTo>
                    <a:cubicBezTo>
                      <a:pt x="9" y="4"/>
                      <a:pt x="7" y="3"/>
                      <a:pt x="5" y="4"/>
                    </a:cubicBezTo>
                    <a:cubicBezTo>
                      <a:pt x="4" y="4"/>
                      <a:pt x="4" y="6"/>
                      <a:pt x="3" y="7"/>
                    </a:cubicBezTo>
                    <a:cubicBezTo>
                      <a:pt x="2" y="7"/>
                      <a:pt x="1" y="6"/>
                      <a:pt x="0" y="5"/>
                    </a:cubicBezTo>
                    <a:cubicBezTo>
                      <a:pt x="0" y="5"/>
                      <a:pt x="0" y="3"/>
                      <a:pt x="0" y="3"/>
                    </a:cubicBezTo>
                    <a:cubicBezTo>
                      <a:pt x="1" y="1"/>
                      <a:pt x="2" y="0"/>
                      <a:pt x="4" y="0"/>
                    </a:cubicBezTo>
                    <a:cubicBezTo>
                      <a:pt x="8" y="0"/>
                      <a:pt x="11" y="1"/>
                      <a:pt x="13"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7" name="Freeform 473"/>
              <p:cNvSpPr>
                <a:spLocks/>
              </p:cNvSpPr>
              <p:nvPr/>
            </p:nvSpPr>
            <p:spPr bwMode="auto">
              <a:xfrm>
                <a:off x="3280" y="3554"/>
                <a:ext cx="109" cy="144"/>
              </a:xfrm>
              <a:custGeom>
                <a:avLst/>
                <a:gdLst/>
                <a:ahLst/>
                <a:cxnLst>
                  <a:cxn ang="0">
                    <a:pos x="6" y="4"/>
                  </a:cxn>
                  <a:cxn ang="0">
                    <a:pos x="8" y="6"/>
                  </a:cxn>
                  <a:cxn ang="0">
                    <a:pos x="6" y="8"/>
                  </a:cxn>
                  <a:cxn ang="0">
                    <a:pos x="9" y="9"/>
                  </a:cxn>
                  <a:cxn ang="0">
                    <a:pos x="14" y="14"/>
                  </a:cxn>
                  <a:cxn ang="0">
                    <a:pos x="11" y="16"/>
                  </a:cxn>
                  <a:cxn ang="0">
                    <a:pos x="11" y="19"/>
                  </a:cxn>
                  <a:cxn ang="0">
                    <a:pos x="10" y="19"/>
                  </a:cxn>
                  <a:cxn ang="0">
                    <a:pos x="2" y="9"/>
                  </a:cxn>
                  <a:cxn ang="0">
                    <a:pos x="1" y="2"/>
                  </a:cxn>
                  <a:cxn ang="0">
                    <a:pos x="2" y="1"/>
                  </a:cxn>
                  <a:cxn ang="0">
                    <a:pos x="6" y="4"/>
                  </a:cxn>
                </a:cxnLst>
                <a:rect l="0" t="0" r="r" b="b"/>
                <a:pathLst>
                  <a:path w="14" h="19">
                    <a:moveTo>
                      <a:pt x="6" y="4"/>
                    </a:moveTo>
                    <a:lnTo>
                      <a:pt x="8" y="6"/>
                    </a:lnTo>
                    <a:cubicBezTo>
                      <a:pt x="7" y="6"/>
                      <a:pt x="6" y="7"/>
                      <a:pt x="6" y="8"/>
                    </a:cubicBezTo>
                    <a:cubicBezTo>
                      <a:pt x="6" y="10"/>
                      <a:pt x="8" y="9"/>
                      <a:pt x="9" y="9"/>
                    </a:cubicBezTo>
                    <a:cubicBezTo>
                      <a:pt x="10" y="11"/>
                      <a:pt x="14" y="11"/>
                      <a:pt x="14" y="14"/>
                    </a:cubicBezTo>
                    <a:cubicBezTo>
                      <a:pt x="13" y="14"/>
                      <a:pt x="12" y="15"/>
                      <a:pt x="11" y="16"/>
                    </a:cubicBezTo>
                    <a:cubicBezTo>
                      <a:pt x="11" y="17"/>
                      <a:pt x="11" y="18"/>
                      <a:pt x="11" y="19"/>
                    </a:cubicBezTo>
                    <a:lnTo>
                      <a:pt x="10" y="19"/>
                    </a:lnTo>
                    <a:cubicBezTo>
                      <a:pt x="7" y="16"/>
                      <a:pt x="5" y="12"/>
                      <a:pt x="2" y="9"/>
                    </a:cubicBezTo>
                    <a:cubicBezTo>
                      <a:pt x="2" y="6"/>
                      <a:pt x="0" y="5"/>
                      <a:pt x="1" y="2"/>
                    </a:cubicBezTo>
                    <a:cubicBezTo>
                      <a:pt x="1" y="2"/>
                      <a:pt x="1" y="0"/>
                      <a:pt x="2" y="1"/>
                    </a:cubicBezTo>
                    <a:lnTo>
                      <a:pt x="6" y="4"/>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8" name="Freeform 474"/>
              <p:cNvSpPr>
                <a:spLocks/>
              </p:cNvSpPr>
              <p:nvPr/>
            </p:nvSpPr>
            <p:spPr bwMode="auto">
              <a:xfrm>
                <a:off x="565" y="3577"/>
                <a:ext cx="149" cy="196"/>
              </a:xfrm>
              <a:custGeom>
                <a:avLst/>
                <a:gdLst/>
                <a:ahLst/>
                <a:cxnLst>
                  <a:cxn ang="0">
                    <a:pos x="15" y="4"/>
                  </a:cxn>
                  <a:cxn ang="0">
                    <a:pos x="18" y="8"/>
                  </a:cxn>
                  <a:cxn ang="0">
                    <a:pos x="18" y="9"/>
                  </a:cxn>
                  <a:cxn ang="0">
                    <a:pos x="18" y="9"/>
                  </a:cxn>
                  <a:cxn ang="0">
                    <a:pos x="18" y="11"/>
                  </a:cxn>
                  <a:cxn ang="0">
                    <a:pos x="18" y="16"/>
                  </a:cxn>
                  <a:cxn ang="0">
                    <a:pos x="14" y="18"/>
                  </a:cxn>
                  <a:cxn ang="0">
                    <a:pos x="10" y="22"/>
                  </a:cxn>
                  <a:cxn ang="0">
                    <a:pos x="5" y="26"/>
                  </a:cxn>
                  <a:cxn ang="0">
                    <a:pos x="0" y="26"/>
                  </a:cxn>
                  <a:cxn ang="0">
                    <a:pos x="0" y="13"/>
                  </a:cxn>
                  <a:cxn ang="0">
                    <a:pos x="3" y="9"/>
                  </a:cxn>
                  <a:cxn ang="0">
                    <a:pos x="8" y="0"/>
                  </a:cxn>
                  <a:cxn ang="0">
                    <a:pos x="13" y="0"/>
                  </a:cxn>
                  <a:cxn ang="0">
                    <a:pos x="15" y="4"/>
                  </a:cxn>
                </a:cxnLst>
                <a:rect l="0" t="0" r="r" b="b"/>
                <a:pathLst>
                  <a:path w="19" h="26">
                    <a:moveTo>
                      <a:pt x="15" y="4"/>
                    </a:moveTo>
                    <a:cubicBezTo>
                      <a:pt x="17" y="5"/>
                      <a:pt x="18" y="7"/>
                      <a:pt x="18" y="8"/>
                    </a:cubicBezTo>
                    <a:lnTo>
                      <a:pt x="18" y="9"/>
                    </a:lnTo>
                    <a:cubicBezTo>
                      <a:pt x="18" y="9"/>
                      <a:pt x="19" y="9"/>
                      <a:pt x="18" y="9"/>
                    </a:cubicBezTo>
                    <a:cubicBezTo>
                      <a:pt x="18" y="10"/>
                      <a:pt x="18" y="11"/>
                      <a:pt x="18" y="11"/>
                    </a:cubicBezTo>
                    <a:cubicBezTo>
                      <a:pt x="19" y="13"/>
                      <a:pt x="16" y="15"/>
                      <a:pt x="18" y="16"/>
                    </a:cubicBezTo>
                    <a:cubicBezTo>
                      <a:pt x="17" y="18"/>
                      <a:pt x="15" y="17"/>
                      <a:pt x="14" y="18"/>
                    </a:cubicBezTo>
                    <a:cubicBezTo>
                      <a:pt x="12" y="20"/>
                      <a:pt x="10" y="20"/>
                      <a:pt x="10" y="22"/>
                    </a:cubicBezTo>
                    <a:lnTo>
                      <a:pt x="5" y="26"/>
                    </a:lnTo>
                    <a:lnTo>
                      <a:pt x="0" y="26"/>
                    </a:lnTo>
                    <a:cubicBezTo>
                      <a:pt x="0" y="22"/>
                      <a:pt x="0" y="18"/>
                      <a:pt x="0" y="13"/>
                    </a:cubicBezTo>
                    <a:cubicBezTo>
                      <a:pt x="2" y="13"/>
                      <a:pt x="3" y="11"/>
                      <a:pt x="3" y="9"/>
                    </a:cubicBezTo>
                    <a:cubicBezTo>
                      <a:pt x="8" y="7"/>
                      <a:pt x="5" y="2"/>
                      <a:pt x="8" y="0"/>
                    </a:cubicBezTo>
                    <a:cubicBezTo>
                      <a:pt x="10" y="0"/>
                      <a:pt x="11" y="0"/>
                      <a:pt x="13" y="0"/>
                    </a:cubicBezTo>
                    <a:cubicBezTo>
                      <a:pt x="13" y="2"/>
                      <a:pt x="15" y="2"/>
                      <a:pt x="15"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499" name="Freeform 475"/>
              <p:cNvSpPr>
                <a:spLocks/>
              </p:cNvSpPr>
              <p:nvPr/>
            </p:nvSpPr>
            <p:spPr bwMode="auto">
              <a:xfrm>
                <a:off x="1042" y="3592"/>
                <a:ext cx="71" cy="83"/>
              </a:xfrm>
              <a:custGeom>
                <a:avLst/>
                <a:gdLst/>
                <a:ahLst/>
                <a:cxnLst>
                  <a:cxn ang="0">
                    <a:pos x="9" y="2"/>
                  </a:cxn>
                  <a:cxn ang="0">
                    <a:pos x="7" y="5"/>
                  </a:cxn>
                  <a:cxn ang="0">
                    <a:pos x="2" y="9"/>
                  </a:cxn>
                  <a:cxn ang="0">
                    <a:pos x="1" y="10"/>
                  </a:cxn>
                  <a:cxn ang="0">
                    <a:pos x="1" y="6"/>
                  </a:cxn>
                  <a:cxn ang="0">
                    <a:pos x="2" y="3"/>
                  </a:cxn>
                  <a:cxn ang="0">
                    <a:pos x="2" y="2"/>
                  </a:cxn>
                  <a:cxn ang="0">
                    <a:pos x="6" y="1"/>
                  </a:cxn>
                  <a:cxn ang="0">
                    <a:pos x="9" y="2"/>
                  </a:cxn>
                </a:cxnLst>
                <a:rect l="0" t="0" r="r" b="b"/>
                <a:pathLst>
                  <a:path w="9" h="11">
                    <a:moveTo>
                      <a:pt x="9" y="2"/>
                    </a:moveTo>
                    <a:cubicBezTo>
                      <a:pt x="9" y="4"/>
                      <a:pt x="3" y="3"/>
                      <a:pt x="7" y="5"/>
                    </a:cubicBezTo>
                    <a:cubicBezTo>
                      <a:pt x="7" y="8"/>
                      <a:pt x="3" y="6"/>
                      <a:pt x="2" y="9"/>
                    </a:cubicBezTo>
                    <a:cubicBezTo>
                      <a:pt x="2" y="10"/>
                      <a:pt x="1" y="11"/>
                      <a:pt x="1" y="10"/>
                    </a:cubicBezTo>
                    <a:cubicBezTo>
                      <a:pt x="0" y="8"/>
                      <a:pt x="0" y="7"/>
                      <a:pt x="1" y="6"/>
                    </a:cubicBezTo>
                    <a:cubicBezTo>
                      <a:pt x="1" y="5"/>
                      <a:pt x="2" y="4"/>
                      <a:pt x="2" y="3"/>
                    </a:cubicBezTo>
                    <a:lnTo>
                      <a:pt x="2" y="2"/>
                    </a:lnTo>
                    <a:cubicBezTo>
                      <a:pt x="3" y="0"/>
                      <a:pt x="4" y="0"/>
                      <a:pt x="6" y="1"/>
                    </a:cubicBezTo>
                    <a:cubicBezTo>
                      <a:pt x="7" y="1"/>
                      <a:pt x="8" y="1"/>
                      <a:pt x="9"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0" name="Freeform 476"/>
              <p:cNvSpPr>
                <a:spLocks/>
              </p:cNvSpPr>
              <p:nvPr/>
            </p:nvSpPr>
            <p:spPr bwMode="auto">
              <a:xfrm>
                <a:off x="917" y="3645"/>
                <a:ext cx="86" cy="38"/>
              </a:xfrm>
              <a:custGeom>
                <a:avLst/>
                <a:gdLst/>
                <a:ahLst/>
                <a:cxnLst>
                  <a:cxn ang="0">
                    <a:pos x="9" y="1"/>
                  </a:cxn>
                  <a:cxn ang="0">
                    <a:pos x="11" y="5"/>
                  </a:cxn>
                  <a:cxn ang="0">
                    <a:pos x="5" y="5"/>
                  </a:cxn>
                  <a:cxn ang="0">
                    <a:pos x="2" y="4"/>
                  </a:cxn>
                  <a:cxn ang="0">
                    <a:pos x="0" y="4"/>
                  </a:cxn>
                  <a:cxn ang="0">
                    <a:pos x="3" y="1"/>
                  </a:cxn>
                  <a:cxn ang="0">
                    <a:pos x="6" y="0"/>
                  </a:cxn>
                  <a:cxn ang="0">
                    <a:pos x="9" y="1"/>
                  </a:cxn>
                </a:cxnLst>
                <a:rect l="0" t="0" r="r" b="b"/>
                <a:pathLst>
                  <a:path w="11" h="5">
                    <a:moveTo>
                      <a:pt x="9" y="1"/>
                    </a:moveTo>
                    <a:cubicBezTo>
                      <a:pt x="10" y="2"/>
                      <a:pt x="11" y="4"/>
                      <a:pt x="11" y="5"/>
                    </a:cubicBezTo>
                    <a:cubicBezTo>
                      <a:pt x="7" y="4"/>
                      <a:pt x="8" y="5"/>
                      <a:pt x="5" y="5"/>
                    </a:cubicBezTo>
                    <a:lnTo>
                      <a:pt x="2" y="4"/>
                    </a:lnTo>
                    <a:cubicBezTo>
                      <a:pt x="1" y="4"/>
                      <a:pt x="2" y="4"/>
                      <a:pt x="0" y="4"/>
                    </a:cubicBezTo>
                    <a:cubicBezTo>
                      <a:pt x="1" y="2"/>
                      <a:pt x="3" y="2"/>
                      <a:pt x="3" y="1"/>
                    </a:cubicBezTo>
                    <a:cubicBezTo>
                      <a:pt x="4" y="0"/>
                      <a:pt x="4" y="0"/>
                      <a:pt x="6" y="0"/>
                    </a:cubicBezTo>
                    <a:cubicBezTo>
                      <a:pt x="7" y="1"/>
                      <a:pt x="8" y="1"/>
                      <a:pt x="9"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1" name="Freeform 477"/>
              <p:cNvSpPr>
                <a:spLocks/>
              </p:cNvSpPr>
              <p:nvPr/>
            </p:nvSpPr>
            <p:spPr bwMode="auto">
              <a:xfrm>
                <a:off x="5807" y="4213"/>
                <a:ext cx="31" cy="30"/>
              </a:xfrm>
              <a:custGeom>
                <a:avLst/>
                <a:gdLst/>
                <a:ahLst/>
                <a:cxnLst>
                  <a:cxn ang="0">
                    <a:pos x="4" y="4"/>
                  </a:cxn>
                  <a:cxn ang="0">
                    <a:pos x="3" y="4"/>
                  </a:cxn>
                  <a:cxn ang="0">
                    <a:pos x="0" y="1"/>
                  </a:cxn>
                  <a:cxn ang="0">
                    <a:pos x="4" y="0"/>
                  </a:cxn>
                  <a:cxn ang="0">
                    <a:pos x="4" y="4"/>
                  </a:cxn>
                </a:cxnLst>
                <a:rect l="0" t="0" r="r" b="b"/>
                <a:pathLst>
                  <a:path w="4" h="4">
                    <a:moveTo>
                      <a:pt x="4" y="4"/>
                    </a:moveTo>
                    <a:cubicBezTo>
                      <a:pt x="4" y="4"/>
                      <a:pt x="3" y="4"/>
                      <a:pt x="3" y="4"/>
                    </a:cubicBezTo>
                    <a:cubicBezTo>
                      <a:pt x="2" y="2"/>
                      <a:pt x="0" y="2"/>
                      <a:pt x="0" y="1"/>
                    </a:cubicBezTo>
                    <a:cubicBezTo>
                      <a:pt x="1" y="1"/>
                      <a:pt x="3" y="0"/>
                      <a:pt x="4" y="0"/>
                    </a:cubicBezTo>
                    <a:lnTo>
                      <a:pt x="4" y="4"/>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2" name="Freeform 478"/>
              <p:cNvSpPr>
                <a:spLocks/>
              </p:cNvSpPr>
              <p:nvPr/>
            </p:nvSpPr>
            <p:spPr bwMode="auto">
              <a:xfrm>
                <a:off x="2857" y="3637"/>
                <a:ext cx="47" cy="46"/>
              </a:xfrm>
              <a:custGeom>
                <a:avLst/>
                <a:gdLst/>
                <a:ahLst/>
                <a:cxnLst>
                  <a:cxn ang="0">
                    <a:pos x="6" y="3"/>
                  </a:cxn>
                  <a:cxn ang="0">
                    <a:pos x="6" y="5"/>
                  </a:cxn>
                  <a:cxn ang="0">
                    <a:pos x="3" y="5"/>
                  </a:cxn>
                  <a:cxn ang="0">
                    <a:pos x="0" y="2"/>
                  </a:cxn>
                  <a:cxn ang="0">
                    <a:pos x="6" y="3"/>
                  </a:cxn>
                </a:cxnLst>
                <a:rect l="0" t="0" r="r" b="b"/>
                <a:pathLst>
                  <a:path w="6" h="6">
                    <a:moveTo>
                      <a:pt x="6" y="3"/>
                    </a:moveTo>
                    <a:cubicBezTo>
                      <a:pt x="6" y="3"/>
                      <a:pt x="6" y="4"/>
                      <a:pt x="6" y="5"/>
                    </a:cubicBezTo>
                    <a:cubicBezTo>
                      <a:pt x="5" y="5"/>
                      <a:pt x="4" y="6"/>
                      <a:pt x="3" y="5"/>
                    </a:cubicBezTo>
                    <a:cubicBezTo>
                      <a:pt x="1" y="5"/>
                      <a:pt x="1" y="3"/>
                      <a:pt x="0" y="2"/>
                    </a:cubicBezTo>
                    <a:cubicBezTo>
                      <a:pt x="2" y="0"/>
                      <a:pt x="5" y="1"/>
                      <a:pt x="6"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3" name="Freeform 479"/>
              <p:cNvSpPr>
                <a:spLocks/>
              </p:cNvSpPr>
              <p:nvPr/>
            </p:nvSpPr>
            <p:spPr bwMode="auto">
              <a:xfrm>
                <a:off x="2810" y="3683"/>
                <a:ext cx="118" cy="128"/>
              </a:xfrm>
              <a:custGeom>
                <a:avLst/>
                <a:gdLst/>
                <a:ahLst/>
                <a:cxnLst>
                  <a:cxn ang="0">
                    <a:pos x="15" y="3"/>
                  </a:cxn>
                  <a:cxn ang="0">
                    <a:pos x="13" y="8"/>
                  </a:cxn>
                  <a:cxn ang="0">
                    <a:pos x="12" y="12"/>
                  </a:cxn>
                  <a:cxn ang="0">
                    <a:pos x="14" y="13"/>
                  </a:cxn>
                  <a:cxn ang="0">
                    <a:pos x="9" y="14"/>
                  </a:cxn>
                  <a:cxn ang="0">
                    <a:pos x="3" y="12"/>
                  </a:cxn>
                  <a:cxn ang="0">
                    <a:pos x="0" y="10"/>
                  </a:cxn>
                  <a:cxn ang="0">
                    <a:pos x="1" y="6"/>
                  </a:cxn>
                  <a:cxn ang="0">
                    <a:pos x="6" y="4"/>
                  </a:cxn>
                  <a:cxn ang="0">
                    <a:pos x="7" y="6"/>
                  </a:cxn>
                  <a:cxn ang="0">
                    <a:pos x="12" y="1"/>
                  </a:cxn>
                  <a:cxn ang="0">
                    <a:pos x="15" y="3"/>
                  </a:cxn>
                </a:cxnLst>
                <a:rect l="0" t="0" r="r" b="b"/>
                <a:pathLst>
                  <a:path w="15" h="17">
                    <a:moveTo>
                      <a:pt x="15" y="3"/>
                    </a:moveTo>
                    <a:cubicBezTo>
                      <a:pt x="15" y="5"/>
                      <a:pt x="13" y="6"/>
                      <a:pt x="13" y="8"/>
                    </a:cubicBezTo>
                    <a:cubicBezTo>
                      <a:pt x="14" y="9"/>
                      <a:pt x="11" y="10"/>
                      <a:pt x="12" y="12"/>
                    </a:cubicBezTo>
                    <a:cubicBezTo>
                      <a:pt x="13" y="12"/>
                      <a:pt x="14" y="12"/>
                      <a:pt x="14" y="13"/>
                    </a:cubicBezTo>
                    <a:cubicBezTo>
                      <a:pt x="12" y="15"/>
                      <a:pt x="10" y="13"/>
                      <a:pt x="9" y="14"/>
                    </a:cubicBezTo>
                    <a:cubicBezTo>
                      <a:pt x="7" y="17"/>
                      <a:pt x="5" y="14"/>
                      <a:pt x="3" y="12"/>
                    </a:cubicBezTo>
                    <a:cubicBezTo>
                      <a:pt x="2" y="11"/>
                      <a:pt x="0" y="12"/>
                      <a:pt x="0" y="10"/>
                    </a:cubicBezTo>
                    <a:cubicBezTo>
                      <a:pt x="0" y="8"/>
                      <a:pt x="0" y="7"/>
                      <a:pt x="1" y="6"/>
                    </a:cubicBezTo>
                    <a:cubicBezTo>
                      <a:pt x="3" y="5"/>
                      <a:pt x="4" y="4"/>
                      <a:pt x="6" y="4"/>
                    </a:cubicBezTo>
                    <a:cubicBezTo>
                      <a:pt x="6" y="5"/>
                      <a:pt x="7" y="5"/>
                      <a:pt x="7" y="6"/>
                    </a:cubicBezTo>
                    <a:cubicBezTo>
                      <a:pt x="9" y="4"/>
                      <a:pt x="8" y="0"/>
                      <a:pt x="12" y="1"/>
                    </a:cubicBezTo>
                    <a:cubicBezTo>
                      <a:pt x="13" y="1"/>
                      <a:pt x="14" y="2"/>
                      <a:pt x="15"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4" name="Freeform 480"/>
              <p:cNvSpPr>
                <a:spLocks/>
              </p:cNvSpPr>
              <p:nvPr/>
            </p:nvSpPr>
            <p:spPr bwMode="auto">
              <a:xfrm>
                <a:off x="3374" y="3698"/>
                <a:ext cx="86" cy="98"/>
              </a:xfrm>
              <a:custGeom>
                <a:avLst/>
                <a:gdLst/>
                <a:ahLst/>
                <a:cxnLst>
                  <a:cxn ang="0">
                    <a:pos x="10" y="5"/>
                  </a:cxn>
                  <a:cxn ang="0">
                    <a:pos x="11" y="6"/>
                  </a:cxn>
                  <a:cxn ang="0">
                    <a:pos x="6" y="8"/>
                  </a:cxn>
                  <a:cxn ang="0">
                    <a:pos x="5" y="13"/>
                  </a:cxn>
                  <a:cxn ang="0">
                    <a:pos x="3" y="9"/>
                  </a:cxn>
                  <a:cxn ang="0">
                    <a:pos x="3" y="0"/>
                  </a:cxn>
                  <a:cxn ang="0">
                    <a:pos x="10" y="5"/>
                  </a:cxn>
                </a:cxnLst>
                <a:rect l="0" t="0" r="r" b="b"/>
                <a:pathLst>
                  <a:path w="11" h="13">
                    <a:moveTo>
                      <a:pt x="10" y="5"/>
                    </a:moveTo>
                    <a:lnTo>
                      <a:pt x="11" y="6"/>
                    </a:lnTo>
                    <a:cubicBezTo>
                      <a:pt x="9" y="8"/>
                      <a:pt x="6" y="5"/>
                      <a:pt x="6" y="8"/>
                    </a:cubicBezTo>
                    <a:cubicBezTo>
                      <a:pt x="6" y="10"/>
                      <a:pt x="5" y="11"/>
                      <a:pt x="5" y="13"/>
                    </a:cubicBezTo>
                    <a:cubicBezTo>
                      <a:pt x="3" y="12"/>
                      <a:pt x="4" y="10"/>
                      <a:pt x="3" y="9"/>
                    </a:cubicBezTo>
                    <a:cubicBezTo>
                      <a:pt x="3" y="6"/>
                      <a:pt x="0" y="3"/>
                      <a:pt x="3" y="0"/>
                    </a:cubicBezTo>
                    <a:cubicBezTo>
                      <a:pt x="5" y="1"/>
                      <a:pt x="7" y="3"/>
                      <a:pt x="10" y="5"/>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5" name="Freeform 481"/>
              <p:cNvSpPr>
                <a:spLocks/>
              </p:cNvSpPr>
              <p:nvPr/>
            </p:nvSpPr>
            <p:spPr bwMode="auto">
              <a:xfrm>
                <a:off x="3413" y="3773"/>
                <a:ext cx="180" cy="273"/>
              </a:xfrm>
              <a:custGeom>
                <a:avLst/>
                <a:gdLst/>
                <a:ahLst/>
                <a:cxnLst>
                  <a:cxn ang="0">
                    <a:pos x="9" y="5"/>
                  </a:cxn>
                  <a:cxn ang="0">
                    <a:pos x="14" y="10"/>
                  </a:cxn>
                  <a:cxn ang="0">
                    <a:pos x="21" y="23"/>
                  </a:cxn>
                  <a:cxn ang="0">
                    <a:pos x="23" y="29"/>
                  </a:cxn>
                  <a:cxn ang="0">
                    <a:pos x="23" y="33"/>
                  </a:cxn>
                  <a:cxn ang="0">
                    <a:pos x="22" y="33"/>
                  </a:cxn>
                  <a:cxn ang="0">
                    <a:pos x="23" y="36"/>
                  </a:cxn>
                  <a:cxn ang="0">
                    <a:pos x="19" y="26"/>
                  </a:cxn>
                  <a:cxn ang="0">
                    <a:pos x="9" y="15"/>
                  </a:cxn>
                  <a:cxn ang="0">
                    <a:pos x="3" y="6"/>
                  </a:cxn>
                  <a:cxn ang="0">
                    <a:pos x="1" y="6"/>
                  </a:cxn>
                  <a:cxn ang="0">
                    <a:pos x="2" y="1"/>
                  </a:cxn>
                  <a:cxn ang="0">
                    <a:pos x="7" y="3"/>
                  </a:cxn>
                  <a:cxn ang="0">
                    <a:pos x="9" y="5"/>
                  </a:cxn>
                </a:cxnLst>
                <a:rect l="0" t="0" r="r" b="b"/>
                <a:pathLst>
                  <a:path w="23" h="36">
                    <a:moveTo>
                      <a:pt x="9" y="5"/>
                    </a:moveTo>
                    <a:cubicBezTo>
                      <a:pt x="10" y="8"/>
                      <a:pt x="13" y="8"/>
                      <a:pt x="14" y="10"/>
                    </a:cubicBezTo>
                    <a:cubicBezTo>
                      <a:pt x="17" y="14"/>
                      <a:pt x="17" y="19"/>
                      <a:pt x="21" y="23"/>
                    </a:cubicBezTo>
                    <a:cubicBezTo>
                      <a:pt x="23" y="24"/>
                      <a:pt x="23" y="27"/>
                      <a:pt x="23" y="29"/>
                    </a:cubicBezTo>
                    <a:cubicBezTo>
                      <a:pt x="22" y="30"/>
                      <a:pt x="22" y="32"/>
                      <a:pt x="23" y="33"/>
                    </a:cubicBezTo>
                    <a:lnTo>
                      <a:pt x="22" y="33"/>
                    </a:lnTo>
                    <a:cubicBezTo>
                      <a:pt x="23" y="34"/>
                      <a:pt x="23" y="35"/>
                      <a:pt x="23" y="36"/>
                    </a:cubicBezTo>
                    <a:cubicBezTo>
                      <a:pt x="20" y="34"/>
                      <a:pt x="22" y="29"/>
                      <a:pt x="19" y="26"/>
                    </a:cubicBezTo>
                    <a:cubicBezTo>
                      <a:pt x="15" y="23"/>
                      <a:pt x="13" y="19"/>
                      <a:pt x="9" y="15"/>
                    </a:cubicBezTo>
                    <a:cubicBezTo>
                      <a:pt x="7" y="12"/>
                      <a:pt x="5" y="10"/>
                      <a:pt x="3" y="6"/>
                    </a:cubicBezTo>
                    <a:cubicBezTo>
                      <a:pt x="3" y="6"/>
                      <a:pt x="2" y="6"/>
                      <a:pt x="1" y="6"/>
                    </a:cubicBezTo>
                    <a:cubicBezTo>
                      <a:pt x="1" y="4"/>
                      <a:pt x="0" y="1"/>
                      <a:pt x="2" y="1"/>
                    </a:cubicBezTo>
                    <a:cubicBezTo>
                      <a:pt x="5" y="0"/>
                      <a:pt x="6" y="2"/>
                      <a:pt x="7" y="3"/>
                    </a:cubicBezTo>
                    <a:cubicBezTo>
                      <a:pt x="7" y="4"/>
                      <a:pt x="8" y="5"/>
                      <a:pt x="9" y="5"/>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6" name="Freeform 482"/>
              <p:cNvSpPr>
                <a:spLocks/>
              </p:cNvSpPr>
              <p:nvPr/>
            </p:nvSpPr>
            <p:spPr bwMode="auto">
              <a:xfrm>
                <a:off x="2630" y="3796"/>
                <a:ext cx="188" cy="106"/>
              </a:xfrm>
              <a:custGeom>
                <a:avLst/>
                <a:gdLst/>
                <a:ahLst/>
                <a:cxnLst>
                  <a:cxn ang="0">
                    <a:pos x="24" y="3"/>
                  </a:cxn>
                  <a:cxn ang="0">
                    <a:pos x="24" y="7"/>
                  </a:cxn>
                  <a:cxn ang="0">
                    <a:pos x="23" y="9"/>
                  </a:cxn>
                  <a:cxn ang="0">
                    <a:pos x="12" y="13"/>
                  </a:cxn>
                  <a:cxn ang="0">
                    <a:pos x="7" y="11"/>
                  </a:cxn>
                  <a:cxn ang="0">
                    <a:pos x="2" y="10"/>
                  </a:cxn>
                  <a:cxn ang="0">
                    <a:pos x="2" y="10"/>
                  </a:cxn>
                  <a:cxn ang="0">
                    <a:pos x="1" y="9"/>
                  </a:cxn>
                  <a:cxn ang="0">
                    <a:pos x="1" y="5"/>
                  </a:cxn>
                  <a:cxn ang="0">
                    <a:pos x="9" y="4"/>
                  </a:cxn>
                  <a:cxn ang="0">
                    <a:pos x="12" y="7"/>
                  </a:cxn>
                  <a:cxn ang="0">
                    <a:pos x="12" y="10"/>
                  </a:cxn>
                  <a:cxn ang="0">
                    <a:pos x="12" y="11"/>
                  </a:cxn>
                  <a:cxn ang="0">
                    <a:pos x="15" y="9"/>
                  </a:cxn>
                  <a:cxn ang="0">
                    <a:pos x="16" y="2"/>
                  </a:cxn>
                  <a:cxn ang="0">
                    <a:pos x="21" y="1"/>
                  </a:cxn>
                  <a:cxn ang="0">
                    <a:pos x="24" y="3"/>
                  </a:cxn>
                </a:cxnLst>
                <a:rect l="0" t="0" r="r" b="b"/>
                <a:pathLst>
                  <a:path w="24" h="14">
                    <a:moveTo>
                      <a:pt x="24" y="3"/>
                    </a:moveTo>
                    <a:cubicBezTo>
                      <a:pt x="24" y="4"/>
                      <a:pt x="24" y="6"/>
                      <a:pt x="24" y="7"/>
                    </a:cubicBezTo>
                    <a:cubicBezTo>
                      <a:pt x="23" y="7"/>
                      <a:pt x="23" y="9"/>
                      <a:pt x="23" y="9"/>
                    </a:cubicBezTo>
                    <a:cubicBezTo>
                      <a:pt x="20" y="12"/>
                      <a:pt x="16" y="14"/>
                      <a:pt x="12" y="13"/>
                    </a:cubicBezTo>
                    <a:cubicBezTo>
                      <a:pt x="10" y="12"/>
                      <a:pt x="8" y="13"/>
                      <a:pt x="7" y="11"/>
                    </a:cubicBezTo>
                    <a:cubicBezTo>
                      <a:pt x="5" y="11"/>
                      <a:pt x="3" y="12"/>
                      <a:pt x="2" y="10"/>
                    </a:cubicBezTo>
                    <a:lnTo>
                      <a:pt x="2" y="10"/>
                    </a:lnTo>
                    <a:cubicBezTo>
                      <a:pt x="2" y="9"/>
                      <a:pt x="1" y="9"/>
                      <a:pt x="1" y="9"/>
                    </a:cubicBezTo>
                    <a:cubicBezTo>
                      <a:pt x="0" y="8"/>
                      <a:pt x="1" y="7"/>
                      <a:pt x="1" y="5"/>
                    </a:cubicBezTo>
                    <a:cubicBezTo>
                      <a:pt x="3" y="4"/>
                      <a:pt x="6" y="4"/>
                      <a:pt x="9" y="4"/>
                    </a:cubicBezTo>
                    <a:cubicBezTo>
                      <a:pt x="10" y="5"/>
                      <a:pt x="11" y="6"/>
                      <a:pt x="12" y="7"/>
                    </a:cubicBezTo>
                    <a:cubicBezTo>
                      <a:pt x="12" y="8"/>
                      <a:pt x="11" y="10"/>
                      <a:pt x="12" y="10"/>
                    </a:cubicBezTo>
                    <a:cubicBezTo>
                      <a:pt x="12" y="11"/>
                      <a:pt x="12" y="11"/>
                      <a:pt x="12" y="11"/>
                    </a:cubicBezTo>
                    <a:cubicBezTo>
                      <a:pt x="13" y="11"/>
                      <a:pt x="14" y="10"/>
                      <a:pt x="15" y="9"/>
                    </a:cubicBezTo>
                    <a:cubicBezTo>
                      <a:pt x="16" y="7"/>
                      <a:pt x="14" y="4"/>
                      <a:pt x="16" y="2"/>
                    </a:cubicBezTo>
                    <a:cubicBezTo>
                      <a:pt x="17" y="1"/>
                      <a:pt x="19" y="0"/>
                      <a:pt x="21" y="1"/>
                    </a:cubicBezTo>
                    <a:cubicBezTo>
                      <a:pt x="22" y="1"/>
                      <a:pt x="23" y="2"/>
                      <a:pt x="24"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7" name="Freeform 483"/>
              <p:cNvSpPr>
                <a:spLocks/>
              </p:cNvSpPr>
              <p:nvPr/>
            </p:nvSpPr>
            <p:spPr bwMode="auto">
              <a:xfrm>
                <a:off x="3616" y="3804"/>
                <a:ext cx="266" cy="212"/>
              </a:xfrm>
              <a:custGeom>
                <a:avLst/>
                <a:gdLst/>
                <a:ahLst/>
                <a:cxnLst>
                  <a:cxn ang="0">
                    <a:pos x="18" y="4"/>
                  </a:cxn>
                  <a:cxn ang="0">
                    <a:pos x="22" y="8"/>
                  </a:cxn>
                  <a:cxn ang="0">
                    <a:pos x="24" y="8"/>
                  </a:cxn>
                  <a:cxn ang="0">
                    <a:pos x="29" y="15"/>
                  </a:cxn>
                  <a:cxn ang="0">
                    <a:pos x="33" y="22"/>
                  </a:cxn>
                  <a:cxn ang="0">
                    <a:pos x="30" y="27"/>
                  </a:cxn>
                  <a:cxn ang="0">
                    <a:pos x="22" y="27"/>
                  </a:cxn>
                  <a:cxn ang="0">
                    <a:pos x="16" y="18"/>
                  </a:cxn>
                  <a:cxn ang="0">
                    <a:pos x="9" y="16"/>
                  </a:cxn>
                  <a:cxn ang="0">
                    <a:pos x="5" y="15"/>
                  </a:cxn>
                  <a:cxn ang="0">
                    <a:pos x="0" y="8"/>
                  </a:cxn>
                  <a:cxn ang="0">
                    <a:pos x="1" y="7"/>
                  </a:cxn>
                  <a:cxn ang="0">
                    <a:pos x="11" y="10"/>
                  </a:cxn>
                  <a:cxn ang="0">
                    <a:pos x="11" y="10"/>
                  </a:cxn>
                  <a:cxn ang="0">
                    <a:pos x="10" y="7"/>
                  </a:cxn>
                  <a:cxn ang="0">
                    <a:pos x="10" y="2"/>
                  </a:cxn>
                  <a:cxn ang="0">
                    <a:pos x="13" y="1"/>
                  </a:cxn>
                  <a:cxn ang="0">
                    <a:pos x="18" y="4"/>
                  </a:cxn>
                </a:cxnLst>
                <a:rect l="0" t="0" r="r" b="b"/>
                <a:pathLst>
                  <a:path w="34" h="28">
                    <a:moveTo>
                      <a:pt x="18" y="4"/>
                    </a:moveTo>
                    <a:cubicBezTo>
                      <a:pt x="20" y="5"/>
                      <a:pt x="21" y="7"/>
                      <a:pt x="22" y="8"/>
                    </a:cubicBezTo>
                    <a:cubicBezTo>
                      <a:pt x="23" y="8"/>
                      <a:pt x="23" y="7"/>
                      <a:pt x="24" y="8"/>
                    </a:cubicBezTo>
                    <a:cubicBezTo>
                      <a:pt x="27" y="9"/>
                      <a:pt x="27" y="13"/>
                      <a:pt x="29" y="15"/>
                    </a:cubicBezTo>
                    <a:cubicBezTo>
                      <a:pt x="31" y="17"/>
                      <a:pt x="33" y="19"/>
                      <a:pt x="33" y="22"/>
                    </a:cubicBezTo>
                    <a:cubicBezTo>
                      <a:pt x="30" y="23"/>
                      <a:pt x="34" y="27"/>
                      <a:pt x="30" y="27"/>
                    </a:cubicBezTo>
                    <a:cubicBezTo>
                      <a:pt x="28" y="28"/>
                      <a:pt x="25" y="28"/>
                      <a:pt x="22" y="27"/>
                    </a:cubicBezTo>
                    <a:cubicBezTo>
                      <a:pt x="20" y="24"/>
                      <a:pt x="16" y="22"/>
                      <a:pt x="16" y="18"/>
                    </a:cubicBezTo>
                    <a:cubicBezTo>
                      <a:pt x="14" y="16"/>
                      <a:pt x="11" y="19"/>
                      <a:pt x="9" y="16"/>
                    </a:cubicBezTo>
                    <a:cubicBezTo>
                      <a:pt x="8" y="14"/>
                      <a:pt x="6" y="17"/>
                      <a:pt x="5" y="15"/>
                    </a:cubicBezTo>
                    <a:cubicBezTo>
                      <a:pt x="2" y="14"/>
                      <a:pt x="0" y="11"/>
                      <a:pt x="0" y="8"/>
                    </a:cubicBezTo>
                    <a:cubicBezTo>
                      <a:pt x="0" y="8"/>
                      <a:pt x="1" y="7"/>
                      <a:pt x="1" y="7"/>
                    </a:cubicBezTo>
                    <a:cubicBezTo>
                      <a:pt x="5" y="7"/>
                      <a:pt x="8" y="7"/>
                      <a:pt x="11" y="10"/>
                    </a:cubicBezTo>
                    <a:lnTo>
                      <a:pt x="11" y="10"/>
                    </a:lnTo>
                    <a:cubicBezTo>
                      <a:pt x="12" y="9"/>
                      <a:pt x="10" y="9"/>
                      <a:pt x="10" y="7"/>
                    </a:cubicBezTo>
                    <a:cubicBezTo>
                      <a:pt x="10" y="5"/>
                      <a:pt x="8" y="4"/>
                      <a:pt x="10" y="2"/>
                    </a:cubicBezTo>
                    <a:cubicBezTo>
                      <a:pt x="11" y="0"/>
                      <a:pt x="12" y="2"/>
                      <a:pt x="13" y="1"/>
                    </a:cubicBezTo>
                    <a:cubicBezTo>
                      <a:pt x="15" y="2"/>
                      <a:pt x="17" y="3"/>
                      <a:pt x="18"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8" name="Freeform 484"/>
              <p:cNvSpPr>
                <a:spLocks/>
              </p:cNvSpPr>
              <p:nvPr/>
            </p:nvSpPr>
            <p:spPr bwMode="auto">
              <a:xfrm>
                <a:off x="2826" y="3826"/>
                <a:ext cx="117" cy="144"/>
              </a:xfrm>
              <a:custGeom>
                <a:avLst/>
                <a:gdLst/>
                <a:ahLst/>
                <a:cxnLst>
                  <a:cxn ang="0">
                    <a:pos x="13" y="4"/>
                  </a:cxn>
                  <a:cxn ang="0">
                    <a:pos x="13" y="9"/>
                  </a:cxn>
                  <a:cxn ang="0">
                    <a:pos x="10" y="14"/>
                  </a:cxn>
                  <a:cxn ang="0">
                    <a:pos x="6" y="16"/>
                  </a:cxn>
                  <a:cxn ang="0">
                    <a:pos x="3" y="19"/>
                  </a:cxn>
                  <a:cxn ang="0">
                    <a:pos x="3" y="16"/>
                  </a:cxn>
                  <a:cxn ang="0">
                    <a:pos x="7" y="6"/>
                  </a:cxn>
                  <a:cxn ang="0">
                    <a:pos x="2" y="6"/>
                  </a:cxn>
                  <a:cxn ang="0">
                    <a:pos x="0" y="6"/>
                  </a:cxn>
                  <a:cxn ang="0">
                    <a:pos x="4" y="3"/>
                  </a:cxn>
                  <a:cxn ang="0">
                    <a:pos x="11" y="1"/>
                  </a:cxn>
                  <a:cxn ang="0">
                    <a:pos x="13" y="4"/>
                  </a:cxn>
                </a:cxnLst>
                <a:rect l="0" t="0" r="r" b="b"/>
                <a:pathLst>
                  <a:path w="15" h="19">
                    <a:moveTo>
                      <a:pt x="13" y="4"/>
                    </a:moveTo>
                    <a:cubicBezTo>
                      <a:pt x="13" y="6"/>
                      <a:pt x="15" y="7"/>
                      <a:pt x="13" y="9"/>
                    </a:cubicBezTo>
                    <a:cubicBezTo>
                      <a:pt x="13" y="11"/>
                      <a:pt x="12" y="13"/>
                      <a:pt x="10" y="14"/>
                    </a:cubicBezTo>
                    <a:cubicBezTo>
                      <a:pt x="9" y="14"/>
                      <a:pt x="7" y="14"/>
                      <a:pt x="6" y="16"/>
                    </a:cubicBezTo>
                    <a:cubicBezTo>
                      <a:pt x="5" y="17"/>
                      <a:pt x="5" y="19"/>
                      <a:pt x="3" y="19"/>
                    </a:cubicBezTo>
                    <a:cubicBezTo>
                      <a:pt x="2" y="18"/>
                      <a:pt x="2" y="17"/>
                      <a:pt x="3" y="16"/>
                    </a:cubicBezTo>
                    <a:cubicBezTo>
                      <a:pt x="4" y="12"/>
                      <a:pt x="5" y="9"/>
                      <a:pt x="7" y="6"/>
                    </a:cubicBezTo>
                    <a:cubicBezTo>
                      <a:pt x="6" y="6"/>
                      <a:pt x="4" y="6"/>
                      <a:pt x="2" y="6"/>
                    </a:cubicBezTo>
                    <a:cubicBezTo>
                      <a:pt x="1" y="6"/>
                      <a:pt x="0" y="7"/>
                      <a:pt x="0" y="6"/>
                    </a:cubicBezTo>
                    <a:cubicBezTo>
                      <a:pt x="1" y="5"/>
                      <a:pt x="2" y="3"/>
                      <a:pt x="4" y="3"/>
                    </a:cubicBezTo>
                    <a:cubicBezTo>
                      <a:pt x="6" y="1"/>
                      <a:pt x="8" y="0"/>
                      <a:pt x="11" y="1"/>
                    </a:cubicBezTo>
                    <a:cubicBezTo>
                      <a:pt x="12" y="1"/>
                      <a:pt x="13" y="3"/>
                      <a:pt x="13"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09" name="Freeform 485"/>
              <p:cNvSpPr>
                <a:spLocks/>
              </p:cNvSpPr>
              <p:nvPr/>
            </p:nvSpPr>
            <p:spPr bwMode="auto">
              <a:xfrm>
                <a:off x="5666" y="3948"/>
                <a:ext cx="172" cy="197"/>
              </a:xfrm>
              <a:custGeom>
                <a:avLst/>
                <a:gdLst/>
                <a:ahLst/>
                <a:cxnLst>
                  <a:cxn ang="0">
                    <a:pos x="17" y="3"/>
                  </a:cxn>
                  <a:cxn ang="0">
                    <a:pos x="20" y="0"/>
                  </a:cxn>
                  <a:cxn ang="0">
                    <a:pos x="22" y="1"/>
                  </a:cxn>
                  <a:cxn ang="0">
                    <a:pos x="22" y="10"/>
                  </a:cxn>
                  <a:cxn ang="0">
                    <a:pos x="21" y="11"/>
                  </a:cxn>
                  <a:cxn ang="0">
                    <a:pos x="19" y="13"/>
                  </a:cxn>
                  <a:cxn ang="0">
                    <a:pos x="18" y="13"/>
                  </a:cxn>
                  <a:cxn ang="0">
                    <a:pos x="21" y="18"/>
                  </a:cxn>
                  <a:cxn ang="0">
                    <a:pos x="22" y="21"/>
                  </a:cxn>
                  <a:cxn ang="0">
                    <a:pos x="22" y="26"/>
                  </a:cxn>
                  <a:cxn ang="0">
                    <a:pos x="19" y="22"/>
                  </a:cxn>
                  <a:cxn ang="0">
                    <a:pos x="19" y="21"/>
                  </a:cxn>
                  <a:cxn ang="0">
                    <a:pos x="12" y="16"/>
                  </a:cxn>
                  <a:cxn ang="0">
                    <a:pos x="0" y="12"/>
                  </a:cxn>
                  <a:cxn ang="0">
                    <a:pos x="1" y="9"/>
                  </a:cxn>
                  <a:cxn ang="0">
                    <a:pos x="5" y="9"/>
                  </a:cxn>
                  <a:cxn ang="0">
                    <a:pos x="11" y="12"/>
                  </a:cxn>
                  <a:cxn ang="0">
                    <a:pos x="14" y="13"/>
                  </a:cxn>
                  <a:cxn ang="0">
                    <a:pos x="14" y="13"/>
                  </a:cxn>
                  <a:cxn ang="0">
                    <a:pos x="7" y="4"/>
                  </a:cxn>
                  <a:cxn ang="0">
                    <a:pos x="16" y="4"/>
                  </a:cxn>
                  <a:cxn ang="0">
                    <a:pos x="17" y="4"/>
                  </a:cxn>
                  <a:cxn ang="0">
                    <a:pos x="17" y="3"/>
                  </a:cxn>
                </a:cxnLst>
                <a:rect l="0" t="0" r="r" b="b"/>
                <a:pathLst>
                  <a:path w="22" h="26">
                    <a:moveTo>
                      <a:pt x="17" y="3"/>
                    </a:moveTo>
                    <a:cubicBezTo>
                      <a:pt x="17" y="2"/>
                      <a:pt x="19" y="1"/>
                      <a:pt x="20" y="0"/>
                    </a:cubicBezTo>
                    <a:cubicBezTo>
                      <a:pt x="21" y="1"/>
                      <a:pt x="21" y="1"/>
                      <a:pt x="22" y="1"/>
                    </a:cubicBezTo>
                    <a:lnTo>
                      <a:pt x="22" y="10"/>
                    </a:lnTo>
                    <a:cubicBezTo>
                      <a:pt x="22" y="10"/>
                      <a:pt x="21" y="11"/>
                      <a:pt x="21" y="11"/>
                    </a:cubicBezTo>
                    <a:cubicBezTo>
                      <a:pt x="21" y="12"/>
                      <a:pt x="20" y="13"/>
                      <a:pt x="19" y="13"/>
                    </a:cubicBezTo>
                    <a:cubicBezTo>
                      <a:pt x="19" y="13"/>
                      <a:pt x="18" y="13"/>
                      <a:pt x="18" y="13"/>
                    </a:cubicBezTo>
                    <a:cubicBezTo>
                      <a:pt x="18" y="15"/>
                      <a:pt x="20" y="16"/>
                      <a:pt x="21" y="18"/>
                    </a:cubicBezTo>
                    <a:cubicBezTo>
                      <a:pt x="21" y="19"/>
                      <a:pt x="21" y="20"/>
                      <a:pt x="22" y="21"/>
                    </a:cubicBezTo>
                    <a:lnTo>
                      <a:pt x="22" y="26"/>
                    </a:lnTo>
                    <a:cubicBezTo>
                      <a:pt x="21" y="25"/>
                      <a:pt x="20" y="23"/>
                      <a:pt x="19" y="22"/>
                    </a:cubicBezTo>
                    <a:cubicBezTo>
                      <a:pt x="19" y="21"/>
                      <a:pt x="19" y="21"/>
                      <a:pt x="19" y="21"/>
                    </a:cubicBezTo>
                    <a:lnTo>
                      <a:pt x="12" y="16"/>
                    </a:lnTo>
                    <a:cubicBezTo>
                      <a:pt x="8" y="16"/>
                      <a:pt x="2" y="16"/>
                      <a:pt x="0" y="12"/>
                    </a:cubicBezTo>
                    <a:cubicBezTo>
                      <a:pt x="0" y="11"/>
                      <a:pt x="0" y="10"/>
                      <a:pt x="1" y="9"/>
                    </a:cubicBezTo>
                    <a:cubicBezTo>
                      <a:pt x="2" y="8"/>
                      <a:pt x="3" y="9"/>
                      <a:pt x="5" y="9"/>
                    </a:cubicBezTo>
                    <a:cubicBezTo>
                      <a:pt x="6" y="12"/>
                      <a:pt x="9" y="9"/>
                      <a:pt x="11" y="12"/>
                    </a:cubicBezTo>
                    <a:cubicBezTo>
                      <a:pt x="12" y="13"/>
                      <a:pt x="12" y="13"/>
                      <a:pt x="14" y="13"/>
                    </a:cubicBezTo>
                    <a:lnTo>
                      <a:pt x="14" y="13"/>
                    </a:lnTo>
                    <a:cubicBezTo>
                      <a:pt x="13" y="9"/>
                      <a:pt x="7" y="9"/>
                      <a:pt x="7" y="4"/>
                    </a:cubicBezTo>
                    <a:cubicBezTo>
                      <a:pt x="10" y="2"/>
                      <a:pt x="13" y="4"/>
                      <a:pt x="16" y="4"/>
                    </a:cubicBezTo>
                    <a:lnTo>
                      <a:pt x="17" y="4"/>
                    </a:lnTo>
                    <a:lnTo>
                      <a:pt x="17" y="3"/>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0" name="Freeform 486"/>
              <p:cNvSpPr>
                <a:spLocks/>
              </p:cNvSpPr>
              <p:nvPr/>
            </p:nvSpPr>
            <p:spPr bwMode="auto">
              <a:xfrm>
                <a:off x="2482" y="3910"/>
                <a:ext cx="547" cy="333"/>
              </a:xfrm>
              <a:custGeom>
                <a:avLst/>
                <a:gdLst/>
                <a:ahLst/>
                <a:cxnLst>
                  <a:cxn ang="0">
                    <a:pos x="63" y="2"/>
                  </a:cxn>
                  <a:cxn ang="0">
                    <a:pos x="67" y="7"/>
                  </a:cxn>
                  <a:cxn ang="0">
                    <a:pos x="68" y="13"/>
                  </a:cxn>
                  <a:cxn ang="0">
                    <a:pos x="70" y="17"/>
                  </a:cxn>
                  <a:cxn ang="0">
                    <a:pos x="65" y="17"/>
                  </a:cxn>
                  <a:cxn ang="0">
                    <a:pos x="63" y="19"/>
                  </a:cxn>
                  <a:cxn ang="0">
                    <a:pos x="57" y="20"/>
                  </a:cxn>
                  <a:cxn ang="0">
                    <a:pos x="53" y="22"/>
                  </a:cxn>
                  <a:cxn ang="0">
                    <a:pos x="53" y="22"/>
                  </a:cxn>
                  <a:cxn ang="0">
                    <a:pos x="46" y="28"/>
                  </a:cxn>
                  <a:cxn ang="0">
                    <a:pos x="38" y="33"/>
                  </a:cxn>
                  <a:cxn ang="0">
                    <a:pos x="34" y="35"/>
                  </a:cxn>
                  <a:cxn ang="0">
                    <a:pos x="29" y="38"/>
                  </a:cxn>
                  <a:cxn ang="0">
                    <a:pos x="22" y="40"/>
                  </a:cxn>
                  <a:cxn ang="0">
                    <a:pos x="16" y="43"/>
                  </a:cxn>
                  <a:cxn ang="0">
                    <a:pos x="7" y="44"/>
                  </a:cxn>
                  <a:cxn ang="0">
                    <a:pos x="7" y="44"/>
                  </a:cxn>
                  <a:cxn ang="0">
                    <a:pos x="4" y="35"/>
                  </a:cxn>
                  <a:cxn ang="0">
                    <a:pos x="0" y="32"/>
                  </a:cxn>
                  <a:cxn ang="0">
                    <a:pos x="2" y="29"/>
                  </a:cxn>
                  <a:cxn ang="0">
                    <a:pos x="5" y="28"/>
                  </a:cxn>
                  <a:cxn ang="0">
                    <a:pos x="7" y="31"/>
                  </a:cxn>
                  <a:cxn ang="0">
                    <a:pos x="7" y="34"/>
                  </a:cxn>
                  <a:cxn ang="0">
                    <a:pos x="9" y="33"/>
                  </a:cxn>
                  <a:cxn ang="0">
                    <a:pos x="9" y="26"/>
                  </a:cxn>
                  <a:cxn ang="0">
                    <a:pos x="10" y="24"/>
                  </a:cxn>
                  <a:cxn ang="0">
                    <a:pos x="15" y="26"/>
                  </a:cxn>
                  <a:cxn ang="0">
                    <a:pos x="17" y="32"/>
                  </a:cxn>
                  <a:cxn ang="0">
                    <a:pos x="19" y="31"/>
                  </a:cxn>
                  <a:cxn ang="0">
                    <a:pos x="17" y="22"/>
                  </a:cxn>
                  <a:cxn ang="0">
                    <a:pos x="18" y="20"/>
                  </a:cxn>
                  <a:cxn ang="0">
                    <a:pos x="20" y="20"/>
                  </a:cxn>
                  <a:cxn ang="0">
                    <a:pos x="22" y="17"/>
                  </a:cxn>
                  <a:cxn ang="0">
                    <a:pos x="31" y="22"/>
                  </a:cxn>
                  <a:cxn ang="0">
                    <a:pos x="29" y="29"/>
                  </a:cxn>
                  <a:cxn ang="0">
                    <a:pos x="31" y="29"/>
                  </a:cxn>
                  <a:cxn ang="0">
                    <a:pos x="34" y="22"/>
                  </a:cxn>
                  <a:cxn ang="0">
                    <a:pos x="33" y="18"/>
                  </a:cxn>
                  <a:cxn ang="0">
                    <a:pos x="38" y="13"/>
                  </a:cxn>
                  <a:cxn ang="0">
                    <a:pos x="39" y="12"/>
                  </a:cxn>
                  <a:cxn ang="0">
                    <a:pos x="34" y="11"/>
                  </a:cxn>
                  <a:cxn ang="0">
                    <a:pos x="33" y="8"/>
                  </a:cxn>
                  <a:cxn ang="0">
                    <a:pos x="34" y="5"/>
                  </a:cxn>
                  <a:cxn ang="0">
                    <a:pos x="42" y="4"/>
                  </a:cxn>
                  <a:cxn ang="0">
                    <a:pos x="45" y="11"/>
                  </a:cxn>
                  <a:cxn ang="0">
                    <a:pos x="44" y="18"/>
                  </a:cxn>
                  <a:cxn ang="0">
                    <a:pos x="42" y="21"/>
                  </a:cxn>
                  <a:cxn ang="0">
                    <a:pos x="46" y="20"/>
                  </a:cxn>
                  <a:cxn ang="0">
                    <a:pos x="49" y="15"/>
                  </a:cxn>
                  <a:cxn ang="0">
                    <a:pos x="51" y="7"/>
                  </a:cxn>
                  <a:cxn ang="0">
                    <a:pos x="51" y="6"/>
                  </a:cxn>
                  <a:cxn ang="0">
                    <a:pos x="59" y="2"/>
                  </a:cxn>
                  <a:cxn ang="0">
                    <a:pos x="63" y="2"/>
                  </a:cxn>
                </a:cxnLst>
                <a:rect l="0" t="0" r="r" b="b"/>
                <a:pathLst>
                  <a:path w="70" h="44">
                    <a:moveTo>
                      <a:pt x="63" y="2"/>
                    </a:moveTo>
                    <a:cubicBezTo>
                      <a:pt x="63" y="4"/>
                      <a:pt x="66" y="5"/>
                      <a:pt x="67" y="7"/>
                    </a:cubicBezTo>
                    <a:cubicBezTo>
                      <a:pt x="67" y="9"/>
                      <a:pt x="68" y="11"/>
                      <a:pt x="68" y="13"/>
                    </a:cubicBezTo>
                    <a:cubicBezTo>
                      <a:pt x="69" y="14"/>
                      <a:pt x="70" y="15"/>
                      <a:pt x="70" y="17"/>
                    </a:cubicBezTo>
                    <a:cubicBezTo>
                      <a:pt x="68" y="17"/>
                      <a:pt x="67" y="16"/>
                      <a:pt x="65" y="17"/>
                    </a:cubicBezTo>
                    <a:lnTo>
                      <a:pt x="63" y="19"/>
                    </a:lnTo>
                    <a:cubicBezTo>
                      <a:pt x="60" y="18"/>
                      <a:pt x="59" y="20"/>
                      <a:pt x="57" y="20"/>
                    </a:cubicBezTo>
                    <a:cubicBezTo>
                      <a:pt x="57" y="22"/>
                      <a:pt x="54" y="21"/>
                      <a:pt x="53" y="22"/>
                    </a:cubicBezTo>
                    <a:lnTo>
                      <a:pt x="53" y="22"/>
                    </a:lnTo>
                    <a:cubicBezTo>
                      <a:pt x="52" y="26"/>
                      <a:pt x="48" y="25"/>
                      <a:pt x="46" y="28"/>
                    </a:cubicBezTo>
                    <a:cubicBezTo>
                      <a:pt x="43" y="29"/>
                      <a:pt x="41" y="32"/>
                      <a:pt x="38" y="33"/>
                    </a:cubicBezTo>
                    <a:cubicBezTo>
                      <a:pt x="37" y="33"/>
                      <a:pt x="35" y="34"/>
                      <a:pt x="34" y="35"/>
                    </a:cubicBezTo>
                    <a:cubicBezTo>
                      <a:pt x="33" y="36"/>
                      <a:pt x="30" y="35"/>
                      <a:pt x="29" y="38"/>
                    </a:cubicBezTo>
                    <a:cubicBezTo>
                      <a:pt x="28" y="40"/>
                      <a:pt x="24" y="37"/>
                      <a:pt x="22" y="40"/>
                    </a:cubicBezTo>
                    <a:cubicBezTo>
                      <a:pt x="21" y="43"/>
                      <a:pt x="18" y="42"/>
                      <a:pt x="16" y="43"/>
                    </a:cubicBezTo>
                    <a:cubicBezTo>
                      <a:pt x="13" y="43"/>
                      <a:pt x="10" y="44"/>
                      <a:pt x="7" y="44"/>
                    </a:cubicBezTo>
                    <a:lnTo>
                      <a:pt x="7" y="44"/>
                    </a:lnTo>
                    <a:cubicBezTo>
                      <a:pt x="6" y="41"/>
                      <a:pt x="9" y="36"/>
                      <a:pt x="4" y="35"/>
                    </a:cubicBezTo>
                    <a:cubicBezTo>
                      <a:pt x="3" y="35"/>
                      <a:pt x="1" y="34"/>
                      <a:pt x="0" y="32"/>
                    </a:cubicBezTo>
                    <a:cubicBezTo>
                      <a:pt x="0" y="30"/>
                      <a:pt x="1" y="30"/>
                      <a:pt x="2" y="29"/>
                    </a:cubicBezTo>
                    <a:cubicBezTo>
                      <a:pt x="2" y="28"/>
                      <a:pt x="4" y="28"/>
                      <a:pt x="5" y="28"/>
                    </a:cubicBezTo>
                    <a:cubicBezTo>
                      <a:pt x="6" y="29"/>
                      <a:pt x="7" y="30"/>
                      <a:pt x="7" y="31"/>
                    </a:cubicBezTo>
                    <a:cubicBezTo>
                      <a:pt x="7" y="32"/>
                      <a:pt x="7" y="33"/>
                      <a:pt x="7" y="34"/>
                    </a:cubicBezTo>
                    <a:cubicBezTo>
                      <a:pt x="8" y="34"/>
                      <a:pt x="8" y="33"/>
                      <a:pt x="9" y="33"/>
                    </a:cubicBezTo>
                    <a:cubicBezTo>
                      <a:pt x="10" y="31"/>
                      <a:pt x="10" y="28"/>
                      <a:pt x="9" y="26"/>
                    </a:cubicBezTo>
                    <a:cubicBezTo>
                      <a:pt x="9" y="26"/>
                      <a:pt x="8" y="24"/>
                      <a:pt x="10" y="24"/>
                    </a:cubicBezTo>
                    <a:cubicBezTo>
                      <a:pt x="12" y="23"/>
                      <a:pt x="13" y="25"/>
                      <a:pt x="15" y="26"/>
                    </a:cubicBezTo>
                    <a:cubicBezTo>
                      <a:pt x="17" y="27"/>
                      <a:pt x="18" y="29"/>
                      <a:pt x="17" y="32"/>
                    </a:cubicBezTo>
                    <a:cubicBezTo>
                      <a:pt x="18" y="32"/>
                      <a:pt x="19" y="31"/>
                      <a:pt x="19" y="31"/>
                    </a:cubicBezTo>
                    <a:cubicBezTo>
                      <a:pt x="20" y="28"/>
                      <a:pt x="19" y="25"/>
                      <a:pt x="17" y="22"/>
                    </a:cubicBezTo>
                    <a:cubicBezTo>
                      <a:pt x="18" y="22"/>
                      <a:pt x="18" y="21"/>
                      <a:pt x="18" y="20"/>
                    </a:cubicBezTo>
                    <a:cubicBezTo>
                      <a:pt x="19" y="21"/>
                      <a:pt x="20" y="20"/>
                      <a:pt x="20" y="20"/>
                    </a:cubicBezTo>
                    <a:cubicBezTo>
                      <a:pt x="20" y="19"/>
                      <a:pt x="21" y="18"/>
                      <a:pt x="22" y="17"/>
                    </a:cubicBezTo>
                    <a:cubicBezTo>
                      <a:pt x="26" y="16"/>
                      <a:pt x="28" y="20"/>
                      <a:pt x="31" y="22"/>
                    </a:cubicBezTo>
                    <a:cubicBezTo>
                      <a:pt x="31" y="24"/>
                      <a:pt x="30" y="27"/>
                      <a:pt x="29" y="29"/>
                    </a:cubicBezTo>
                    <a:cubicBezTo>
                      <a:pt x="30" y="29"/>
                      <a:pt x="30" y="29"/>
                      <a:pt x="31" y="29"/>
                    </a:cubicBezTo>
                    <a:cubicBezTo>
                      <a:pt x="33" y="27"/>
                      <a:pt x="34" y="24"/>
                      <a:pt x="34" y="22"/>
                    </a:cubicBezTo>
                    <a:cubicBezTo>
                      <a:pt x="33" y="21"/>
                      <a:pt x="32" y="19"/>
                      <a:pt x="33" y="18"/>
                    </a:cubicBezTo>
                    <a:cubicBezTo>
                      <a:pt x="35" y="16"/>
                      <a:pt x="35" y="12"/>
                      <a:pt x="38" y="13"/>
                    </a:cubicBezTo>
                    <a:cubicBezTo>
                      <a:pt x="39" y="12"/>
                      <a:pt x="39" y="12"/>
                      <a:pt x="39" y="12"/>
                    </a:cubicBezTo>
                    <a:cubicBezTo>
                      <a:pt x="37" y="12"/>
                      <a:pt x="36" y="9"/>
                      <a:pt x="34" y="11"/>
                    </a:cubicBezTo>
                    <a:cubicBezTo>
                      <a:pt x="33" y="10"/>
                      <a:pt x="33" y="9"/>
                      <a:pt x="33" y="8"/>
                    </a:cubicBezTo>
                    <a:cubicBezTo>
                      <a:pt x="33" y="7"/>
                      <a:pt x="34" y="6"/>
                      <a:pt x="34" y="5"/>
                    </a:cubicBezTo>
                    <a:cubicBezTo>
                      <a:pt x="37" y="5"/>
                      <a:pt x="39" y="3"/>
                      <a:pt x="42" y="4"/>
                    </a:cubicBezTo>
                    <a:cubicBezTo>
                      <a:pt x="43" y="6"/>
                      <a:pt x="43" y="9"/>
                      <a:pt x="45" y="11"/>
                    </a:cubicBezTo>
                    <a:cubicBezTo>
                      <a:pt x="45" y="13"/>
                      <a:pt x="46" y="16"/>
                      <a:pt x="44" y="18"/>
                    </a:cubicBezTo>
                    <a:cubicBezTo>
                      <a:pt x="43" y="19"/>
                      <a:pt x="42" y="19"/>
                      <a:pt x="42" y="21"/>
                    </a:cubicBezTo>
                    <a:cubicBezTo>
                      <a:pt x="43" y="22"/>
                      <a:pt x="45" y="21"/>
                      <a:pt x="46" y="20"/>
                    </a:cubicBezTo>
                    <a:cubicBezTo>
                      <a:pt x="47" y="18"/>
                      <a:pt x="48" y="17"/>
                      <a:pt x="49" y="15"/>
                    </a:cubicBezTo>
                    <a:cubicBezTo>
                      <a:pt x="50" y="12"/>
                      <a:pt x="48" y="9"/>
                      <a:pt x="51" y="7"/>
                    </a:cubicBezTo>
                    <a:cubicBezTo>
                      <a:pt x="51" y="6"/>
                      <a:pt x="50" y="6"/>
                      <a:pt x="51" y="6"/>
                    </a:cubicBezTo>
                    <a:cubicBezTo>
                      <a:pt x="54" y="4"/>
                      <a:pt x="59" y="8"/>
                      <a:pt x="59" y="2"/>
                    </a:cubicBezTo>
                    <a:cubicBezTo>
                      <a:pt x="60" y="0"/>
                      <a:pt x="62" y="1"/>
                      <a:pt x="63"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1" name="Freeform 487"/>
              <p:cNvSpPr>
                <a:spLocks/>
              </p:cNvSpPr>
              <p:nvPr/>
            </p:nvSpPr>
            <p:spPr bwMode="auto">
              <a:xfrm>
                <a:off x="2372" y="3925"/>
                <a:ext cx="204" cy="197"/>
              </a:xfrm>
              <a:custGeom>
                <a:avLst/>
                <a:gdLst/>
                <a:ahLst/>
                <a:cxnLst>
                  <a:cxn ang="0">
                    <a:pos x="25" y="3"/>
                  </a:cxn>
                  <a:cxn ang="0">
                    <a:pos x="25" y="8"/>
                  </a:cxn>
                  <a:cxn ang="0">
                    <a:pos x="24" y="13"/>
                  </a:cxn>
                  <a:cxn ang="0">
                    <a:pos x="24" y="15"/>
                  </a:cxn>
                  <a:cxn ang="0">
                    <a:pos x="20" y="19"/>
                  </a:cxn>
                  <a:cxn ang="0">
                    <a:pos x="19" y="21"/>
                  </a:cxn>
                  <a:cxn ang="0">
                    <a:pos x="15" y="23"/>
                  </a:cxn>
                  <a:cxn ang="0">
                    <a:pos x="8" y="22"/>
                  </a:cxn>
                  <a:cxn ang="0">
                    <a:pos x="6" y="23"/>
                  </a:cxn>
                  <a:cxn ang="0">
                    <a:pos x="5" y="26"/>
                  </a:cxn>
                  <a:cxn ang="0">
                    <a:pos x="1" y="23"/>
                  </a:cxn>
                  <a:cxn ang="0">
                    <a:pos x="1" y="19"/>
                  </a:cxn>
                  <a:cxn ang="0">
                    <a:pos x="7" y="17"/>
                  </a:cxn>
                  <a:cxn ang="0">
                    <a:pos x="10" y="21"/>
                  </a:cxn>
                  <a:cxn ang="0">
                    <a:pos x="10" y="14"/>
                  </a:cxn>
                  <a:cxn ang="0">
                    <a:pos x="6" y="10"/>
                  </a:cxn>
                  <a:cxn ang="0">
                    <a:pos x="5" y="8"/>
                  </a:cxn>
                  <a:cxn ang="0">
                    <a:pos x="10" y="3"/>
                  </a:cxn>
                  <a:cxn ang="0">
                    <a:pos x="14" y="5"/>
                  </a:cxn>
                  <a:cxn ang="0">
                    <a:pos x="15" y="9"/>
                  </a:cxn>
                  <a:cxn ang="0">
                    <a:pos x="17" y="4"/>
                  </a:cxn>
                  <a:cxn ang="0">
                    <a:pos x="17" y="1"/>
                  </a:cxn>
                  <a:cxn ang="0">
                    <a:pos x="21" y="0"/>
                  </a:cxn>
                  <a:cxn ang="0">
                    <a:pos x="25" y="3"/>
                  </a:cxn>
                </a:cxnLst>
                <a:rect l="0" t="0" r="r" b="b"/>
                <a:pathLst>
                  <a:path w="26" h="26">
                    <a:moveTo>
                      <a:pt x="25" y="3"/>
                    </a:moveTo>
                    <a:cubicBezTo>
                      <a:pt x="25" y="5"/>
                      <a:pt x="24" y="7"/>
                      <a:pt x="25" y="8"/>
                    </a:cubicBezTo>
                    <a:cubicBezTo>
                      <a:pt x="26" y="10"/>
                      <a:pt x="24" y="11"/>
                      <a:pt x="24" y="13"/>
                    </a:cubicBezTo>
                    <a:cubicBezTo>
                      <a:pt x="23" y="13"/>
                      <a:pt x="23" y="14"/>
                      <a:pt x="24" y="15"/>
                    </a:cubicBezTo>
                    <a:cubicBezTo>
                      <a:pt x="22" y="16"/>
                      <a:pt x="22" y="18"/>
                      <a:pt x="20" y="19"/>
                    </a:cubicBezTo>
                    <a:cubicBezTo>
                      <a:pt x="20" y="20"/>
                      <a:pt x="19" y="20"/>
                      <a:pt x="19" y="21"/>
                    </a:cubicBezTo>
                    <a:cubicBezTo>
                      <a:pt x="18" y="22"/>
                      <a:pt x="16" y="22"/>
                      <a:pt x="15" y="23"/>
                    </a:cubicBezTo>
                    <a:cubicBezTo>
                      <a:pt x="13" y="24"/>
                      <a:pt x="10" y="24"/>
                      <a:pt x="8" y="22"/>
                    </a:cubicBezTo>
                    <a:cubicBezTo>
                      <a:pt x="7" y="22"/>
                      <a:pt x="6" y="23"/>
                      <a:pt x="6" y="23"/>
                    </a:cubicBezTo>
                    <a:cubicBezTo>
                      <a:pt x="5" y="24"/>
                      <a:pt x="5" y="25"/>
                      <a:pt x="5" y="26"/>
                    </a:cubicBezTo>
                    <a:cubicBezTo>
                      <a:pt x="3" y="26"/>
                      <a:pt x="1" y="24"/>
                      <a:pt x="1" y="23"/>
                    </a:cubicBezTo>
                    <a:cubicBezTo>
                      <a:pt x="0" y="21"/>
                      <a:pt x="1" y="20"/>
                      <a:pt x="1" y="19"/>
                    </a:cubicBezTo>
                    <a:cubicBezTo>
                      <a:pt x="3" y="17"/>
                      <a:pt x="5" y="17"/>
                      <a:pt x="7" y="17"/>
                    </a:cubicBezTo>
                    <a:cubicBezTo>
                      <a:pt x="9" y="18"/>
                      <a:pt x="7" y="24"/>
                      <a:pt x="10" y="21"/>
                    </a:cubicBezTo>
                    <a:cubicBezTo>
                      <a:pt x="11" y="19"/>
                      <a:pt x="12" y="16"/>
                      <a:pt x="10" y="14"/>
                    </a:cubicBezTo>
                    <a:cubicBezTo>
                      <a:pt x="8" y="14"/>
                      <a:pt x="7" y="12"/>
                      <a:pt x="6" y="10"/>
                    </a:cubicBezTo>
                    <a:lnTo>
                      <a:pt x="5" y="8"/>
                    </a:lnTo>
                    <a:cubicBezTo>
                      <a:pt x="6" y="5"/>
                      <a:pt x="8" y="3"/>
                      <a:pt x="10" y="3"/>
                    </a:cubicBezTo>
                    <a:cubicBezTo>
                      <a:pt x="11" y="4"/>
                      <a:pt x="13" y="4"/>
                      <a:pt x="14" y="5"/>
                    </a:cubicBezTo>
                    <a:cubicBezTo>
                      <a:pt x="15" y="6"/>
                      <a:pt x="14" y="8"/>
                      <a:pt x="15" y="9"/>
                    </a:cubicBezTo>
                    <a:cubicBezTo>
                      <a:pt x="17" y="8"/>
                      <a:pt x="17" y="6"/>
                      <a:pt x="17" y="4"/>
                    </a:cubicBezTo>
                    <a:cubicBezTo>
                      <a:pt x="16" y="3"/>
                      <a:pt x="16" y="2"/>
                      <a:pt x="17" y="1"/>
                    </a:cubicBezTo>
                    <a:cubicBezTo>
                      <a:pt x="18" y="0"/>
                      <a:pt x="20" y="0"/>
                      <a:pt x="21" y="0"/>
                    </a:cubicBezTo>
                    <a:cubicBezTo>
                      <a:pt x="22" y="1"/>
                      <a:pt x="24" y="2"/>
                      <a:pt x="25"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2" name="Freeform 488"/>
              <p:cNvSpPr>
                <a:spLocks/>
              </p:cNvSpPr>
              <p:nvPr/>
            </p:nvSpPr>
            <p:spPr bwMode="auto">
              <a:xfrm>
                <a:off x="2591" y="3925"/>
                <a:ext cx="133" cy="106"/>
              </a:xfrm>
              <a:custGeom>
                <a:avLst/>
                <a:gdLst/>
                <a:ahLst/>
                <a:cxnLst>
                  <a:cxn ang="0">
                    <a:pos x="16" y="4"/>
                  </a:cxn>
                  <a:cxn ang="0">
                    <a:pos x="15" y="12"/>
                  </a:cxn>
                  <a:cxn ang="0">
                    <a:pos x="16" y="13"/>
                  </a:cxn>
                  <a:cxn ang="0">
                    <a:pos x="14" y="14"/>
                  </a:cxn>
                  <a:cxn ang="0">
                    <a:pos x="12" y="12"/>
                  </a:cxn>
                  <a:cxn ang="0">
                    <a:pos x="8" y="12"/>
                  </a:cxn>
                  <a:cxn ang="0">
                    <a:pos x="3" y="9"/>
                  </a:cxn>
                  <a:cxn ang="0">
                    <a:pos x="0" y="8"/>
                  </a:cxn>
                  <a:cxn ang="0">
                    <a:pos x="8" y="0"/>
                  </a:cxn>
                  <a:cxn ang="0">
                    <a:pos x="16" y="4"/>
                  </a:cxn>
                </a:cxnLst>
                <a:rect l="0" t="0" r="r" b="b"/>
                <a:pathLst>
                  <a:path w="17" h="14">
                    <a:moveTo>
                      <a:pt x="16" y="4"/>
                    </a:moveTo>
                    <a:cubicBezTo>
                      <a:pt x="17" y="6"/>
                      <a:pt x="17" y="10"/>
                      <a:pt x="15" y="12"/>
                    </a:cubicBezTo>
                    <a:cubicBezTo>
                      <a:pt x="15" y="13"/>
                      <a:pt x="16" y="13"/>
                      <a:pt x="16" y="13"/>
                    </a:cubicBezTo>
                    <a:cubicBezTo>
                      <a:pt x="15" y="14"/>
                      <a:pt x="15" y="14"/>
                      <a:pt x="14" y="14"/>
                    </a:cubicBezTo>
                    <a:cubicBezTo>
                      <a:pt x="14" y="13"/>
                      <a:pt x="13" y="12"/>
                      <a:pt x="12" y="12"/>
                    </a:cubicBezTo>
                    <a:cubicBezTo>
                      <a:pt x="11" y="13"/>
                      <a:pt x="9" y="12"/>
                      <a:pt x="8" y="12"/>
                    </a:cubicBezTo>
                    <a:cubicBezTo>
                      <a:pt x="8" y="9"/>
                      <a:pt x="4" y="11"/>
                      <a:pt x="3" y="9"/>
                    </a:cubicBezTo>
                    <a:cubicBezTo>
                      <a:pt x="2" y="9"/>
                      <a:pt x="1" y="9"/>
                      <a:pt x="0" y="8"/>
                    </a:cubicBezTo>
                    <a:cubicBezTo>
                      <a:pt x="1" y="4"/>
                      <a:pt x="4" y="1"/>
                      <a:pt x="8" y="0"/>
                    </a:cubicBezTo>
                    <a:cubicBezTo>
                      <a:pt x="11" y="0"/>
                      <a:pt x="14" y="1"/>
                      <a:pt x="16"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3" name="Freeform 489"/>
              <p:cNvSpPr>
                <a:spLocks/>
              </p:cNvSpPr>
              <p:nvPr/>
            </p:nvSpPr>
            <p:spPr bwMode="auto">
              <a:xfrm>
                <a:off x="3029" y="3917"/>
                <a:ext cx="102" cy="114"/>
              </a:xfrm>
              <a:custGeom>
                <a:avLst/>
                <a:gdLst/>
                <a:ahLst/>
                <a:cxnLst>
                  <a:cxn ang="0">
                    <a:pos x="8" y="3"/>
                  </a:cxn>
                  <a:cxn ang="0">
                    <a:pos x="13" y="7"/>
                  </a:cxn>
                  <a:cxn ang="0">
                    <a:pos x="8" y="8"/>
                  </a:cxn>
                  <a:cxn ang="0">
                    <a:pos x="4" y="13"/>
                  </a:cxn>
                  <a:cxn ang="0">
                    <a:pos x="1" y="15"/>
                  </a:cxn>
                  <a:cxn ang="0">
                    <a:pos x="1" y="12"/>
                  </a:cxn>
                  <a:cxn ang="0">
                    <a:pos x="3" y="7"/>
                  </a:cxn>
                  <a:cxn ang="0">
                    <a:pos x="4" y="2"/>
                  </a:cxn>
                  <a:cxn ang="0">
                    <a:pos x="8" y="3"/>
                  </a:cxn>
                </a:cxnLst>
                <a:rect l="0" t="0" r="r" b="b"/>
                <a:pathLst>
                  <a:path w="13" h="15">
                    <a:moveTo>
                      <a:pt x="8" y="3"/>
                    </a:moveTo>
                    <a:cubicBezTo>
                      <a:pt x="10" y="4"/>
                      <a:pt x="12" y="5"/>
                      <a:pt x="13" y="7"/>
                    </a:cubicBezTo>
                    <a:cubicBezTo>
                      <a:pt x="12" y="8"/>
                      <a:pt x="9" y="6"/>
                      <a:pt x="8" y="8"/>
                    </a:cubicBezTo>
                    <a:cubicBezTo>
                      <a:pt x="8" y="11"/>
                      <a:pt x="4" y="10"/>
                      <a:pt x="4" y="13"/>
                    </a:cubicBezTo>
                    <a:cubicBezTo>
                      <a:pt x="2" y="13"/>
                      <a:pt x="3" y="15"/>
                      <a:pt x="1" y="15"/>
                    </a:cubicBezTo>
                    <a:cubicBezTo>
                      <a:pt x="0" y="14"/>
                      <a:pt x="2" y="13"/>
                      <a:pt x="1" y="12"/>
                    </a:cubicBezTo>
                    <a:cubicBezTo>
                      <a:pt x="2" y="11"/>
                      <a:pt x="2" y="8"/>
                      <a:pt x="3" y="7"/>
                    </a:cubicBezTo>
                    <a:cubicBezTo>
                      <a:pt x="4" y="6"/>
                      <a:pt x="2" y="3"/>
                      <a:pt x="4" y="2"/>
                    </a:cubicBezTo>
                    <a:cubicBezTo>
                      <a:pt x="5" y="0"/>
                      <a:pt x="8" y="2"/>
                      <a:pt x="8"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4" name="Freeform 490"/>
              <p:cNvSpPr>
                <a:spLocks/>
              </p:cNvSpPr>
              <p:nvPr/>
            </p:nvSpPr>
            <p:spPr bwMode="auto">
              <a:xfrm>
                <a:off x="3624" y="3933"/>
                <a:ext cx="250" cy="257"/>
              </a:xfrm>
              <a:custGeom>
                <a:avLst/>
                <a:gdLst/>
                <a:ahLst/>
                <a:cxnLst>
                  <a:cxn ang="0">
                    <a:pos x="8" y="3"/>
                  </a:cxn>
                  <a:cxn ang="0">
                    <a:pos x="15" y="12"/>
                  </a:cxn>
                  <a:cxn ang="0">
                    <a:pos x="29" y="28"/>
                  </a:cxn>
                  <a:cxn ang="0">
                    <a:pos x="32" y="34"/>
                  </a:cxn>
                  <a:cxn ang="0">
                    <a:pos x="28" y="31"/>
                  </a:cxn>
                  <a:cxn ang="0">
                    <a:pos x="20" y="23"/>
                  </a:cxn>
                  <a:cxn ang="0">
                    <a:pos x="15" y="22"/>
                  </a:cxn>
                  <a:cxn ang="0">
                    <a:pos x="15" y="26"/>
                  </a:cxn>
                  <a:cxn ang="0">
                    <a:pos x="13" y="24"/>
                  </a:cxn>
                  <a:cxn ang="0">
                    <a:pos x="12" y="19"/>
                  </a:cxn>
                  <a:cxn ang="0">
                    <a:pos x="10" y="15"/>
                  </a:cxn>
                  <a:cxn ang="0">
                    <a:pos x="13" y="14"/>
                  </a:cxn>
                  <a:cxn ang="0">
                    <a:pos x="10" y="11"/>
                  </a:cxn>
                  <a:cxn ang="0">
                    <a:pos x="2" y="10"/>
                  </a:cxn>
                  <a:cxn ang="0">
                    <a:pos x="2" y="2"/>
                  </a:cxn>
                  <a:cxn ang="0">
                    <a:pos x="8" y="3"/>
                  </a:cxn>
                </a:cxnLst>
                <a:rect l="0" t="0" r="r" b="b"/>
                <a:pathLst>
                  <a:path w="32" h="34">
                    <a:moveTo>
                      <a:pt x="8" y="3"/>
                    </a:moveTo>
                    <a:lnTo>
                      <a:pt x="15" y="12"/>
                    </a:lnTo>
                    <a:cubicBezTo>
                      <a:pt x="19" y="18"/>
                      <a:pt x="25" y="22"/>
                      <a:pt x="29" y="28"/>
                    </a:cubicBezTo>
                    <a:cubicBezTo>
                      <a:pt x="29" y="30"/>
                      <a:pt x="31" y="32"/>
                      <a:pt x="32" y="34"/>
                    </a:cubicBezTo>
                    <a:cubicBezTo>
                      <a:pt x="31" y="34"/>
                      <a:pt x="29" y="32"/>
                      <a:pt x="28" y="31"/>
                    </a:cubicBezTo>
                    <a:cubicBezTo>
                      <a:pt x="26" y="28"/>
                      <a:pt x="22" y="25"/>
                      <a:pt x="20" y="23"/>
                    </a:cubicBezTo>
                    <a:cubicBezTo>
                      <a:pt x="19" y="22"/>
                      <a:pt x="17" y="21"/>
                      <a:pt x="15" y="22"/>
                    </a:cubicBezTo>
                    <a:cubicBezTo>
                      <a:pt x="15" y="23"/>
                      <a:pt x="14" y="24"/>
                      <a:pt x="15" y="26"/>
                    </a:cubicBezTo>
                    <a:cubicBezTo>
                      <a:pt x="14" y="26"/>
                      <a:pt x="13" y="25"/>
                      <a:pt x="13" y="24"/>
                    </a:cubicBezTo>
                    <a:cubicBezTo>
                      <a:pt x="13" y="23"/>
                      <a:pt x="12" y="21"/>
                      <a:pt x="12" y="19"/>
                    </a:cubicBezTo>
                    <a:cubicBezTo>
                      <a:pt x="10" y="18"/>
                      <a:pt x="10" y="16"/>
                      <a:pt x="10" y="15"/>
                    </a:cubicBezTo>
                    <a:cubicBezTo>
                      <a:pt x="11" y="14"/>
                      <a:pt x="12" y="14"/>
                      <a:pt x="13" y="14"/>
                    </a:cubicBezTo>
                    <a:cubicBezTo>
                      <a:pt x="13" y="12"/>
                      <a:pt x="11" y="12"/>
                      <a:pt x="10" y="11"/>
                    </a:cubicBezTo>
                    <a:cubicBezTo>
                      <a:pt x="7" y="10"/>
                      <a:pt x="4" y="10"/>
                      <a:pt x="2" y="10"/>
                    </a:cubicBezTo>
                    <a:cubicBezTo>
                      <a:pt x="0" y="7"/>
                      <a:pt x="2" y="4"/>
                      <a:pt x="2" y="2"/>
                    </a:cubicBezTo>
                    <a:cubicBezTo>
                      <a:pt x="4" y="0"/>
                      <a:pt x="6" y="2"/>
                      <a:pt x="8"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5" name="Freeform 491"/>
              <p:cNvSpPr>
                <a:spLocks/>
              </p:cNvSpPr>
              <p:nvPr/>
            </p:nvSpPr>
            <p:spPr bwMode="auto">
              <a:xfrm>
                <a:off x="2849" y="3948"/>
                <a:ext cx="845" cy="568"/>
              </a:xfrm>
              <a:custGeom>
                <a:avLst/>
                <a:gdLst/>
                <a:ahLst/>
                <a:cxnLst>
                  <a:cxn ang="0">
                    <a:pos x="27" y="47"/>
                  </a:cxn>
                  <a:cxn ang="0">
                    <a:pos x="26" y="50"/>
                  </a:cxn>
                  <a:cxn ang="0">
                    <a:pos x="20" y="60"/>
                  </a:cxn>
                  <a:cxn ang="0">
                    <a:pos x="11" y="72"/>
                  </a:cxn>
                  <a:cxn ang="0">
                    <a:pos x="6" y="75"/>
                  </a:cxn>
                  <a:cxn ang="0">
                    <a:pos x="11" y="69"/>
                  </a:cxn>
                  <a:cxn ang="0">
                    <a:pos x="11" y="62"/>
                  </a:cxn>
                  <a:cxn ang="0">
                    <a:pos x="7" y="53"/>
                  </a:cxn>
                  <a:cxn ang="0">
                    <a:pos x="14" y="48"/>
                  </a:cxn>
                  <a:cxn ang="0">
                    <a:pos x="20" y="57"/>
                  </a:cxn>
                  <a:cxn ang="0">
                    <a:pos x="10" y="40"/>
                  </a:cxn>
                  <a:cxn ang="0">
                    <a:pos x="3" y="35"/>
                  </a:cxn>
                  <a:cxn ang="0">
                    <a:pos x="5" y="22"/>
                  </a:cxn>
                  <a:cxn ang="0">
                    <a:pos x="7" y="27"/>
                  </a:cxn>
                  <a:cxn ang="0">
                    <a:pos x="19" y="31"/>
                  </a:cxn>
                  <a:cxn ang="0">
                    <a:pos x="21" y="38"/>
                  </a:cxn>
                  <a:cxn ang="0">
                    <a:pos x="22" y="25"/>
                  </a:cxn>
                  <a:cxn ang="0">
                    <a:pos x="29" y="21"/>
                  </a:cxn>
                  <a:cxn ang="0">
                    <a:pos x="33" y="29"/>
                  </a:cxn>
                  <a:cxn ang="0">
                    <a:pos x="34" y="29"/>
                  </a:cxn>
                  <a:cxn ang="0">
                    <a:pos x="32" y="22"/>
                  </a:cxn>
                  <a:cxn ang="0">
                    <a:pos x="29" y="17"/>
                  </a:cxn>
                  <a:cxn ang="0">
                    <a:pos x="32" y="6"/>
                  </a:cxn>
                  <a:cxn ang="0">
                    <a:pos x="39" y="10"/>
                  </a:cxn>
                  <a:cxn ang="0">
                    <a:pos x="47" y="21"/>
                  </a:cxn>
                  <a:cxn ang="0">
                    <a:pos x="48" y="13"/>
                  </a:cxn>
                  <a:cxn ang="0">
                    <a:pos x="53" y="8"/>
                  </a:cxn>
                  <a:cxn ang="0">
                    <a:pos x="56" y="5"/>
                  </a:cxn>
                  <a:cxn ang="0">
                    <a:pos x="48" y="4"/>
                  </a:cxn>
                  <a:cxn ang="0">
                    <a:pos x="57" y="3"/>
                  </a:cxn>
                  <a:cxn ang="0">
                    <a:pos x="66" y="13"/>
                  </a:cxn>
                  <a:cxn ang="0">
                    <a:pos x="68" y="18"/>
                  </a:cxn>
                  <a:cxn ang="0">
                    <a:pos x="69" y="12"/>
                  </a:cxn>
                  <a:cxn ang="0">
                    <a:pos x="70" y="8"/>
                  </a:cxn>
                  <a:cxn ang="0">
                    <a:pos x="79" y="14"/>
                  </a:cxn>
                  <a:cxn ang="0">
                    <a:pos x="82" y="25"/>
                  </a:cxn>
                  <a:cxn ang="0">
                    <a:pos x="96" y="46"/>
                  </a:cxn>
                  <a:cxn ang="0">
                    <a:pos x="107" y="65"/>
                  </a:cxn>
                  <a:cxn ang="0">
                    <a:pos x="107" y="68"/>
                  </a:cxn>
                  <a:cxn ang="0">
                    <a:pos x="93" y="50"/>
                  </a:cxn>
                  <a:cxn ang="0">
                    <a:pos x="88" y="41"/>
                  </a:cxn>
                  <a:cxn ang="0">
                    <a:pos x="83" y="48"/>
                  </a:cxn>
                  <a:cxn ang="0">
                    <a:pos x="99" y="63"/>
                  </a:cxn>
                  <a:cxn ang="0">
                    <a:pos x="96" y="62"/>
                  </a:cxn>
                  <a:cxn ang="0">
                    <a:pos x="88" y="56"/>
                  </a:cxn>
                  <a:cxn ang="0">
                    <a:pos x="81" y="53"/>
                  </a:cxn>
                  <a:cxn ang="0">
                    <a:pos x="78" y="43"/>
                  </a:cxn>
                  <a:cxn ang="0">
                    <a:pos x="75" y="30"/>
                  </a:cxn>
                  <a:cxn ang="0">
                    <a:pos x="70" y="24"/>
                  </a:cxn>
                  <a:cxn ang="0">
                    <a:pos x="57" y="16"/>
                  </a:cxn>
                  <a:cxn ang="0">
                    <a:pos x="53" y="32"/>
                  </a:cxn>
                  <a:cxn ang="0">
                    <a:pos x="55" y="37"/>
                  </a:cxn>
                  <a:cxn ang="0">
                    <a:pos x="58" y="46"/>
                  </a:cxn>
                  <a:cxn ang="0">
                    <a:pos x="59" y="54"/>
                  </a:cxn>
                  <a:cxn ang="0">
                    <a:pos x="58" y="56"/>
                  </a:cxn>
                  <a:cxn ang="0">
                    <a:pos x="41" y="52"/>
                  </a:cxn>
                  <a:cxn ang="0">
                    <a:pos x="43" y="40"/>
                  </a:cxn>
                  <a:cxn ang="0">
                    <a:pos x="52" y="41"/>
                  </a:cxn>
                  <a:cxn ang="0">
                    <a:pos x="43" y="28"/>
                  </a:cxn>
                  <a:cxn ang="0">
                    <a:pos x="43" y="25"/>
                  </a:cxn>
                  <a:cxn ang="0">
                    <a:pos x="36" y="35"/>
                  </a:cxn>
                  <a:cxn ang="0">
                    <a:pos x="30" y="41"/>
                  </a:cxn>
                </a:cxnLst>
                <a:rect l="0" t="0" r="r" b="b"/>
                <a:pathLst>
                  <a:path w="108" h="75">
                    <a:moveTo>
                      <a:pt x="30" y="41"/>
                    </a:moveTo>
                    <a:cubicBezTo>
                      <a:pt x="30" y="43"/>
                      <a:pt x="27" y="45"/>
                      <a:pt x="27" y="47"/>
                    </a:cubicBezTo>
                    <a:cubicBezTo>
                      <a:pt x="27" y="48"/>
                      <a:pt x="27" y="49"/>
                      <a:pt x="27" y="49"/>
                    </a:cubicBezTo>
                    <a:cubicBezTo>
                      <a:pt x="27" y="50"/>
                      <a:pt x="27" y="50"/>
                      <a:pt x="26" y="50"/>
                    </a:cubicBezTo>
                    <a:lnTo>
                      <a:pt x="27" y="51"/>
                    </a:lnTo>
                    <a:cubicBezTo>
                      <a:pt x="22" y="53"/>
                      <a:pt x="24" y="58"/>
                      <a:pt x="20" y="60"/>
                    </a:cubicBezTo>
                    <a:cubicBezTo>
                      <a:pt x="20" y="62"/>
                      <a:pt x="19" y="63"/>
                      <a:pt x="17" y="64"/>
                    </a:cubicBezTo>
                    <a:cubicBezTo>
                      <a:pt x="14" y="66"/>
                      <a:pt x="14" y="70"/>
                      <a:pt x="11" y="72"/>
                    </a:cubicBezTo>
                    <a:cubicBezTo>
                      <a:pt x="11" y="74"/>
                      <a:pt x="9" y="74"/>
                      <a:pt x="9" y="75"/>
                    </a:cubicBezTo>
                    <a:lnTo>
                      <a:pt x="6" y="75"/>
                    </a:lnTo>
                    <a:cubicBezTo>
                      <a:pt x="6" y="75"/>
                      <a:pt x="6" y="75"/>
                      <a:pt x="6" y="75"/>
                    </a:cubicBezTo>
                    <a:cubicBezTo>
                      <a:pt x="8" y="73"/>
                      <a:pt x="9" y="70"/>
                      <a:pt x="11" y="69"/>
                    </a:cubicBezTo>
                    <a:cubicBezTo>
                      <a:pt x="11" y="68"/>
                      <a:pt x="11" y="67"/>
                      <a:pt x="11" y="66"/>
                    </a:cubicBezTo>
                    <a:cubicBezTo>
                      <a:pt x="11" y="65"/>
                      <a:pt x="10" y="63"/>
                      <a:pt x="11" y="62"/>
                    </a:cubicBezTo>
                    <a:cubicBezTo>
                      <a:pt x="11" y="61"/>
                      <a:pt x="10" y="60"/>
                      <a:pt x="9" y="59"/>
                    </a:cubicBezTo>
                    <a:cubicBezTo>
                      <a:pt x="8" y="57"/>
                      <a:pt x="7" y="55"/>
                      <a:pt x="7" y="53"/>
                    </a:cubicBezTo>
                    <a:cubicBezTo>
                      <a:pt x="8" y="52"/>
                      <a:pt x="7" y="50"/>
                      <a:pt x="8" y="49"/>
                    </a:cubicBezTo>
                    <a:cubicBezTo>
                      <a:pt x="9" y="48"/>
                      <a:pt x="12" y="47"/>
                      <a:pt x="14" y="48"/>
                    </a:cubicBezTo>
                    <a:cubicBezTo>
                      <a:pt x="17" y="49"/>
                      <a:pt x="20" y="52"/>
                      <a:pt x="20" y="56"/>
                    </a:cubicBezTo>
                    <a:lnTo>
                      <a:pt x="20" y="57"/>
                    </a:lnTo>
                    <a:cubicBezTo>
                      <a:pt x="23" y="53"/>
                      <a:pt x="18" y="48"/>
                      <a:pt x="17" y="44"/>
                    </a:cubicBezTo>
                    <a:cubicBezTo>
                      <a:pt x="15" y="41"/>
                      <a:pt x="10" y="44"/>
                      <a:pt x="10" y="40"/>
                    </a:cubicBezTo>
                    <a:cubicBezTo>
                      <a:pt x="10" y="39"/>
                      <a:pt x="9" y="38"/>
                      <a:pt x="8" y="37"/>
                    </a:cubicBezTo>
                    <a:cubicBezTo>
                      <a:pt x="6" y="37"/>
                      <a:pt x="4" y="37"/>
                      <a:pt x="3" y="35"/>
                    </a:cubicBezTo>
                    <a:cubicBezTo>
                      <a:pt x="1" y="33"/>
                      <a:pt x="0" y="30"/>
                      <a:pt x="0" y="27"/>
                    </a:cubicBezTo>
                    <a:cubicBezTo>
                      <a:pt x="1" y="25"/>
                      <a:pt x="3" y="23"/>
                      <a:pt x="5" y="22"/>
                    </a:cubicBezTo>
                    <a:cubicBezTo>
                      <a:pt x="6" y="22"/>
                      <a:pt x="6" y="22"/>
                      <a:pt x="7" y="23"/>
                    </a:cubicBezTo>
                    <a:cubicBezTo>
                      <a:pt x="7" y="25"/>
                      <a:pt x="5" y="26"/>
                      <a:pt x="7" y="27"/>
                    </a:cubicBezTo>
                    <a:cubicBezTo>
                      <a:pt x="9" y="27"/>
                      <a:pt x="12" y="25"/>
                      <a:pt x="15" y="27"/>
                    </a:cubicBezTo>
                    <a:cubicBezTo>
                      <a:pt x="17" y="27"/>
                      <a:pt x="18" y="30"/>
                      <a:pt x="19" y="31"/>
                    </a:cubicBezTo>
                    <a:cubicBezTo>
                      <a:pt x="21" y="33"/>
                      <a:pt x="21" y="35"/>
                      <a:pt x="20" y="38"/>
                    </a:cubicBezTo>
                    <a:cubicBezTo>
                      <a:pt x="20" y="38"/>
                      <a:pt x="20" y="38"/>
                      <a:pt x="21" y="38"/>
                    </a:cubicBezTo>
                    <a:cubicBezTo>
                      <a:pt x="23" y="36"/>
                      <a:pt x="23" y="33"/>
                      <a:pt x="23" y="31"/>
                    </a:cubicBezTo>
                    <a:cubicBezTo>
                      <a:pt x="21" y="29"/>
                      <a:pt x="21" y="27"/>
                      <a:pt x="22" y="25"/>
                    </a:cubicBezTo>
                    <a:cubicBezTo>
                      <a:pt x="21" y="23"/>
                      <a:pt x="22" y="21"/>
                      <a:pt x="24" y="19"/>
                    </a:cubicBezTo>
                    <a:cubicBezTo>
                      <a:pt x="26" y="19"/>
                      <a:pt x="27" y="21"/>
                      <a:pt x="29" y="21"/>
                    </a:cubicBezTo>
                    <a:cubicBezTo>
                      <a:pt x="31" y="23"/>
                      <a:pt x="32" y="25"/>
                      <a:pt x="32" y="27"/>
                    </a:cubicBezTo>
                    <a:cubicBezTo>
                      <a:pt x="33" y="28"/>
                      <a:pt x="33" y="28"/>
                      <a:pt x="33" y="29"/>
                    </a:cubicBezTo>
                    <a:lnTo>
                      <a:pt x="33" y="29"/>
                    </a:lnTo>
                    <a:cubicBezTo>
                      <a:pt x="33" y="29"/>
                      <a:pt x="33" y="29"/>
                      <a:pt x="34" y="29"/>
                    </a:cubicBezTo>
                    <a:lnTo>
                      <a:pt x="34" y="29"/>
                    </a:lnTo>
                    <a:cubicBezTo>
                      <a:pt x="34" y="26"/>
                      <a:pt x="34" y="24"/>
                      <a:pt x="32" y="22"/>
                    </a:cubicBezTo>
                    <a:cubicBezTo>
                      <a:pt x="32" y="21"/>
                      <a:pt x="32" y="20"/>
                      <a:pt x="32" y="20"/>
                    </a:cubicBezTo>
                    <a:cubicBezTo>
                      <a:pt x="32" y="18"/>
                      <a:pt x="30" y="19"/>
                      <a:pt x="29" y="17"/>
                    </a:cubicBezTo>
                    <a:cubicBezTo>
                      <a:pt x="29" y="16"/>
                      <a:pt x="28" y="14"/>
                      <a:pt x="29" y="13"/>
                    </a:cubicBezTo>
                    <a:cubicBezTo>
                      <a:pt x="31" y="11"/>
                      <a:pt x="31" y="8"/>
                      <a:pt x="32" y="6"/>
                    </a:cubicBezTo>
                    <a:cubicBezTo>
                      <a:pt x="33" y="6"/>
                      <a:pt x="34" y="5"/>
                      <a:pt x="35" y="6"/>
                    </a:cubicBezTo>
                    <a:cubicBezTo>
                      <a:pt x="37" y="7"/>
                      <a:pt x="37" y="9"/>
                      <a:pt x="39" y="10"/>
                    </a:cubicBezTo>
                    <a:cubicBezTo>
                      <a:pt x="42" y="12"/>
                      <a:pt x="43" y="15"/>
                      <a:pt x="45" y="18"/>
                    </a:cubicBezTo>
                    <a:cubicBezTo>
                      <a:pt x="45" y="19"/>
                      <a:pt x="45" y="21"/>
                      <a:pt x="47" y="21"/>
                    </a:cubicBezTo>
                    <a:cubicBezTo>
                      <a:pt x="49" y="21"/>
                      <a:pt x="48" y="19"/>
                      <a:pt x="49" y="18"/>
                    </a:cubicBezTo>
                    <a:cubicBezTo>
                      <a:pt x="49" y="16"/>
                      <a:pt x="47" y="14"/>
                      <a:pt x="48" y="13"/>
                    </a:cubicBezTo>
                    <a:cubicBezTo>
                      <a:pt x="47" y="11"/>
                      <a:pt x="48" y="10"/>
                      <a:pt x="50" y="9"/>
                    </a:cubicBezTo>
                    <a:cubicBezTo>
                      <a:pt x="50" y="8"/>
                      <a:pt x="52" y="7"/>
                      <a:pt x="53" y="8"/>
                    </a:cubicBezTo>
                    <a:cubicBezTo>
                      <a:pt x="55" y="9"/>
                      <a:pt x="57" y="7"/>
                      <a:pt x="59" y="9"/>
                    </a:cubicBezTo>
                    <a:cubicBezTo>
                      <a:pt x="60" y="7"/>
                      <a:pt x="56" y="7"/>
                      <a:pt x="56" y="5"/>
                    </a:cubicBezTo>
                    <a:cubicBezTo>
                      <a:pt x="56" y="4"/>
                      <a:pt x="54" y="4"/>
                      <a:pt x="53" y="3"/>
                    </a:cubicBezTo>
                    <a:cubicBezTo>
                      <a:pt x="51" y="3"/>
                      <a:pt x="49" y="6"/>
                      <a:pt x="48" y="4"/>
                    </a:cubicBezTo>
                    <a:cubicBezTo>
                      <a:pt x="48" y="2"/>
                      <a:pt x="50" y="0"/>
                      <a:pt x="51" y="0"/>
                    </a:cubicBezTo>
                    <a:cubicBezTo>
                      <a:pt x="54" y="0"/>
                      <a:pt x="55" y="2"/>
                      <a:pt x="57" y="3"/>
                    </a:cubicBezTo>
                    <a:cubicBezTo>
                      <a:pt x="59" y="5"/>
                      <a:pt x="61" y="7"/>
                      <a:pt x="64" y="8"/>
                    </a:cubicBezTo>
                    <a:cubicBezTo>
                      <a:pt x="64" y="10"/>
                      <a:pt x="66" y="11"/>
                      <a:pt x="66" y="13"/>
                    </a:cubicBezTo>
                    <a:lnTo>
                      <a:pt x="68" y="15"/>
                    </a:lnTo>
                    <a:cubicBezTo>
                      <a:pt x="68" y="16"/>
                      <a:pt x="67" y="18"/>
                      <a:pt x="68" y="18"/>
                    </a:cubicBezTo>
                    <a:cubicBezTo>
                      <a:pt x="69" y="18"/>
                      <a:pt x="69" y="17"/>
                      <a:pt x="70" y="16"/>
                    </a:cubicBezTo>
                    <a:cubicBezTo>
                      <a:pt x="68" y="15"/>
                      <a:pt x="69" y="13"/>
                      <a:pt x="69" y="12"/>
                    </a:cubicBezTo>
                    <a:lnTo>
                      <a:pt x="69" y="11"/>
                    </a:lnTo>
                    <a:cubicBezTo>
                      <a:pt x="69" y="10"/>
                      <a:pt x="70" y="9"/>
                      <a:pt x="70" y="8"/>
                    </a:cubicBezTo>
                    <a:cubicBezTo>
                      <a:pt x="72" y="9"/>
                      <a:pt x="73" y="10"/>
                      <a:pt x="74" y="10"/>
                    </a:cubicBezTo>
                    <a:cubicBezTo>
                      <a:pt x="76" y="11"/>
                      <a:pt x="77" y="13"/>
                      <a:pt x="79" y="14"/>
                    </a:cubicBezTo>
                    <a:cubicBezTo>
                      <a:pt x="78" y="15"/>
                      <a:pt x="80" y="16"/>
                      <a:pt x="79" y="17"/>
                    </a:cubicBezTo>
                    <a:cubicBezTo>
                      <a:pt x="81" y="19"/>
                      <a:pt x="80" y="23"/>
                      <a:pt x="82" y="25"/>
                    </a:cubicBezTo>
                    <a:cubicBezTo>
                      <a:pt x="83" y="30"/>
                      <a:pt x="87" y="32"/>
                      <a:pt x="90" y="36"/>
                    </a:cubicBezTo>
                    <a:cubicBezTo>
                      <a:pt x="93" y="39"/>
                      <a:pt x="92" y="44"/>
                      <a:pt x="96" y="46"/>
                    </a:cubicBezTo>
                    <a:cubicBezTo>
                      <a:pt x="98" y="48"/>
                      <a:pt x="99" y="51"/>
                      <a:pt x="101" y="54"/>
                    </a:cubicBezTo>
                    <a:cubicBezTo>
                      <a:pt x="103" y="58"/>
                      <a:pt x="106" y="61"/>
                      <a:pt x="107" y="65"/>
                    </a:cubicBezTo>
                    <a:lnTo>
                      <a:pt x="108" y="68"/>
                    </a:lnTo>
                    <a:cubicBezTo>
                      <a:pt x="108" y="68"/>
                      <a:pt x="108" y="68"/>
                      <a:pt x="107" y="68"/>
                    </a:cubicBezTo>
                    <a:cubicBezTo>
                      <a:pt x="105" y="65"/>
                      <a:pt x="104" y="62"/>
                      <a:pt x="101" y="59"/>
                    </a:cubicBezTo>
                    <a:cubicBezTo>
                      <a:pt x="99" y="55"/>
                      <a:pt x="94" y="54"/>
                      <a:pt x="93" y="50"/>
                    </a:cubicBezTo>
                    <a:cubicBezTo>
                      <a:pt x="91" y="49"/>
                      <a:pt x="92" y="47"/>
                      <a:pt x="91" y="46"/>
                    </a:cubicBezTo>
                    <a:cubicBezTo>
                      <a:pt x="90" y="44"/>
                      <a:pt x="90" y="42"/>
                      <a:pt x="88" y="41"/>
                    </a:cubicBezTo>
                    <a:cubicBezTo>
                      <a:pt x="87" y="41"/>
                      <a:pt x="86" y="40"/>
                      <a:pt x="85" y="40"/>
                    </a:cubicBezTo>
                    <a:cubicBezTo>
                      <a:pt x="84" y="43"/>
                      <a:pt x="82" y="45"/>
                      <a:pt x="83" y="48"/>
                    </a:cubicBezTo>
                    <a:cubicBezTo>
                      <a:pt x="86" y="51"/>
                      <a:pt x="90" y="49"/>
                      <a:pt x="92" y="53"/>
                    </a:cubicBezTo>
                    <a:cubicBezTo>
                      <a:pt x="95" y="56"/>
                      <a:pt x="98" y="59"/>
                      <a:pt x="99" y="63"/>
                    </a:cubicBezTo>
                    <a:cubicBezTo>
                      <a:pt x="99" y="63"/>
                      <a:pt x="99" y="64"/>
                      <a:pt x="99" y="64"/>
                    </a:cubicBezTo>
                    <a:cubicBezTo>
                      <a:pt x="98" y="64"/>
                      <a:pt x="96" y="63"/>
                      <a:pt x="96" y="62"/>
                    </a:cubicBezTo>
                    <a:cubicBezTo>
                      <a:pt x="95" y="59"/>
                      <a:pt x="92" y="57"/>
                      <a:pt x="90" y="54"/>
                    </a:cubicBezTo>
                    <a:cubicBezTo>
                      <a:pt x="89" y="54"/>
                      <a:pt x="89" y="55"/>
                      <a:pt x="88" y="56"/>
                    </a:cubicBezTo>
                    <a:cubicBezTo>
                      <a:pt x="88" y="57"/>
                      <a:pt x="88" y="58"/>
                      <a:pt x="88" y="59"/>
                    </a:cubicBezTo>
                    <a:cubicBezTo>
                      <a:pt x="85" y="58"/>
                      <a:pt x="83" y="55"/>
                      <a:pt x="81" y="53"/>
                    </a:cubicBezTo>
                    <a:cubicBezTo>
                      <a:pt x="81" y="53"/>
                      <a:pt x="81" y="52"/>
                      <a:pt x="81" y="52"/>
                    </a:cubicBezTo>
                    <a:cubicBezTo>
                      <a:pt x="81" y="48"/>
                      <a:pt x="78" y="46"/>
                      <a:pt x="78" y="43"/>
                    </a:cubicBezTo>
                    <a:cubicBezTo>
                      <a:pt x="77" y="41"/>
                      <a:pt x="77" y="40"/>
                      <a:pt x="76" y="38"/>
                    </a:cubicBezTo>
                    <a:cubicBezTo>
                      <a:pt x="77" y="35"/>
                      <a:pt x="74" y="33"/>
                      <a:pt x="75" y="30"/>
                    </a:cubicBezTo>
                    <a:cubicBezTo>
                      <a:pt x="75" y="30"/>
                      <a:pt x="74" y="29"/>
                      <a:pt x="75" y="28"/>
                    </a:cubicBezTo>
                    <a:cubicBezTo>
                      <a:pt x="72" y="27"/>
                      <a:pt x="72" y="25"/>
                      <a:pt x="70" y="24"/>
                    </a:cubicBezTo>
                    <a:cubicBezTo>
                      <a:pt x="67" y="21"/>
                      <a:pt x="65" y="17"/>
                      <a:pt x="60" y="18"/>
                    </a:cubicBezTo>
                    <a:cubicBezTo>
                      <a:pt x="59" y="17"/>
                      <a:pt x="58" y="16"/>
                      <a:pt x="57" y="16"/>
                    </a:cubicBezTo>
                    <a:cubicBezTo>
                      <a:pt x="55" y="18"/>
                      <a:pt x="54" y="18"/>
                      <a:pt x="53" y="20"/>
                    </a:cubicBezTo>
                    <a:cubicBezTo>
                      <a:pt x="52" y="19"/>
                      <a:pt x="53" y="25"/>
                      <a:pt x="53" y="32"/>
                    </a:cubicBezTo>
                    <a:cubicBezTo>
                      <a:pt x="54" y="33"/>
                      <a:pt x="56" y="36"/>
                      <a:pt x="56" y="37"/>
                    </a:cubicBezTo>
                    <a:lnTo>
                      <a:pt x="55" y="37"/>
                    </a:lnTo>
                    <a:cubicBezTo>
                      <a:pt x="56" y="39"/>
                      <a:pt x="57" y="42"/>
                      <a:pt x="58" y="45"/>
                    </a:cubicBezTo>
                    <a:cubicBezTo>
                      <a:pt x="58" y="45"/>
                      <a:pt x="57" y="46"/>
                      <a:pt x="58" y="46"/>
                    </a:cubicBezTo>
                    <a:cubicBezTo>
                      <a:pt x="58" y="49"/>
                      <a:pt x="59" y="51"/>
                      <a:pt x="59" y="54"/>
                    </a:cubicBezTo>
                    <a:lnTo>
                      <a:pt x="59" y="54"/>
                    </a:lnTo>
                    <a:lnTo>
                      <a:pt x="59" y="58"/>
                    </a:lnTo>
                    <a:cubicBezTo>
                      <a:pt x="59" y="58"/>
                      <a:pt x="59" y="57"/>
                      <a:pt x="58" y="56"/>
                    </a:cubicBezTo>
                    <a:cubicBezTo>
                      <a:pt x="52" y="53"/>
                      <a:pt x="52" y="44"/>
                      <a:pt x="44" y="43"/>
                    </a:cubicBezTo>
                    <a:cubicBezTo>
                      <a:pt x="42" y="46"/>
                      <a:pt x="42" y="50"/>
                      <a:pt x="41" y="52"/>
                    </a:cubicBezTo>
                    <a:cubicBezTo>
                      <a:pt x="40" y="52"/>
                      <a:pt x="40" y="51"/>
                      <a:pt x="40" y="51"/>
                    </a:cubicBezTo>
                    <a:cubicBezTo>
                      <a:pt x="39" y="47"/>
                      <a:pt x="41" y="43"/>
                      <a:pt x="43" y="40"/>
                    </a:cubicBezTo>
                    <a:cubicBezTo>
                      <a:pt x="45" y="38"/>
                      <a:pt x="46" y="40"/>
                      <a:pt x="47" y="40"/>
                    </a:cubicBezTo>
                    <a:cubicBezTo>
                      <a:pt x="49" y="40"/>
                      <a:pt x="51" y="41"/>
                      <a:pt x="52" y="41"/>
                    </a:cubicBezTo>
                    <a:cubicBezTo>
                      <a:pt x="52" y="39"/>
                      <a:pt x="50" y="37"/>
                      <a:pt x="49" y="35"/>
                    </a:cubicBezTo>
                    <a:cubicBezTo>
                      <a:pt x="46" y="33"/>
                      <a:pt x="43" y="31"/>
                      <a:pt x="43" y="28"/>
                    </a:cubicBezTo>
                    <a:cubicBezTo>
                      <a:pt x="42" y="27"/>
                      <a:pt x="44" y="27"/>
                      <a:pt x="43" y="26"/>
                    </a:cubicBezTo>
                    <a:lnTo>
                      <a:pt x="43" y="25"/>
                    </a:lnTo>
                    <a:cubicBezTo>
                      <a:pt x="42" y="26"/>
                      <a:pt x="42" y="27"/>
                      <a:pt x="41" y="28"/>
                    </a:cubicBezTo>
                    <a:cubicBezTo>
                      <a:pt x="40" y="31"/>
                      <a:pt x="38" y="33"/>
                      <a:pt x="36" y="35"/>
                    </a:cubicBezTo>
                    <a:cubicBezTo>
                      <a:pt x="33" y="36"/>
                      <a:pt x="33" y="39"/>
                      <a:pt x="31" y="41"/>
                    </a:cubicBezTo>
                    <a:lnTo>
                      <a:pt x="30" y="41"/>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6" name="Freeform 492"/>
              <p:cNvSpPr>
                <a:spLocks/>
              </p:cNvSpPr>
              <p:nvPr/>
            </p:nvSpPr>
            <p:spPr bwMode="auto">
              <a:xfrm>
                <a:off x="1770" y="4031"/>
                <a:ext cx="407" cy="545"/>
              </a:xfrm>
              <a:custGeom>
                <a:avLst/>
                <a:gdLst/>
                <a:ahLst/>
                <a:cxnLst>
                  <a:cxn ang="0">
                    <a:pos x="23" y="2"/>
                  </a:cxn>
                  <a:cxn ang="0">
                    <a:pos x="30" y="6"/>
                  </a:cxn>
                  <a:cxn ang="0">
                    <a:pos x="34" y="10"/>
                  </a:cxn>
                  <a:cxn ang="0">
                    <a:pos x="37" y="12"/>
                  </a:cxn>
                  <a:cxn ang="0">
                    <a:pos x="41" y="17"/>
                  </a:cxn>
                  <a:cxn ang="0">
                    <a:pos x="45" y="22"/>
                  </a:cxn>
                  <a:cxn ang="0">
                    <a:pos x="49" y="30"/>
                  </a:cxn>
                  <a:cxn ang="0">
                    <a:pos x="49" y="34"/>
                  </a:cxn>
                  <a:cxn ang="0">
                    <a:pos x="49" y="45"/>
                  </a:cxn>
                  <a:cxn ang="0">
                    <a:pos x="50" y="47"/>
                  </a:cxn>
                  <a:cxn ang="0">
                    <a:pos x="47" y="53"/>
                  </a:cxn>
                  <a:cxn ang="0">
                    <a:pos x="43" y="58"/>
                  </a:cxn>
                  <a:cxn ang="0">
                    <a:pos x="41" y="60"/>
                  </a:cxn>
                  <a:cxn ang="0">
                    <a:pos x="35" y="62"/>
                  </a:cxn>
                  <a:cxn ang="0">
                    <a:pos x="34" y="65"/>
                  </a:cxn>
                  <a:cxn ang="0">
                    <a:pos x="31" y="67"/>
                  </a:cxn>
                  <a:cxn ang="0">
                    <a:pos x="29" y="71"/>
                  </a:cxn>
                  <a:cxn ang="0">
                    <a:pos x="26" y="71"/>
                  </a:cxn>
                  <a:cxn ang="0">
                    <a:pos x="28" y="62"/>
                  </a:cxn>
                  <a:cxn ang="0">
                    <a:pos x="27" y="56"/>
                  </a:cxn>
                  <a:cxn ang="0">
                    <a:pos x="27" y="52"/>
                  </a:cxn>
                  <a:cxn ang="0">
                    <a:pos x="28" y="43"/>
                  </a:cxn>
                  <a:cxn ang="0">
                    <a:pos x="34" y="43"/>
                  </a:cxn>
                  <a:cxn ang="0">
                    <a:pos x="39" y="48"/>
                  </a:cxn>
                  <a:cxn ang="0">
                    <a:pos x="37" y="52"/>
                  </a:cxn>
                  <a:cxn ang="0">
                    <a:pos x="41" y="51"/>
                  </a:cxn>
                  <a:cxn ang="0">
                    <a:pos x="43" y="48"/>
                  </a:cxn>
                  <a:cxn ang="0">
                    <a:pos x="43" y="46"/>
                  </a:cxn>
                  <a:cxn ang="0">
                    <a:pos x="44" y="42"/>
                  </a:cxn>
                  <a:cxn ang="0">
                    <a:pos x="42" y="36"/>
                  </a:cxn>
                  <a:cxn ang="0">
                    <a:pos x="39" y="32"/>
                  </a:cxn>
                  <a:cxn ang="0">
                    <a:pos x="30" y="35"/>
                  </a:cxn>
                  <a:cxn ang="0">
                    <a:pos x="26" y="39"/>
                  </a:cxn>
                  <a:cxn ang="0">
                    <a:pos x="17" y="43"/>
                  </a:cxn>
                  <a:cxn ang="0">
                    <a:pos x="16" y="44"/>
                  </a:cxn>
                  <a:cxn ang="0">
                    <a:pos x="15" y="47"/>
                  </a:cxn>
                  <a:cxn ang="0">
                    <a:pos x="13" y="46"/>
                  </a:cxn>
                  <a:cxn ang="0">
                    <a:pos x="13" y="41"/>
                  </a:cxn>
                  <a:cxn ang="0">
                    <a:pos x="13" y="35"/>
                  </a:cxn>
                  <a:cxn ang="0">
                    <a:pos x="9" y="34"/>
                  </a:cxn>
                  <a:cxn ang="0">
                    <a:pos x="6" y="33"/>
                  </a:cxn>
                  <a:cxn ang="0">
                    <a:pos x="5" y="28"/>
                  </a:cxn>
                  <a:cxn ang="0">
                    <a:pos x="13" y="23"/>
                  </a:cxn>
                  <a:cxn ang="0">
                    <a:pos x="21" y="28"/>
                  </a:cxn>
                  <a:cxn ang="0">
                    <a:pos x="21" y="31"/>
                  </a:cxn>
                  <a:cxn ang="0">
                    <a:pos x="24" y="27"/>
                  </a:cxn>
                  <a:cxn ang="0">
                    <a:pos x="19" y="23"/>
                  </a:cxn>
                  <a:cxn ang="0">
                    <a:pos x="15" y="19"/>
                  </a:cxn>
                  <a:cxn ang="0">
                    <a:pos x="16" y="18"/>
                  </a:cxn>
                  <a:cxn ang="0">
                    <a:pos x="11" y="16"/>
                  </a:cxn>
                  <a:cxn ang="0">
                    <a:pos x="7" y="18"/>
                  </a:cxn>
                  <a:cxn ang="0">
                    <a:pos x="2" y="15"/>
                  </a:cxn>
                  <a:cxn ang="0">
                    <a:pos x="4" y="12"/>
                  </a:cxn>
                  <a:cxn ang="0">
                    <a:pos x="6" y="11"/>
                  </a:cxn>
                  <a:cxn ang="0">
                    <a:pos x="2" y="7"/>
                  </a:cxn>
                  <a:cxn ang="0">
                    <a:pos x="8" y="1"/>
                  </a:cxn>
                  <a:cxn ang="0">
                    <a:pos x="17" y="0"/>
                  </a:cxn>
                  <a:cxn ang="0">
                    <a:pos x="23" y="2"/>
                  </a:cxn>
                </a:cxnLst>
                <a:rect l="0" t="0" r="r" b="b"/>
                <a:pathLst>
                  <a:path w="52" h="72">
                    <a:moveTo>
                      <a:pt x="23" y="2"/>
                    </a:moveTo>
                    <a:cubicBezTo>
                      <a:pt x="24" y="5"/>
                      <a:pt x="28" y="4"/>
                      <a:pt x="30" y="6"/>
                    </a:cubicBezTo>
                    <a:cubicBezTo>
                      <a:pt x="31" y="8"/>
                      <a:pt x="33" y="9"/>
                      <a:pt x="34" y="10"/>
                    </a:cubicBezTo>
                    <a:cubicBezTo>
                      <a:pt x="35" y="11"/>
                      <a:pt x="36" y="12"/>
                      <a:pt x="37" y="12"/>
                    </a:cubicBezTo>
                    <a:cubicBezTo>
                      <a:pt x="39" y="13"/>
                      <a:pt x="41" y="15"/>
                      <a:pt x="41" y="17"/>
                    </a:cubicBezTo>
                    <a:cubicBezTo>
                      <a:pt x="41" y="19"/>
                      <a:pt x="44" y="19"/>
                      <a:pt x="45" y="22"/>
                    </a:cubicBezTo>
                    <a:cubicBezTo>
                      <a:pt x="47" y="24"/>
                      <a:pt x="47" y="28"/>
                      <a:pt x="49" y="30"/>
                    </a:cubicBezTo>
                    <a:cubicBezTo>
                      <a:pt x="49" y="32"/>
                      <a:pt x="50" y="33"/>
                      <a:pt x="49" y="34"/>
                    </a:cubicBezTo>
                    <a:cubicBezTo>
                      <a:pt x="49" y="38"/>
                      <a:pt x="52" y="41"/>
                      <a:pt x="49" y="45"/>
                    </a:cubicBezTo>
                    <a:cubicBezTo>
                      <a:pt x="50" y="46"/>
                      <a:pt x="49" y="47"/>
                      <a:pt x="50" y="47"/>
                    </a:cubicBezTo>
                    <a:cubicBezTo>
                      <a:pt x="50" y="50"/>
                      <a:pt x="47" y="51"/>
                      <a:pt x="47" y="53"/>
                    </a:cubicBezTo>
                    <a:cubicBezTo>
                      <a:pt x="45" y="55"/>
                      <a:pt x="45" y="58"/>
                      <a:pt x="43" y="58"/>
                    </a:cubicBezTo>
                    <a:cubicBezTo>
                      <a:pt x="42" y="59"/>
                      <a:pt x="41" y="60"/>
                      <a:pt x="41" y="60"/>
                    </a:cubicBezTo>
                    <a:cubicBezTo>
                      <a:pt x="38" y="60"/>
                      <a:pt x="37" y="62"/>
                      <a:pt x="35" y="62"/>
                    </a:cubicBezTo>
                    <a:cubicBezTo>
                      <a:pt x="34" y="63"/>
                      <a:pt x="35" y="64"/>
                      <a:pt x="34" y="65"/>
                    </a:cubicBezTo>
                    <a:cubicBezTo>
                      <a:pt x="33" y="65"/>
                      <a:pt x="32" y="66"/>
                      <a:pt x="31" y="67"/>
                    </a:cubicBezTo>
                    <a:cubicBezTo>
                      <a:pt x="31" y="69"/>
                      <a:pt x="29" y="70"/>
                      <a:pt x="29" y="71"/>
                    </a:cubicBezTo>
                    <a:cubicBezTo>
                      <a:pt x="28" y="71"/>
                      <a:pt x="27" y="72"/>
                      <a:pt x="26" y="71"/>
                    </a:cubicBezTo>
                    <a:cubicBezTo>
                      <a:pt x="29" y="69"/>
                      <a:pt x="27" y="65"/>
                      <a:pt x="28" y="62"/>
                    </a:cubicBezTo>
                    <a:cubicBezTo>
                      <a:pt x="29" y="60"/>
                      <a:pt x="22" y="58"/>
                      <a:pt x="27" y="56"/>
                    </a:cubicBezTo>
                    <a:cubicBezTo>
                      <a:pt x="27" y="54"/>
                      <a:pt x="28" y="53"/>
                      <a:pt x="27" y="52"/>
                    </a:cubicBezTo>
                    <a:cubicBezTo>
                      <a:pt x="27" y="49"/>
                      <a:pt x="24" y="45"/>
                      <a:pt x="28" y="43"/>
                    </a:cubicBezTo>
                    <a:cubicBezTo>
                      <a:pt x="30" y="42"/>
                      <a:pt x="33" y="42"/>
                      <a:pt x="34" y="43"/>
                    </a:cubicBezTo>
                    <a:cubicBezTo>
                      <a:pt x="36" y="44"/>
                      <a:pt x="38" y="45"/>
                      <a:pt x="39" y="48"/>
                    </a:cubicBezTo>
                    <a:cubicBezTo>
                      <a:pt x="37" y="49"/>
                      <a:pt x="38" y="51"/>
                      <a:pt x="37" y="52"/>
                    </a:cubicBezTo>
                    <a:cubicBezTo>
                      <a:pt x="39" y="53"/>
                      <a:pt x="40" y="52"/>
                      <a:pt x="41" y="51"/>
                    </a:cubicBezTo>
                    <a:cubicBezTo>
                      <a:pt x="42" y="51"/>
                      <a:pt x="43" y="49"/>
                      <a:pt x="43" y="48"/>
                    </a:cubicBezTo>
                    <a:cubicBezTo>
                      <a:pt x="43" y="47"/>
                      <a:pt x="42" y="47"/>
                      <a:pt x="43" y="46"/>
                    </a:cubicBezTo>
                    <a:cubicBezTo>
                      <a:pt x="43" y="45"/>
                      <a:pt x="44" y="44"/>
                      <a:pt x="44" y="42"/>
                    </a:cubicBezTo>
                    <a:cubicBezTo>
                      <a:pt x="46" y="39"/>
                      <a:pt x="41" y="39"/>
                      <a:pt x="42" y="36"/>
                    </a:cubicBezTo>
                    <a:cubicBezTo>
                      <a:pt x="41" y="35"/>
                      <a:pt x="40" y="33"/>
                      <a:pt x="39" y="32"/>
                    </a:cubicBezTo>
                    <a:cubicBezTo>
                      <a:pt x="36" y="32"/>
                      <a:pt x="34" y="36"/>
                      <a:pt x="30" y="35"/>
                    </a:cubicBezTo>
                    <a:cubicBezTo>
                      <a:pt x="28" y="36"/>
                      <a:pt x="28" y="39"/>
                      <a:pt x="26" y="39"/>
                    </a:cubicBezTo>
                    <a:cubicBezTo>
                      <a:pt x="24" y="42"/>
                      <a:pt x="19" y="38"/>
                      <a:pt x="17" y="43"/>
                    </a:cubicBezTo>
                    <a:cubicBezTo>
                      <a:pt x="17" y="43"/>
                      <a:pt x="16" y="44"/>
                      <a:pt x="16" y="44"/>
                    </a:cubicBezTo>
                    <a:cubicBezTo>
                      <a:pt x="16" y="45"/>
                      <a:pt x="15" y="46"/>
                      <a:pt x="15" y="47"/>
                    </a:cubicBezTo>
                    <a:cubicBezTo>
                      <a:pt x="14" y="47"/>
                      <a:pt x="14" y="46"/>
                      <a:pt x="13" y="46"/>
                    </a:cubicBezTo>
                    <a:cubicBezTo>
                      <a:pt x="11" y="45"/>
                      <a:pt x="13" y="43"/>
                      <a:pt x="13" y="41"/>
                    </a:cubicBezTo>
                    <a:cubicBezTo>
                      <a:pt x="13" y="39"/>
                      <a:pt x="14" y="37"/>
                      <a:pt x="13" y="35"/>
                    </a:cubicBezTo>
                    <a:cubicBezTo>
                      <a:pt x="12" y="34"/>
                      <a:pt x="10" y="35"/>
                      <a:pt x="9" y="34"/>
                    </a:cubicBezTo>
                    <a:cubicBezTo>
                      <a:pt x="8" y="34"/>
                      <a:pt x="6" y="34"/>
                      <a:pt x="6" y="33"/>
                    </a:cubicBezTo>
                    <a:cubicBezTo>
                      <a:pt x="5" y="31"/>
                      <a:pt x="4" y="30"/>
                      <a:pt x="5" y="28"/>
                    </a:cubicBezTo>
                    <a:cubicBezTo>
                      <a:pt x="7" y="25"/>
                      <a:pt x="11" y="25"/>
                      <a:pt x="13" y="23"/>
                    </a:cubicBezTo>
                    <a:cubicBezTo>
                      <a:pt x="16" y="23"/>
                      <a:pt x="19" y="25"/>
                      <a:pt x="21" y="28"/>
                    </a:cubicBezTo>
                    <a:cubicBezTo>
                      <a:pt x="21" y="29"/>
                      <a:pt x="20" y="30"/>
                      <a:pt x="21" y="31"/>
                    </a:cubicBezTo>
                    <a:cubicBezTo>
                      <a:pt x="23" y="30"/>
                      <a:pt x="24" y="29"/>
                      <a:pt x="24" y="27"/>
                    </a:cubicBezTo>
                    <a:cubicBezTo>
                      <a:pt x="23" y="25"/>
                      <a:pt x="22" y="23"/>
                      <a:pt x="19" y="23"/>
                    </a:cubicBezTo>
                    <a:cubicBezTo>
                      <a:pt x="18" y="22"/>
                      <a:pt x="17" y="20"/>
                      <a:pt x="15" y="19"/>
                    </a:cubicBezTo>
                    <a:cubicBezTo>
                      <a:pt x="15" y="18"/>
                      <a:pt x="16" y="19"/>
                      <a:pt x="16" y="18"/>
                    </a:cubicBezTo>
                    <a:cubicBezTo>
                      <a:pt x="15" y="17"/>
                      <a:pt x="13" y="16"/>
                      <a:pt x="11" y="16"/>
                    </a:cubicBezTo>
                    <a:cubicBezTo>
                      <a:pt x="11" y="18"/>
                      <a:pt x="8" y="17"/>
                      <a:pt x="7" y="18"/>
                    </a:cubicBezTo>
                    <a:cubicBezTo>
                      <a:pt x="5" y="18"/>
                      <a:pt x="3" y="16"/>
                      <a:pt x="2" y="15"/>
                    </a:cubicBezTo>
                    <a:cubicBezTo>
                      <a:pt x="0" y="13"/>
                      <a:pt x="3" y="12"/>
                      <a:pt x="4" y="12"/>
                    </a:cubicBezTo>
                    <a:cubicBezTo>
                      <a:pt x="4" y="11"/>
                      <a:pt x="6" y="12"/>
                      <a:pt x="6" y="11"/>
                    </a:cubicBezTo>
                    <a:cubicBezTo>
                      <a:pt x="5" y="9"/>
                      <a:pt x="0" y="10"/>
                      <a:pt x="2" y="7"/>
                    </a:cubicBezTo>
                    <a:cubicBezTo>
                      <a:pt x="2" y="3"/>
                      <a:pt x="6" y="3"/>
                      <a:pt x="8" y="1"/>
                    </a:cubicBezTo>
                    <a:cubicBezTo>
                      <a:pt x="11" y="0"/>
                      <a:pt x="14" y="2"/>
                      <a:pt x="17" y="0"/>
                    </a:cubicBezTo>
                    <a:cubicBezTo>
                      <a:pt x="19" y="1"/>
                      <a:pt x="20" y="2"/>
                      <a:pt x="23"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7" name="Freeform 493"/>
              <p:cNvSpPr>
                <a:spLocks/>
              </p:cNvSpPr>
              <p:nvPr/>
            </p:nvSpPr>
            <p:spPr bwMode="auto">
              <a:xfrm>
                <a:off x="3624" y="4039"/>
                <a:ext cx="102" cy="121"/>
              </a:xfrm>
              <a:custGeom>
                <a:avLst/>
                <a:gdLst/>
                <a:ahLst/>
                <a:cxnLst>
                  <a:cxn ang="0">
                    <a:pos x="8" y="4"/>
                  </a:cxn>
                  <a:cxn ang="0">
                    <a:pos x="13" y="12"/>
                  </a:cxn>
                  <a:cxn ang="0">
                    <a:pos x="8" y="12"/>
                  </a:cxn>
                  <a:cxn ang="0">
                    <a:pos x="7" y="14"/>
                  </a:cxn>
                  <a:cxn ang="0">
                    <a:pos x="5" y="15"/>
                  </a:cxn>
                  <a:cxn ang="0">
                    <a:pos x="5" y="16"/>
                  </a:cxn>
                  <a:cxn ang="0">
                    <a:pos x="5" y="16"/>
                  </a:cxn>
                  <a:cxn ang="0">
                    <a:pos x="1" y="2"/>
                  </a:cxn>
                  <a:cxn ang="0">
                    <a:pos x="2" y="0"/>
                  </a:cxn>
                  <a:cxn ang="0">
                    <a:pos x="8" y="4"/>
                  </a:cxn>
                </a:cxnLst>
                <a:rect l="0" t="0" r="r" b="b"/>
                <a:pathLst>
                  <a:path w="13" h="16">
                    <a:moveTo>
                      <a:pt x="8" y="4"/>
                    </a:moveTo>
                    <a:cubicBezTo>
                      <a:pt x="8" y="7"/>
                      <a:pt x="12" y="9"/>
                      <a:pt x="13" y="12"/>
                    </a:cubicBezTo>
                    <a:cubicBezTo>
                      <a:pt x="11" y="13"/>
                      <a:pt x="9" y="10"/>
                      <a:pt x="8" y="12"/>
                    </a:cubicBezTo>
                    <a:cubicBezTo>
                      <a:pt x="7" y="13"/>
                      <a:pt x="9" y="14"/>
                      <a:pt x="7" y="14"/>
                    </a:cubicBezTo>
                    <a:cubicBezTo>
                      <a:pt x="6" y="14"/>
                      <a:pt x="5" y="14"/>
                      <a:pt x="5" y="15"/>
                    </a:cubicBezTo>
                    <a:cubicBezTo>
                      <a:pt x="5" y="15"/>
                      <a:pt x="5" y="15"/>
                      <a:pt x="5" y="16"/>
                    </a:cubicBezTo>
                    <a:lnTo>
                      <a:pt x="5" y="16"/>
                    </a:lnTo>
                    <a:cubicBezTo>
                      <a:pt x="2" y="12"/>
                      <a:pt x="0" y="7"/>
                      <a:pt x="1" y="2"/>
                    </a:cubicBezTo>
                    <a:cubicBezTo>
                      <a:pt x="1" y="2"/>
                      <a:pt x="2" y="1"/>
                      <a:pt x="2" y="0"/>
                    </a:cubicBezTo>
                    <a:cubicBezTo>
                      <a:pt x="5" y="0"/>
                      <a:pt x="6" y="3"/>
                      <a:pt x="8"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8" name="Freeform 494"/>
              <p:cNvSpPr>
                <a:spLocks/>
              </p:cNvSpPr>
              <p:nvPr/>
            </p:nvSpPr>
            <p:spPr bwMode="auto">
              <a:xfrm>
                <a:off x="3906" y="4061"/>
                <a:ext cx="172" cy="341"/>
              </a:xfrm>
              <a:custGeom>
                <a:avLst/>
                <a:gdLst/>
                <a:ahLst/>
                <a:cxnLst>
                  <a:cxn ang="0">
                    <a:pos x="9" y="5"/>
                  </a:cxn>
                  <a:cxn ang="0">
                    <a:pos x="10" y="6"/>
                  </a:cxn>
                  <a:cxn ang="0">
                    <a:pos x="7" y="6"/>
                  </a:cxn>
                  <a:cxn ang="0">
                    <a:pos x="5" y="10"/>
                  </a:cxn>
                  <a:cxn ang="0">
                    <a:pos x="11" y="17"/>
                  </a:cxn>
                  <a:cxn ang="0">
                    <a:pos x="14" y="21"/>
                  </a:cxn>
                  <a:cxn ang="0">
                    <a:pos x="12" y="23"/>
                  </a:cxn>
                  <a:cxn ang="0">
                    <a:pos x="12" y="27"/>
                  </a:cxn>
                  <a:cxn ang="0">
                    <a:pos x="14" y="26"/>
                  </a:cxn>
                  <a:cxn ang="0">
                    <a:pos x="16" y="25"/>
                  </a:cxn>
                  <a:cxn ang="0">
                    <a:pos x="15" y="28"/>
                  </a:cxn>
                  <a:cxn ang="0">
                    <a:pos x="18" y="38"/>
                  </a:cxn>
                  <a:cxn ang="0">
                    <a:pos x="22" y="44"/>
                  </a:cxn>
                  <a:cxn ang="0">
                    <a:pos x="22" y="45"/>
                  </a:cxn>
                  <a:cxn ang="0">
                    <a:pos x="17" y="42"/>
                  </a:cxn>
                  <a:cxn ang="0">
                    <a:pos x="11" y="31"/>
                  </a:cxn>
                  <a:cxn ang="0">
                    <a:pos x="10" y="29"/>
                  </a:cxn>
                  <a:cxn ang="0">
                    <a:pos x="5" y="19"/>
                  </a:cxn>
                  <a:cxn ang="0">
                    <a:pos x="1" y="10"/>
                  </a:cxn>
                  <a:cxn ang="0">
                    <a:pos x="2" y="2"/>
                  </a:cxn>
                  <a:cxn ang="0">
                    <a:pos x="7" y="2"/>
                  </a:cxn>
                  <a:cxn ang="0">
                    <a:pos x="9" y="5"/>
                  </a:cxn>
                </a:cxnLst>
                <a:rect l="0" t="0" r="r" b="b"/>
                <a:pathLst>
                  <a:path w="22" h="45">
                    <a:moveTo>
                      <a:pt x="9" y="5"/>
                    </a:moveTo>
                    <a:cubicBezTo>
                      <a:pt x="10" y="5"/>
                      <a:pt x="10" y="6"/>
                      <a:pt x="10" y="6"/>
                    </a:cubicBezTo>
                    <a:cubicBezTo>
                      <a:pt x="9" y="7"/>
                      <a:pt x="8" y="5"/>
                      <a:pt x="7" y="6"/>
                    </a:cubicBezTo>
                    <a:cubicBezTo>
                      <a:pt x="5" y="7"/>
                      <a:pt x="6" y="8"/>
                      <a:pt x="5" y="10"/>
                    </a:cubicBezTo>
                    <a:cubicBezTo>
                      <a:pt x="7" y="13"/>
                      <a:pt x="9" y="15"/>
                      <a:pt x="11" y="17"/>
                    </a:cubicBezTo>
                    <a:cubicBezTo>
                      <a:pt x="11" y="19"/>
                      <a:pt x="14" y="20"/>
                      <a:pt x="14" y="21"/>
                    </a:cubicBezTo>
                    <a:cubicBezTo>
                      <a:pt x="13" y="22"/>
                      <a:pt x="12" y="22"/>
                      <a:pt x="12" y="23"/>
                    </a:cubicBezTo>
                    <a:cubicBezTo>
                      <a:pt x="11" y="25"/>
                      <a:pt x="13" y="26"/>
                      <a:pt x="12" y="27"/>
                    </a:cubicBezTo>
                    <a:cubicBezTo>
                      <a:pt x="13" y="28"/>
                      <a:pt x="13" y="26"/>
                      <a:pt x="14" y="26"/>
                    </a:cubicBezTo>
                    <a:cubicBezTo>
                      <a:pt x="15" y="26"/>
                      <a:pt x="15" y="25"/>
                      <a:pt x="16" y="25"/>
                    </a:cubicBezTo>
                    <a:cubicBezTo>
                      <a:pt x="16" y="26"/>
                      <a:pt x="15" y="27"/>
                      <a:pt x="15" y="28"/>
                    </a:cubicBezTo>
                    <a:cubicBezTo>
                      <a:pt x="15" y="31"/>
                      <a:pt x="16" y="35"/>
                      <a:pt x="18" y="38"/>
                    </a:cubicBezTo>
                    <a:cubicBezTo>
                      <a:pt x="19" y="40"/>
                      <a:pt x="20" y="43"/>
                      <a:pt x="22" y="44"/>
                    </a:cubicBezTo>
                    <a:lnTo>
                      <a:pt x="22" y="45"/>
                    </a:lnTo>
                    <a:cubicBezTo>
                      <a:pt x="20" y="45"/>
                      <a:pt x="19" y="43"/>
                      <a:pt x="17" y="42"/>
                    </a:cubicBezTo>
                    <a:cubicBezTo>
                      <a:pt x="15" y="39"/>
                      <a:pt x="9" y="36"/>
                      <a:pt x="11" y="31"/>
                    </a:cubicBezTo>
                    <a:cubicBezTo>
                      <a:pt x="11" y="30"/>
                      <a:pt x="10" y="29"/>
                      <a:pt x="10" y="29"/>
                    </a:cubicBezTo>
                    <a:cubicBezTo>
                      <a:pt x="9" y="25"/>
                      <a:pt x="6" y="23"/>
                      <a:pt x="5" y="19"/>
                    </a:cubicBezTo>
                    <a:cubicBezTo>
                      <a:pt x="3" y="17"/>
                      <a:pt x="4" y="13"/>
                      <a:pt x="1" y="10"/>
                    </a:cubicBezTo>
                    <a:cubicBezTo>
                      <a:pt x="1" y="8"/>
                      <a:pt x="0" y="4"/>
                      <a:pt x="2" y="2"/>
                    </a:cubicBezTo>
                    <a:cubicBezTo>
                      <a:pt x="4" y="0"/>
                      <a:pt x="5" y="2"/>
                      <a:pt x="7" y="2"/>
                    </a:cubicBezTo>
                    <a:lnTo>
                      <a:pt x="9" y="5"/>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19" name="Freeform 495"/>
              <p:cNvSpPr>
                <a:spLocks/>
              </p:cNvSpPr>
              <p:nvPr/>
            </p:nvSpPr>
            <p:spPr bwMode="auto">
              <a:xfrm>
                <a:off x="5510" y="4076"/>
                <a:ext cx="195" cy="106"/>
              </a:xfrm>
              <a:custGeom>
                <a:avLst/>
                <a:gdLst/>
                <a:ahLst/>
                <a:cxnLst>
                  <a:cxn ang="0">
                    <a:pos x="10" y="2"/>
                  </a:cxn>
                  <a:cxn ang="0">
                    <a:pos x="18" y="4"/>
                  </a:cxn>
                  <a:cxn ang="0">
                    <a:pos x="24" y="11"/>
                  </a:cxn>
                  <a:cxn ang="0">
                    <a:pos x="25" y="13"/>
                  </a:cxn>
                  <a:cxn ang="0">
                    <a:pos x="12" y="8"/>
                  </a:cxn>
                  <a:cxn ang="0">
                    <a:pos x="9" y="8"/>
                  </a:cxn>
                  <a:cxn ang="0">
                    <a:pos x="6" y="9"/>
                  </a:cxn>
                  <a:cxn ang="0">
                    <a:pos x="3" y="7"/>
                  </a:cxn>
                  <a:cxn ang="0">
                    <a:pos x="4" y="0"/>
                  </a:cxn>
                  <a:cxn ang="0">
                    <a:pos x="10" y="2"/>
                  </a:cxn>
                </a:cxnLst>
                <a:rect l="0" t="0" r="r" b="b"/>
                <a:pathLst>
                  <a:path w="25" h="14">
                    <a:moveTo>
                      <a:pt x="10" y="2"/>
                    </a:moveTo>
                    <a:cubicBezTo>
                      <a:pt x="13" y="2"/>
                      <a:pt x="16" y="2"/>
                      <a:pt x="18" y="4"/>
                    </a:cubicBezTo>
                    <a:cubicBezTo>
                      <a:pt x="19" y="7"/>
                      <a:pt x="24" y="7"/>
                      <a:pt x="24" y="11"/>
                    </a:cubicBezTo>
                    <a:cubicBezTo>
                      <a:pt x="25" y="11"/>
                      <a:pt x="25" y="12"/>
                      <a:pt x="25" y="13"/>
                    </a:cubicBezTo>
                    <a:cubicBezTo>
                      <a:pt x="20" y="14"/>
                      <a:pt x="25" y="8"/>
                      <a:pt x="12" y="8"/>
                    </a:cubicBezTo>
                    <a:cubicBezTo>
                      <a:pt x="11" y="8"/>
                      <a:pt x="10" y="8"/>
                      <a:pt x="9" y="8"/>
                    </a:cubicBezTo>
                    <a:cubicBezTo>
                      <a:pt x="8" y="8"/>
                      <a:pt x="8" y="11"/>
                      <a:pt x="6" y="9"/>
                    </a:cubicBezTo>
                    <a:cubicBezTo>
                      <a:pt x="5" y="8"/>
                      <a:pt x="3" y="8"/>
                      <a:pt x="3" y="7"/>
                    </a:cubicBezTo>
                    <a:cubicBezTo>
                      <a:pt x="3" y="4"/>
                      <a:pt x="0" y="2"/>
                      <a:pt x="4" y="0"/>
                    </a:cubicBezTo>
                    <a:cubicBezTo>
                      <a:pt x="6" y="0"/>
                      <a:pt x="9" y="0"/>
                      <a:pt x="10"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0" name="Freeform 496"/>
              <p:cNvSpPr>
                <a:spLocks/>
              </p:cNvSpPr>
              <p:nvPr/>
            </p:nvSpPr>
            <p:spPr bwMode="auto">
              <a:xfrm>
                <a:off x="5744" y="4099"/>
                <a:ext cx="86" cy="61"/>
              </a:xfrm>
              <a:custGeom>
                <a:avLst/>
                <a:gdLst/>
                <a:ahLst/>
                <a:cxnLst>
                  <a:cxn ang="0">
                    <a:pos x="5" y="1"/>
                  </a:cxn>
                  <a:cxn ang="0">
                    <a:pos x="8" y="4"/>
                  </a:cxn>
                  <a:cxn ang="0">
                    <a:pos x="11" y="7"/>
                  </a:cxn>
                  <a:cxn ang="0">
                    <a:pos x="6" y="8"/>
                  </a:cxn>
                  <a:cxn ang="0">
                    <a:pos x="1" y="7"/>
                  </a:cxn>
                  <a:cxn ang="0">
                    <a:pos x="2" y="5"/>
                  </a:cxn>
                  <a:cxn ang="0">
                    <a:pos x="0" y="1"/>
                  </a:cxn>
                  <a:cxn ang="0">
                    <a:pos x="5" y="1"/>
                  </a:cxn>
                </a:cxnLst>
                <a:rect l="0" t="0" r="r" b="b"/>
                <a:pathLst>
                  <a:path w="11" h="8">
                    <a:moveTo>
                      <a:pt x="5" y="1"/>
                    </a:moveTo>
                    <a:cubicBezTo>
                      <a:pt x="5" y="3"/>
                      <a:pt x="7" y="3"/>
                      <a:pt x="8" y="4"/>
                    </a:cubicBezTo>
                    <a:cubicBezTo>
                      <a:pt x="9" y="5"/>
                      <a:pt x="11" y="6"/>
                      <a:pt x="11" y="7"/>
                    </a:cubicBezTo>
                    <a:cubicBezTo>
                      <a:pt x="9" y="7"/>
                      <a:pt x="6" y="6"/>
                      <a:pt x="6" y="8"/>
                    </a:cubicBezTo>
                    <a:cubicBezTo>
                      <a:pt x="4" y="8"/>
                      <a:pt x="2" y="8"/>
                      <a:pt x="1" y="7"/>
                    </a:cubicBezTo>
                    <a:cubicBezTo>
                      <a:pt x="1" y="6"/>
                      <a:pt x="1" y="6"/>
                      <a:pt x="2" y="5"/>
                    </a:cubicBezTo>
                    <a:cubicBezTo>
                      <a:pt x="1" y="4"/>
                      <a:pt x="0" y="2"/>
                      <a:pt x="0" y="1"/>
                    </a:cubicBezTo>
                    <a:cubicBezTo>
                      <a:pt x="2" y="1"/>
                      <a:pt x="4" y="0"/>
                      <a:pt x="5"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1" name="Freeform 497"/>
              <p:cNvSpPr>
                <a:spLocks/>
              </p:cNvSpPr>
              <p:nvPr/>
            </p:nvSpPr>
            <p:spPr bwMode="auto">
              <a:xfrm>
                <a:off x="4133" y="4099"/>
                <a:ext cx="805" cy="492"/>
              </a:xfrm>
              <a:custGeom>
                <a:avLst/>
                <a:gdLst/>
                <a:ahLst/>
                <a:cxnLst>
                  <a:cxn ang="0">
                    <a:pos x="14" y="3"/>
                  </a:cxn>
                  <a:cxn ang="0">
                    <a:pos x="21" y="6"/>
                  </a:cxn>
                  <a:cxn ang="0">
                    <a:pos x="26" y="10"/>
                  </a:cxn>
                  <a:cxn ang="0">
                    <a:pos x="31" y="12"/>
                  </a:cxn>
                  <a:cxn ang="0">
                    <a:pos x="38" y="16"/>
                  </a:cxn>
                  <a:cxn ang="0">
                    <a:pos x="48" y="23"/>
                  </a:cxn>
                  <a:cxn ang="0">
                    <a:pos x="59" y="31"/>
                  </a:cxn>
                  <a:cxn ang="0">
                    <a:pos x="64" y="34"/>
                  </a:cxn>
                  <a:cxn ang="0">
                    <a:pos x="78" y="46"/>
                  </a:cxn>
                  <a:cxn ang="0">
                    <a:pos x="89" y="56"/>
                  </a:cxn>
                  <a:cxn ang="0">
                    <a:pos x="96" y="60"/>
                  </a:cxn>
                  <a:cxn ang="0">
                    <a:pos x="100" y="62"/>
                  </a:cxn>
                  <a:cxn ang="0">
                    <a:pos x="103" y="65"/>
                  </a:cxn>
                  <a:cxn ang="0">
                    <a:pos x="84" y="65"/>
                  </a:cxn>
                  <a:cxn ang="0">
                    <a:pos x="75" y="60"/>
                  </a:cxn>
                  <a:cxn ang="0">
                    <a:pos x="64" y="54"/>
                  </a:cxn>
                  <a:cxn ang="0">
                    <a:pos x="43" y="37"/>
                  </a:cxn>
                  <a:cxn ang="0">
                    <a:pos x="31" y="25"/>
                  </a:cxn>
                  <a:cxn ang="0">
                    <a:pos x="15" y="13"/>
                  </a:cxn>
                  <a:cxn ang="0">
                    <a:pos x="7" y="8"/>
                  </a:cxn>
                  <a:cxn ang="0">
                    <a:pos x="9" y="18"/>
                  </a:cxn>
                  <a:cxn ang="0">
                    <a:pos x="6" y="16"/>
                  </a:cxn>
                  <a:cxn ang="0">
                    <a:pos x="4" y="13"/>
                  </a:cxn>
                  <a:cxn ang="0">
                    <a:pos x="4" y="10"/>
                  </a:cxn>
                  <a:cxn ang="0">
                    <a:pos x="2" y="3"/>
                  </a:cxn>
                  <a:cxn ang="0">
                    <a:pos x="5" y="0"/>
                  </a:cxn>
                  <a:cxn ang="0">
                    <a:pos x="14" y="3"/>
                  </a:cxn>
                </a:cxnLst>
                <a:rect l="0" t="0" r="r" b="b"/>
                <a:pathLst>
                  <a:path w="103" h="65">
                    <a:moveTo>
                      <a:pt x="14" y="3"/>
                    </a:moveTo>
                    <a:cubicBezTo>
                      <a:pt x="16" y="4"/>
                      <a:pt x="18" y="6"/>
                      <a:pt x="21" y="6"/>
                    </a:cubicBezTo>
                    <a:cubicBezTo>
                      <a:pt x="23" y="7"/>
                      <a:pt x="23" y="9"/>
                      <a:pt x="26" y="10"/>
                    </a:cubicBezTo>
                    <a:cubicBezTo>
                      <a:pt x="27" y="11"/>
                      <a:pt x="30" y="10"/>
                      <a:pt x="31" y="12"/>
                    </a:cubicBezTo>
                    <a:cubicBezTo>
                      <a:pt x="34" y="11"/>
                      <a:pt x="35" y="16"/>
                      <a:pt x="38" y="16"/>
                    </a:cubicBezTo>
                    <a:cubicBezTo>
                      <a:pt x="42" y="18"/>
                      <a:pt x="44" y="22"/>
                      <a:pt x="48" y="23"/>
                    </a:cubicBezTo>
                    <a:cubicBezTo>
                      <a:pt x="52" y="26"/>
                      <a:pt x="56" y="27"/>
                      <a:pt x="59" y="31"/>
                    </a:cubicBezTo>
                    <a:cubicBezTo>
                      <a:pt x="61" y="32"/>
                      <a:pt x="62" y="34"/>
                      <a:pt x="64" y="34"/>
                    </a:cubicBezTo>
                    <a:cubicBezTo>
                      <a:pt x="69" y="37"/>
                      <a:pt x="72" y="43"/>
                      <a:pt x="78" y="46"/>
                    </a:cubicBezTo>
                    <a:cubicBezTo>
                      <a:pt x="82" y="48"/>
                      <a:pt x="85" y="53"/>
                      <a:pt x="89" y="56"/>
                    </a:cubicBezTo>
                    <a:cubicBezTo>
                      <a:pt x="92" y="57"/>
                      <a:pt x="94" y="58"/>
                      <a:pt x="96" y="60"/>
                    </a:cubicBezTo>
                    <a:cubicBezTo>
                      <a:pt x="97" y="61"/>
                      <a:pt x="99" y="62"/>
                      <a:pt x="100" y="62"/>
                    </a:cubicBezTo>
                    <a:cubicBezTo>
                      <a:pt x="101" y="63"/>
                      <a:pt x="102" y="64"/>
                      <a:pt x="103" y="65"/>
                    </a:cubicBezTo>
                    <a:lnTo>
                      <a:pt x="84" y="65"/>
                    </a:lnTo>
                    <a:cubicBezTo>
                      <a:pt x="81" y="64"/>
                      <a:pt x="78" y="63"/>
                      <a:pt x="75" y="60"/>
                    </a:cubicBezTo>
                    <a:cubicBezTo>
                      <a:pt x="71" y="59"/>
                      <a:pt x="68" y="55"/>
                      <a:pt x="64" y="54"/>
                    </a:cubicBezTo>
                    <a:cubicBezTo>
                      <a:pt x="56" y="50"/>
                      <a:pt x="50" y="42"/>
                      <a:pt x="43" y="37"/>
                    </a:cubicBezTo>
                    <a:cubicBezTo>
                      <a:pt x="40" y="32"/>
                      <a:pt x="35" y="28"/>
                      <a:pt x="31" y="25"/>
                    </a:cubicBezTo>
                    <a:cubicBezTo>
                      <a:pt x="25" y="24"/>
                      <a:pt x="21" y="16"/>
                      <a:pt x="15" y="13"/>
                    </a:cubicBezTo>
                    <a:cubicBezTo>
                      <a:pt x="12" y="12"/>
                      <a:pt x="10" y="8"/>
                      <a:pt x="7" y="8"/>
                    </a:cubicBezTo>
                    <a:cubicBezTo>
                      <a:pt x="5" y="12"/>
                      <a:pt x="8" y="15"/>
                      <a:pt x="9" y="18"/>
                    </a:cubicBezTo>
                    <a:cubicBezTo>
                      <a:pt x="8" y="19"/>
                      <a:pt x="7" y="17"/>
                      <a:pt x="6" y="16"/>
                    </a:cubicBezTo>
                    <a:cubicBezTo>
                      <a:pt x="5" y="15"/>
                      <a:pt x="5" y="14"/>
                      <a:pt x="4" y="13"/>
                    </a:cubicBezTo>
                    <a:cubicBezTo>
                      <a:pt x="5" y="12"/>
                      <a:pt x="4" y="11"/>
                      <a:pt x="4" y="10"/>
                    </a:cubicBezTo>
                    <a:cubicBezTo>
                      <a:pt x="4" y="7"/>
                      <a:pt x="0" y="6"/>
                      <a:pt x="2" y="3"/>
                    </a:cubicBezTo>
                    <a:cubicBezTo>
                      <a:pt x="3" y="1"/>
                      <a:pt x="4" y="2"/>
                      <a:pt x="5" y="0"/>
                    </a:cubicBezTo>
                    <a:cubicBezTo>
                      <a:pt x="9" y="0"/>
                      <a:pt x="11" y="3"/>
                      <a:pt x="14"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2" name="Freeform 498"/>
              <p:cNvSpPr>
                <a:spLocks/>
              </p:cNvSpPr>
              <p:nvPr/>
            </p:nvSpPr>
            <p:spPr bwMode="auto">
              <a:xfrm>
                <a:off x="2184" y="4122"/>
                <a:ext cx="235" cy="166"/>
              </a:xfrm>
              <a:custGeom>
                <a:avLst/>
                <a:gdLst/>
                <a:ahLst/>
                <a:cxnLst>
                  <a:cxn ang="0">
                    <a:pos x="14" y="1"/>
                  </a:cxn>
                  <a:cxn ang="0">
                    <a:pos x="17" y="8"/>
                  </a:cxn>
                  <a:cxn ang="0">
                    <a:pos x="17" y="10"/>
                  </a:cxn>
                  <a:cxn ang="0">
                    <a:pos x="16" y="13"/>
                  </a:cxn>
                  <a:cxn ang="0">
                    <a:pos x="15" y="15"/>
                  </a:cxn>
                  <a:cxn ang="0">
                    <a:pos x="19" y="12"/>
                  </a:cxn>
                  <a:cxn ang="0">
                    <a:pos x="21" y="6"/>
                  </a:cxn>
                  <a:cxn ang="0">
                    <a:pos x="26" y="4"/>
                  </a:cxn>
                  <a:cxn ang="0">
                    <a:pos x="30" y="9"/>
                  </a:cxn>
                  <a:cxn ang="0">
                    <a:pos x="30" y="13"/>
                  </a:cxn>
                  <a:cxn ang="0">
                    <a:pos x="28" y="17"/>
                  </a:cxn>
                  <a:cxn ang="0">
                    <a:pos x="27" y="18"/>
                  </a:cxn>
                  <a:cxn ang="0">
                    <a:pos x="21" y="22"/>
                  </a:cxn>
                  <a:cxn ang="0">
                    <a:pos x="13" y="20"/>
                  </a:cxn>
                  <a:cxn ang="0">
                    <a:pos x="13" y="20"/>
                  </a:cxn>
                  <a:cxn ang="0">
                    <a:pos x="14" y="20"/>
                  </a:cxn>
                  <a:cxn ang="0">
                    <a:pos x="6" y="17"/>
                  </a:cxn>
                  <a:cxn ang="0">
                    <a:pos x="4" y="15"/>
                  </a:cxn>
                  <a:cxn ang="0">
                    <a:pos x="0" y="11"/>
                  </a:cxn>
                  <a:cxn ang="0">
                    <a:pos x="1" y="7"/>
                  </a:cxn>
                  <a:cxn ang="0">
                    <a:pos x="4" y="4"/>
                  </a:cxn>
                  <a:cxn ang="0">
                    <a:pos x="3" y="5"/>
                  </a:cxn>
                  <a:cxn ang="0">
                    <a:pos x="7" y="4"/>
                  </a:cxn>
                  <a:cxn ang="0">
                    <a:pos x="14" y="1"/>
                  </a:cxn>
                </a:cxnLst>
                <a:rect l="0" t="0" r="r" b="b"/>
                <a:pathLst>
                  <a:path w="30" h="22">
                    <a:moveTo>
                      <a:pt x="14" y="1"/>
                    </a:moveTo>
                    <a:cubicBezTo>
                      <a:pt x="15" y="4"/>
                      <a:pt x="15" y="6"/>
                      <a:pt x="17" y="8"/>
                    </a:cubicBezTo>
                    <a:cubicBezTo>
                      <a:pt x="18" y="8"/>
                      <a:pt x="18" y="9"/>
                      <a:pt x="17" y="10"/>
                    </a:cubicBezTo>
                    <a:cubicBezTo>
                      <a:pt x="17" y="11"/>
                      <a:pt x="15" y="12"/>
                      <a:pt x="16" y="13"/>
                    </a:cubicBezTo>
                    <a:cubicBezTo>
                      <a:pt x="16" y="14"/>
                      <a:pt x="14" y="14"/>
                      <a:pt x="15" y="15"/>
                    </a:cubicBezTo>
                    <a:cubicBezTo>
                      <a:pt x="17" y="16"/>
                      <a:pt x="18" y="13"/>
                      <a:pt x="19" y="12"/>
                    </a:cubicBezTo>
                    <a:cubicBezTo>
                      <a:pt x="19" y="10"/>
                      <a:pt x="21" y="8"/>
                      <a:pt x="21" y="6"/>
                    </a:cubicBezTo>
                    <a:cubicBezTo>
                      <a:pt x="23" y="5"/>
                      <a:pt x="24" y="4"/>
                      <a:pt x="26" y="4"/>
                    </a:cubicBezTo>
                    <a:cubicBezTo>
                      <a:pt x="28" y="5"/>
                      <a:pt x="29" y="8"/>
                      <a:pt x="30" y="9"/>
                    </a:cubicBezTo>
                    <a:cubicBezTo>
                      <a:pt x="30" y="11"/>
                      <a:pt x="28" y="12"/>
                      <a:pt x="30" y="13"/>
                    </a:cubicBezTo>
                    <a:cubicBezTo>
                      <a:pt x="29" y="14"/>
                      <a:pt x="27" y="15"/>
                      <a:pt x="28" y="17"/>
                    </a:cubicBezTo>
                    <a:cubicBezTo>
                      <a:pt x="28" y="17"/>
                      <a:pt x="27" y="18"/>
                      <a:pt x="27" y="18"/>
                    </a:cubicBezTo>
                    <a:cubicBezTo>
                      <a:pt x="26" y="20"/>
                      <a:pt x="23" y="20"/>
                      <a:pt x="21" y="22"/>
                    </a:cubicBezTo>
                    <a:cubicBezTo>
                      <a:pt x="19" y="22"/>
                      <a:pt x="15" y="22"/>
                      <a:pt x="13" y="20"/>
                    </a:cubicBezTo>
                    <a:lnTo>
                      <a:pt x="13" y="20"/>
                    </a:lnTo>
                    <a:cubicBezTo>
                      <a:pt x="13" y="20"/>
                      <a:pt x="13" y="20"/>
                      <a:pt x="14" y="20"/>
                    </a:cubicBezTo>
                    <a:cubicBezTo>
                      <a:pt x="11" y="18"/>
                      <a:pt x="7" y="20"/>
                      <a:pt x="6" y="17"/>
                    </a:cubicBezTo>
                    <a:cubicBezTo>
                      <a:pt x="5" y="16"/>
                      <a:pt x="5" y="15"/>
                      <a:pt x="4" y="15"/>
                    </a:cubicBezTo>
                    <a:cubicBezTo>
                      <a:pt x="3" y="14"/>
                      <a:pt x="1" y="13"/>
                      <a:pt x="0" y="11"/>
                    </a:cubicBezTo>
                    <a:cubicBezTo>
                      <a:pt x="1" y="10"/>
                      <a:pt x="1" y="8"/>
                      <a:pt x="1" y="7"/>
                    </a:cubicBezTo>
                    <a:cubicBezTo>
                      <a:pt x="1" y="6"/>
                      <a:pt x="3" y="4"/>
                      <a:pt x="4" y="4"/>
                    </a:cubicBezTo>
                    <a:cubicBezTo>
                      <a:pt x="4" y="4"/>
                      <a:pt x="4" y="4"/>
                      <a:pt x="3" y="5"/>
                    </a:cubicBezTo>
                    <a:cubicBezTo>
                      <a:pt x="5" y="6"/>
                      <a:pt x="6" y="4"/>
                      <a:pt x="7" y="4"/>
                    </a:cubicBezTo>
                    <a:cubicBezTo>
                      <a:pt x="9" y="1"/>
                      <a:pt x="12" y="0"/>
                      <a:pt x="14"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3" name="Freeform 499"/>
              <p:cNvSpPr>
                <a:spLocks/>
              </p:cNvSpPr>
              <p:nvPr/>
            </p:nvSpPr>
            <p:spPr bwMode="auto">
              <a:xfrm>
                <a:off x="5471" y="4137"/>
                <a:ext cx="62" cy="38"/>
              </a:xfrm>
              <a:custGeom>
                <a:avLst/>
                <a:gdLst/>
                <a:ahLst/>
                <a:cxnLst>
                  <a:cxn ang="0">
                    <a:pos x="8" y="1"/>
                  </a:cxn>
                  <a:cxn ang="0">
                    <a:pos x="6" y="3"/>
                  </a:cxn>
                  <a:cxn ang="0">
                    <a:pos x="6" y="5"/>
                  </a:cxn>
                  <a:cxn ang="0">
                    <a:pos x="2" y="4"/>
                  </a:cxn>
                  <a:cxn ang="0">
                    <a:pos x="0" y="2"/>
                  </a:cxn>
                  <a:cxn ang="0">
                    <a:pos x="3" y="1"/>
                  </a:cxn>
                  <a:cxn ang="0">
                    <a:pos x="8" y="1"/>
                  </a:cxn>
                </a:cxnLst>
                <a:rect l="0" t="0" r="r" b="b"/>
                <a:pathLst>
                  <a:path w="8" h="5">
                    <a:moveTo>
                      <a:pt x="8" y="1"/>
                    </a:moveTo>
                    <a:cubicBezTo>
                      <a:pt x="8" y="2"/>
                      <a:pt x="6" y="1"/>
                      <a:pt x="6" y="3"/>
                    </a:cubicBezTo>
                    <a:cubicBezTo>
                      <a:pt x="5" y="3"/>
                      <a:pt x="6" y="4"/>
                      <a:pt x="6" y="5"/>
                    </a:cubicBezTo>
                    <a:cubicBezTo>
                      <a:pt x="5" y="3"/>
                      <a:pt x="3" y="5"/>
                      <a:pt x="2" y="4"/>
                    </a:cubicBezTo>
                    <a:cubicBezTo>
                      <a:pt x="2" y="4"/>
                      <a:pt x="1" y="3"/>
                      <a:pt x="0" y="2"/>
                    </a:cubicBezTo>
                    <a:cubicBezTo>
                      <a:pt x="0" y="1"/>
                      <a:pt x="2" y="2"/>
                      <a:pt x="3" y="1"/>
                    </a:cubicBezTo>
                    <a:cubicBezTo>
                      <a:pt x="5" y="0"/>
                      <a:pt x="6" y="1"/>
                      <a:pt x="8"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4" name="Freeform 500"/>
              <p:cNvSpPr>
                <a:spLocks/>
              </p:cNvSpPr>
              <p:nvPr/>
            </p:nvSpPr>
            <p:spPr bwMode="auto">
              <a:xfrm>
                <a:off x="760" y="4129"/>
                <a:ext cx="783" cy="462"/>
              </a:xfrm>
              <a:custGeom>
                <a:avLst/>
                <a:gdLst/>
                <a:ahLst/>
                <a:cxnLst>
                  <a:cxn ang="0">
                    <a:pos x="97" y="13"/>
                  </a:cxn>
                  <a:cxn ang="0">
                    <a:pos x="99" y="25"/>
                  </a:cxn>
                  <a:cxn ang="0">
                    <a:pos x="98" y="32"/>
                  </a:cxn>
                  <a:cxn ang="0">
                    <a:pos x="91" y="43"/>
                  </a:cxn>
                  <a:cxn ang="0">
                    <a:pos x="86" y="51"/>
                  </a:cxn>
                  <a:cxn ang="0">
                    <a:pos x="85" y="59"/>
                  </a:cxn>
                  <a:cxn ang="0">
                    <a:pos x="85" y="61"/>
                  </a:cxn>
                  <a:cxn ang="0">
                    <a:pos x="82" y="60"/>
                  </a:cxn>
                  <a:cxn ang="0">
                    <a:pos x="73" y="55"/>
                  </a:cxn>
                  <a:cxn ang="0">
                    <a:pos x="74" y="48"/>
                  </a:cxn>
                  <a:cxn ang="0">
                    <a:pos x="63" y="42"/>
                  </a:cxn>
                  <a:cxn ang="0">
                    <a:pos x="51" y="41"/>
                  </a:cxn>
                  <a:cxn ang="0">
                    <a:pos x="47" y="39"/>
                  </a:cxn>
                  <a:cxn ang="0">
                    <a:pos x="43" y="41"/>
                  </a:cxn>
                  <a:cxn ang="0">
                    <a:pos x="36" y="34"/>
                  </a:cxn>
                  <a:cxn ang="0">
                    <a:pos x="42" y="29"/>
                  </a:cxn>
                  <a:cxn ang="0">
                    <a:pos x="45" y="30"/>
                  </a:cxn>
                  <a:cxn ang="0">
                    <a:pos x="35" y="25"/>
                  </a:cxn>
                  <a:cxn ang="0">
                    <a:pos x="21" y="32"/>
                  </a:cxn>
                  <a:cxn ang="0">
                    <a:pos x="16" y="28"/>
                  </a:cxn>
                  <a:cxn ang="0">
                    <a:pos x="20" y="25"/>
                  </a:cxn>
                  <a:cxn ang="0">
                    <a:pos x="13" y="26"/>
                  </a:cxn>
                  <a:cxn ang="0">
                    <a:pos x="1" y="24"/>
                  </a:cxn>
                  <a:cxn ang="0">
                    <a:pos x="2" y="14"/>
                  </a:cxn>
                  <a:cxn ang="0">
                    <a:pos x="19" y="9"/>
                  </a:cxn>
                  <a:cxn ang="0">
                    <a:pos x="32" y="13"/>
                  </a:cxn>
                  <a:cxn ang="0">
                    <a:pos x="39" y="17"/>
                  </a:cxn>
                  <a:cxn ang="0">
                    <a:pos x="52" y="26"/>
                  </a:cxn>
                  <a:cxn ang="0">
                    <a:pos x="50" y="34"/>
                  </a:cxn>
                  <a:cxn ang="0">
                    <a:pos x="59" y="27"/>
                  </a:cxn>
                  <a:cxn ang="0">
                    <a:pos x="69" y="30"/>
                  </a:cxn>
                  <a:cxn ang="0">
                    <a:pos x="68" y="38"/>
                  </a:cxn>
                  <a:cxn ang="0">
                    <a:pos x="72" y="35"/>
                  </a:cxn>
                  <a:cxn ang="0">
                    <a:pos x="72" y="25"/>
                  </a:cxn>
                  <a:cxn ang="0">
                    <a:pos x="82" y="24"/>
                  </a:cxn>
                  <a:cxn ang="0">
                    <a:pos x="83" y="24"/>
                  </a:cxn>
                  <a:cxn ang="0">
                    <a:pos x="82" y="17"/>
                  </a:cxn>
                  <a:cxn ang="0">
                    <a:pos x="74" y="14"/>
                  </a:cxn>
                  <a:cxn ang="0">
                    <a:pos x="84" y="1"/>
                  </a:cxn>
                </a:cxnLst>
                <a:rect l="0" t="0" r="r" b="b"/>
                <a:pathLst>
                  <a:path w="100" h="61">
                    <a:moveTo>
                      <a:pt x="92" y="4"/>
                    </a:moveTo>
                    <a:cubicBezTo>
                      <a:pt x="96" y="6"/>
                      <a:pt x="95" y="10"/>
                      <a:pt x="97" y="13"/>
                    </a:cubicBezTo>
                    <a:cubicBezTo>
                      <a:pt x="97" y="14"/>
                      <a:pt x="98" y="16"/>
                      <a:pt x="99" y="17"/>
                    </a:cubicBezTo>
                    <a:cubicBezTo>
                      <a:pt x="99" y="19"/>
                      <a:pt x="100" y="22"/>
                      <a:pt x="99" y="25"/>
                    </a:cubicBezTo>
                    <a:cubicBezTo>
                      <a:pt x="99" y="26"/>
                      <a:pt x="99" y="28"/>
                      <a:pt x="99" y="30"/>
                    </a:cubicBezTo>
                    <a:cubicBezTo>
                      <a:pt x="99" y="31"/>
                      <a:pt x="98" y="32"/>
                      <a:pt x="98" y="32"/>
                    </a:cubicBezTo>
                    <a:cubicBezTo>
                      <a:pt x="96" y="34"/>
                      <a:pt x="96" y="38"/>
                      <a:pt x="93" y="39"/>
                    </a:cubicBezTo>
                    <a:cubicBezTo>
                      <a:pt x="93" y="40"/>
                      <a:pt x="93" y="42"/>
                      <a:pt x="91" y="43"/>
                    </a:cubicBezTo>
                    <a:cubicBezTo>
                      <a:pt x="89" y="43"/>
                      <a:pt x="89" y="45"/>
                      <a:pt x="89" y="47"/>
                    </a:cubicBezTo>
                    <a:cubicBezTo>
                      <a:pt x="89" y="48"/>
                      <a:pt x="87" y="49"/>
                      <a:pt x="86" y="51"/>
                    </a:cubicBezTo>
                    <a:cubicBezTo>
                      <a:pt x="86" y="53"/>
                      <a:pt x="89" y="57"/>
                      <a:pt x="86" y="59"/>
                    </a:cubicBezTo>
                    <a:cubicBezTo>
                      <a:pt x="86" y="59"/>
                      <a:pt x="85" y="59"/>
                      <a:pt x="85" y="59"/>
                    </a:cubicBezTo>
                    <a:cubicBezTo>
                      <a:pt x="85" y="60"/>
                      <a:pt x="85" y="60"/>
                      <a:pt x="85" y="61"/>
                    </a:cubicBezTo>
                    <a:cubicBezTo>
                      <a:pt x="85" y="61"/>
                      <a:pt x="85" y="61"/>
                      <a:pt x="85" y="61"/>
                    </a:cubicBezTo>
                    <a:lnTo>
                      <a:pt x="84" y="61"/>
                    </a:lnTo>
                    <a:cubicBezTo>
                      <a:pt x="84" y="61"/>
                      <a:pt x="83" y="60"/>
                      <a:pt x="82" y="60"/>
                    </a:cubicBezTo>
                    <a:cubicBezTo>
                      <a:pt x="82" y="58"/>
                      <a:pt x="83" y="55"/>
                      <a:pt x="81" y="54"/>
                    </a:cubicBezTo>
                    <a:cubicBezTo>
                      <a:pt x="78" y="52"/>
                      <a:pt x="76" y="56"/>
                      <a:pt x="73" y="55"/>
                    </a:cubicBezTo>
                    <a:cubicBezTo>
                      <a:pt x="72" y="54"/>
                      <a:pt x="72" y="53"/>
                      <a:pt x="72" y="53"/>
                    </a:cubicBezTo>
                    <a:cubicBezTo>
                      <a:pt x="73" y="52"/>
                      <a:pt x="75" y="50"/>
                      <a:pt x="74" y="48"/>
                    </a:cubicBezTo>
                    <a:cubicBezTo>
                      <a:pt x="73" y="45"/>
                      <a:pt x="70" y="44"/>
                      <a:pt x="66" y="44"/>
                    </a:cubicBezTo>
                    <a:cubicBezTo>
                      <a:pt x="65" y="43"/>
                      <a:pt x="64" y="42"/>
                      <a:pt x="63" y="42"/>
                    </a:cubicBezTo>
                    <a:cubicBezTo>
                      <a:pt x="60" y="41"/>
                      <a:pt x="59" y="44"/>
                      <a:pt x="56" y="43"/>
                    </a:cubicBezTo>
                    <a:cubicBezTo>
                      <a:pt x="54" y="43"/>
                      <a:pt x="53" y="41"/>
                      <a:pt x="51" y="41"/>
                    </a:cubicBezTo>
                    <a:lnTo>
                      <a:pt x="48" y="38"/>
                    </a:lnTo>
                    <a:cubicBezTo>
                      <a:pt x="48" y="38"/>
                      <a:pt x="48" y="40"/>
                      <a:pt x="47" y="39"/>
                    </a:cubicBezTo>
                    <a:cubicBezTo>
                      <a:pt x="47" y="39"/>
                      <a:pt x="47" y="39"/>
                      <a:pt x="47" y="38"/>
                    </a:cubicBezTo>
                    <a:cubicBezTo>
                      <a:pt x="45" y="39"/>
                      <a:pt x="45" y="40"/>
                      <a:pt x="43" y="41"/>
                    </a:cubicBezTo>
                    <a:cubicBezTo>
                      <a:pt x="40" y="41"/>
                      <a:pt x="39" y="40"/>
                      <a:pt x="37" y="38"/>
                    </a:cubicBezTo>
                    <a:cubicBezTo>
                      <a:pt x="36" y="37"/>
                      <a:pt x="35" y="35"/>
                      <a:pt x="36" y="34"/>
                    </a:cubicBezTo>
                    <a:cubicBezTo>
                      <a:pt x="35" y="33"/>
                      <a:pt x="36" y="33"/>
                      <a:pt x="36" y="32"/>
                    </a:cubicBezTo>
                    <a:cubicBezTo>
                      <a:pt x="38" y="31"/>
                      <a:pt x="39" y="29"/>
                      <a:pt x="42" y="29"/>
                    </a:cubicBezTo>
                    <a:cubicBezTo>
                      <a:pt x="43" y="30"/>
                      <a:pt x="42" y="33"/>
                      <a:pt x="44" y="32"/>
                    </a:cubicBezTo>
                    <a:cubicBezTo>
                      <a:pt x="44" y="32"/>
                      <a:pt x="45" y="31"/>
                      <a:pt x="45" y="30"/>
                    </a:cubicBezTo>
                    <a:cubicBezTo>
                      <a:pt x="43" y="29"/>
                      <a:pt x="44" y="27"/>
                      <a:pt x="43" y="26"/>
                    </a:cubicBezTo>
                    <a:cubicBezTo>
                      <a:pt x="40" y="25"/>
                      <a:pt x="38" y="26"/>
                      <a:pt x="35" y="25"/>
                    </a:cubicBezTo>
                    <a:cubicBezTo>
                      <a:pt x="31" y="26"/>
                      <a:pt x="32" y="33"/>
                      <a:pt x="27" y="32"/>
                    </a:cubicBezTo>
                    <a:cubicBezTo>
                      <a:pt x="25" y="31"/>
                      <a:pt x="23" y="30"/>
                      <a:pt x="21" y="32"/>
                    </a:cubicBezTo>
                    <a:cubicBezTo>
                      <a:pt x="21" y="33"/>
                      <a:pt x="20" y="33"/>
                      <a:pt x="19" y="32"/>
                    </a:cubicBezTo>
                    <a:cubicBezTo>
                      <a:pt x="18" y="31"/>
                      <a:pt x="15" y="31"/>
                      <a:pt x="16" y="28"/>
                    </a:cubicBezTo>
                    <a:cubicBezTo>
                      <a:pt x="16" y="27"/>
                      <a:pt x="17" y="26"/>
                      <a:pt x="18" y="26"/>
                    </a:cubicBezTo>
                    <a:cubicBezTo>
                      <a:pt x="19" y="26"/>
                      <a:pt x="19" y="26"/>
                      <a:pt x="20" y="25"/>
                    </a:cubicBezTo>
                    <a:cubicBezTo>
                      <a:pt x="19" y="25"/>
                      <a:pt x="19" y="24"/>
                      <a:pt x="19" y="24"/>
                    </a:cubicBezTo>
                    <a:cubicBezTo>
                      <a:pt x="16" y="24"/>
                      <a:pt x="15" y="26"/>
                      <a:pt x="13" y="26"/>
                    </a:cubicBezTo>
                    <a:cubicBezTo>
                      <a:pt x="9" y="24"/>
                      <a:pt x="4" y="31"/>
                      <a:pt x="1" y="25"/>
                    </a:cubicBezTo>
                    <a:cubicBezTo>
                      <a:pt x="1" y="24"/>
                      <a:pt x="2" y="24"/>
                      <a:pt x="1" y="24"/>
                    </a:cubicBezTo>
                    <a:cubicBezTo>
                      <a:pt x="1" y="23"/>
                      <a:pt x="0" y="22"/>
                      <a:pt x="0" y="21"/>
                    </a:cubicBezTo>
                    <a:cubicBezTo>
                      <a:pt x="0" y="18"/>
                      <a:pt x="2" y="17"/>
                      <a:pt x="2" y="14"/>
                    </a:cubicBezTo>
                    <a:cubicBezTo>
                      <a:pt x="5" y="10"/>
                      <a:pt x="10" y="13"/>
                      <a:pt x="13" y="10"/>
                    </a:cubicBezTo>
                    <a:cubicBezTo>
                      <a:pt x="15" y="9"/>
                      <a:pt x="17" y="10"/>
                      <a:pt x="19" y="9"/>
                    </a:cubicBezTo>
                    <a:cubicBezTo>
                      <a:pt x="22" y="10"/>
                      <a:pt x="26" y="9"/>
                      <a:pt x="28" y="12"/>
                    </a:cubicBezTo>
                    <a:cubicBezTo>
                      <a:pt x="30" y="12"/>
                      <a:pt x="30" y="15"/>
                      <a:pt x="32" y="13"/>
                    </a:cubicBezTo>
                    <a:cubicBezTo>
                      <a:pt x="33" y="14"/>
                      <a:pt x="34" y="15"/>
                      <a:pt x="36" y="14"/>
                    </a:cubicBezTo>
                    <a:lnTo>
                      <a:pt x="39" y="17"/>
                    </a:lnTo>
                    <a:cubicBezTo>
                      <a:pt x="41" y="18"/>
                      <a:pt x="45" y="17"/>
                      <a:pt x="45" y="20"/>
                    </a:cubicBezTo>
                    <a:cubicBezTo>
                      <a:pt x="47" y="23"/>
                      <a:pt x="52" y="22"/>
                      <a:pt x="52" y="26"/>
                    </a:cubicBezTo>
                    <a:cubicBezTo>
                      <a:pt x="54" y="28"/>
                      <a:pt x="52" y="30"/>
                      <a:pt x="53" y="32"/>
                    </a:cubicBezTo>
                    <a:lnTo>
                      <a:pt x="50" y="34"/>
                    </a:lnTo>
                    <a:cubicBezTo>
                      <a:pt x="51" y="36"/>
                      <a:pt x="53" y="34"/>
                      <a:pt x="54" y="34"/>
                    </a:cubicBezTo>
                    <a:cubicBezTo>
                      <a:pt x="56" y="32"/>
                      <a:pt x="58" y="30"/>
                      <a:pt x="59" y="27"/>
                    </a:cubicBezTo>
                    <a:cubicBezTo>
                      <a:pt x="60" y="26"/>
                      <a:pt x="62" y="26"/>
                      <a:pt x="63" y="26"/>
                    </a:cubicBezTo>
                    <a:cubicBezTo>
                      <a:pt x="65" y="27"/>
                      <a:pt x="67" y="28"/>
                      <a:pt x="69" y="30"/>
                    </a:cubicBezTo>
                    <a:cubicBezTo>
                      <a:pt x="70" y="31"/>
                      <a:pt x="68" y="33"/>
                      <a:pt x="69" y="35"/>
                    </a:cubicBezTo>
                    <a:cubicBezTo>
                      <a:pt x="69" y="36"/>
                      <a:pt x="68" y="37"/>
                      <a:pt x="68" y="38"/>
                    </a:cubicBezTo>
                    <a:cubicBezTo>
                      <a:pt x="68" y="38"/>
                      <a:pt x="69" y="38"/>
                      <a:pt x="69" y="38"/>
                    </a:cubicBezTo>
                    <a:cubicBezTo>
                      <a:pt x="71" y="37"/>
                      <a:pt x="71" y="35"/>
                      <a:pt x="72" y="35"/>
                    </a:cubicBezTo>
                    <a:cubicBezTo>
                      <a:pt x="75" y="34"/>
                      <a:pt x="72" y="31"/>
                      <a:pt x="74" y="30"/>
                    </a:cubicBezTo>
                    <a:cubicBezTo>
                      <a:pt x="74" y="28"/>
                      <a:pt x="71" y="27"/>
                      <a:pt x="72" y="25"/>
                    </a:cubicBezTo>
                    <a:cubicBezTo>
                      <a:pt x="72" y="23"/>
                      <a:pt x="74" y="22"/>
                      <a:pt x="76" y="22"/>
                    </a:cubicBezTo>
                    <a:cubicBezTo>
                      <a:pt x="78" y="21"/>
                      <a:pt x="80" y="23"/>
                      <a:pt x="82" y="24"/>
                    </a:cubicBezTo>
                    <a:cubicBezTo>
                      <a:pt x="82" y="25"/>
                      <a:pt x="81" y="25"/>
                      <a:pt x="82" y="25"/>
                    </a:cubicBezTo>
                    <a:cubicBezTo>
                      <a:pt x="82" y="25"/>
                      <a:pt x="83" y="25"/>
                      <a:pt x="83" y="24"/>
                    </a:cubicBezTo>
                    <a:cubicBezTo>
                      <a:pt x="83" y="24"/>
                      <a:pt x="83" y="23"/>
                      <a:pt x="84" y="23"/>
                    </a:cubicBezTo>
                    <a:cubicBezTo>
                      <a:pt x="82" y="22"/>
                      <a:pt x="81" y="20"/>
                      <a:pt x="82" y="17"/>
                    </a:cubicBezTo>
                    <a:cubicBezTo>
                      <a:pt x="82" y="17"/>
                      <a:pt x="82" y="16"/>
                      <a:pt x="82" y="16"/>
                    </a:cubicBezTo>
                    <a:cubicBezTo>
                      <a:pt x="80" y="14"/>
                      <a:pt x="76" y="14"/>
                      <a:pt x="74" y="14"/>
                    </a:cubicBezTo>
                    <a:cubicBezTo>
                      <a:pt x="73" y="11"/>
                      <a:pt x="76" y="10"/>
                      <a:pt x="76" y="8"/>
                    </a:cubicBezTo>
                    <a:cubicBezTo>
                      <a:pt x="78" y="5"/>
                      <a:pt x="80" y="2"/>
                      <a:pt x="84" y="1"/>
                    </a:cubicBezTo>
                    <a:cubicBezTo>
                      <a:pt x="87" y="0"/>
                      <a:pt x="90" y="1"/>
                      <a:pt x="92"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5" name="Freeform 501"/>
              <p:cNvSpPr>
                <a:spLocks/>
              </p:cNvSpPr>
              <p:nvPr/>
            </p:nvSpPr>
            <p:spPr bwMode="auto">
              <a:xfrm>
                <a:off x="4062" y="4137"/>
                <a:ext cx="415" cy="424"/>
              </a:xfrm>
              <a:custGeom>
                <a:avLst/>
                <a:gdLst/>
                <a:ahLst/>
                <a:cxnLst>
                  <a:cxn ang="0">
                    <a:pos x="7" y="4"/>
                  </a:cxn>
                  <a:cxn ang="0">
                    <a:pos x="14" y="14"/>
                  </a:cxn>
                  <a:cxn ang="0">
                    <a:pos x="22" y="25"/>
                  </a:cxn>
                  <a:cxn ang="0">
                    <a:pos x="30" y="34"/>
                  </a:cxn>
                  <a:cxn ang="0">
                    <a:pos x="32" y="37"/>
                  </a:cxn>
                  <a:cxn ang="0">
                    <a:pos x="36" y="41"/>
                  </a:cxn>
                  <a:cxn ang="0">
                    <a:pos x="42" y="46"/>
                  </a:cxn>
                  <a:cxn ang="0">
                    <a:pos x="51" y="54"/>
                  </a:cxn>
                  <a:cxn ang="0">
                    <a:pos x="53" y="56"/>
                  </a:cxn>
                  <a:cxn ang="0">
                    <a:pos x="52" y="56"/>
                  </a:cxn>
                  <a:cxn ang="0">
                    <a:pos x="49" y="55"/>
                  </a:cxn>
                  <a:cxn ang="0">
                    <a:pos x="40" y="48"/>
                  </a:cxn>
                  <a:cxn ang="0">
                    <a:pos x="33" y="42"/>
                  </a:cxn>
                  <a:cxn ang="0">
                    <a:pos x="24" y="32"/>
                  </a:cxn>
                  <a:cxn ang="0">
                    <a:pos x="7" y="15"/>
                  </a:cxn>
                  <a:cxn ang="0">
                    <a:pos x="2" y="10"/>
                  </a:cxn>
                  <a:cxn ang="0">
                    <a:pos x="1" y="3"/>
                  </a:cxn>
                  <a:cxn ang="0">
                    <a:pos x="1" y="1"/>
                  </a:cxn>
                  <a:cxn ang="0">
                    <a:pos x="4" y="1"/>
                  </a:cxn>
                  <a:cxn ang="0">
                    <a:pos x="7" y="4"/>
                  </a:cxn>
                </a:cxnLst>
                <a:rect l="0" t="0" r="r" b="b"/>
                <a:pathLst>
                  <a:path w="53" h="56">
                    <a:moveTo>
                      <a:pt x="7" y="4"/>
                    </a:moveTo>
                    <a:cubicBezTo>
                      <a:pt x="8" y="8"/>
                      <a:pt x="14" y="9"/>
                      <a:pt x="14" y="14"/>
                    </a:cubicBezTo>
                    <a:cubicBezTo>
                      <a:pt x="18" y="16"/>
                      <a:pt x="17" y="22"/>
                      <a:pt x="22" y="25"/>
                    </a:cubicBezTo>
                    <a:cubicBezTo>
                      <a:pt x="25" y="27"/>
                      <a:pt x="26" y="31"/>
                      <a:pt x="30" y="34"/>
                    </a:cubicBezTo>
                    <a:cubicBezTo>
                      <a:pt x="30" y="35"/>
                      <a:pt x="31" y="37"/>
                      <a:pt x="32" y="37"/>
                    </a:cubicBezTo>
                    <a:cubicBezTo>
                      <a:pt x="34" y="38"/>
                      <a:pt x="35" y="39"/>
                      <a:pt x="36" y="41"/>
                    </a:cubicBezTo>
                    <a:lnTo>
                      <a:pt x="42" y="46"/>
                    </a:lnTo>
                    <a:lnTo>
                      <a:pt x="51" y="54"/>
                    </a:lnTo>
                    <a:lnTo>
                      <a:pt x="53" y="56"/>
                    </a:lnTo>
                    <a:cubicBezTo>
                      <a:pt x="52" y="56"/>
                      <a:pt x="52" y="56"/>
                      <a:pt x="52" y="56"/>
                    </a:cubicBezTo>
                    <a:cubicBezTo>
                      <a:pt x="51" y="56"/>
                      <a:pt x="50" y="55"/>
                      <a:pt x="49" y="55"/>
                    </a:cubicBezTo>
                    <a:lnTo>
                      <a:pt x="40" y="48"/>
                    </a:lnTo>
                    <a:cubicBezTo>
                      <a:pt x="37" y="46"/>
                      <a:pt x="35" y="44"/>
                      <a:pt x="33" y="42"/>
                    </a:cubicBezTo>
                    <a:lnTo>
                      <a:pt x="24" y="32"/>
                    </a:lnTo>
                    <a:cubicBezTo>
                      <a:pt x="18" y="27"/>
                      <a:pt x="11" y="22"/>
                      <a:pt x="7" y="15"/>
                    </a:cubicBezTo>
                    <a:cubicBezTo>
                      <a:pt x="6" y="13"/>
                      <a:pt x="4" y="11"/>
                      <a:pt x="2" y="10"/>
                    </a:cubicBezTo>
                    <a:cubicBezTo>
                      <a:pt x="2" y="8"/>
                      <a:pt x="1" y="5"/>
                      <a:pt x="1" y="3"/>
                    </a:cubicBezTo>
                    <a:cubicBezTo>
                      <a:pt x="0" y="2"/>
                      <a:pt x="1" y="1"/>
                      <a:pt x="1" y="1"/>
                    </a:cubicBezTo>
                    <a:cubicBezTo>
                      <a:pt x="2" y="0"/>
                      <a:pt x="3" y="0"/>
                      <a:pt x="4" y="1"/>
                    </a:cubicBezTo>
                    <a:cubicBezTo>
                      <a:pt x="5" y="1"/>
                      <a:pt x="6" y="3"/>
                      <a:pt x="7"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6" name="Freeform 502"/>
              <p:cNvSpPr>
                <a:spLocks/>
              </p:cNvSpPr>
              <p:nvPr/>
            </p:nvSpPr>
            <p:spPr bwMode="auto">
              <a:xfrm>
                <a:off x="5314" y="4152"/>
                <a:ext cx="102" cy="68"/>
              </a:xfrm>
              <a:custGeom>
                <a:avLst/>
                <a:gdLst/>
                <a:ahLst/>
                <a:cxnLst>
                  <a:cxn ang="0">
                    <a:pos x="12" y="1"/>
                  </a:cxn>
                  <a:cxn ang="0">
                    <a:pos x="11" y="4"/>
                  </a:cxn>
                  <a:cxn ang="0">
                    <a:pos x="13" y="8"/>
                  </a:cxn>
                  <a:cxn ang="0">
                    <a:pos x="5" y="9"/>
                  </a:cxn>
                  <a:cxn ang="0">
                    <a:pos x="6" y="1"/>
                  </a:cxn>
                  <a:cxn ang="0">
                    <a:pos x="11" y="1"/>
                  </a:cxn>
                  <a:cxn ang="0">
                    <a:pos x="12" y="1"/>
                  </a:cxn>
                </a:cxnLst>
                <a:rect l="0" t="0" r="r" b="b"/>
                <a:pathLst>
                  <a:path w="13" h="9">
                    <a:moveTo>
                      <a:pt x="12" y="1"/>
                    </a:moveTo>
                    <a:cubicBezTo>
                      <a:pt x="13" y="3"/>
                      <a:pt x="10" y="3"/>
                      <a:pt x="11" y="4"/>
                    </a:cubicBezTo>
                    <a:cubicBezTo>
                      <a:pt x="12" y="5"/>
                      <a:pt x="12" y="7"/>
                      <a:pt x="13" y="8"/>
                    </a:cubicBezTo>
                    <a:cubicBezTo>
                      <a:pt x="10" y="9"/>
                      <a:pt x="8" y="9"/>
                      <a:pt x="5" y="9"/>
                    </a:cubicBezTo>
                    <a:cubicBezTo>
                      <a:pt x="7" y="6"/>
                      <a:pt x="0" y="2"/>
                      <a:pt x="6" y="1"/>
                    </a:cubicBezTo>
                    <a:cubicBezTo>
                      <a:pt x="7" y="0"/>
                      <a:pt x="9" y="0"/>
                      <a:pt x="11" y="1"/>
                    </a:cubicBezTo>
                    <a:cubicBezTo>
                      <a:pt x="11" y="1"/>
                      <a:pt x="12" y="1"/>
                      <a:pt x="12"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7" name="Freeform 503"/>
              <p:cNvSpPr>
                <a:spLocks/>
              </p:cNvSpPr>
              <p:nvPr/>
            </p:nvSpPr>
            <p:spPr bwMode="auto">
              <a:xfrm>
                <a:off x="5189" y="4175"/>
                <a:ext cx="78" cy="60"/>
              </a:xfrm>
              <a:custGeom>
                <a:avLst/>
                <a:gdLst/>
                <a:ahLst/>
                <a:cxnLst>
                  <a:cxn ang="0">
                    <a:pos x="10" y="5"/>
                  </a:cxn>
                  <a:cxn ang="0">
                    <a:pos x="7" y="6"/>
                  </a:cxn>
                  <a:cxn ang="0">
                    <a:pos x="7" y="7"/>
                  </a:cxn>
                  <a:cxn ang="0">
                    <a:pos x="0" y="7"/>
                  </a:cxn>
                  <a:cxn ang="0">
                    <a:pos x="2" y="2"/>
                  </a:cxn>
                  <a:cxn ang="0">
                    <a:pos x="4" y="0"/>
                  </a:cxn>
                  <a:cxn ang="0">
                    <a:pos x="10" y="5"/>
                  </a:cxn>
                </a:cxnLst>
                <a:rect l="0" t="0" r="r" b="b"/>
                <a:pathLst>
                  <a:path w="10" h="8">
                    <a:moveTo>
                      <a:pt x="10" y="5"/>
                    </a:moveTo>
                    <a:cubicBezTo>
                      <a:pt x="9" y="6"/>
                      <a:pt x="7" y="4"/>
                      <a:pt x="7" y="6"/>
                    </a:cubicBezTo>
                    <a:lnTo>
                      <a:pt x="7" y="7"/>
                    </a:lnTo>
                    <a:cubicBezTo>
                      <a:pt x="5" y="7"/>
                      <a:pt x="2" y="8"/>
                      <a:pt x="0" y="7"/>
                    </a:cubicBezTo>
                    <a:cubicBezTo>
                      <a:pt x="1" y="6"/>
                      <a:pt x="3" y="4"/>
                      <a:pt x="2" y="2"/>
                    </a:cubicBezTo>
                    <a:cubicBezTo>
                      <a:pt x="3" y="1"/>
                      <a:pt x="3" y="1"/>
                      <a:pt x="4" y="0"/>
                    </a:cubicBezTo>
                    <a:cubicBezTo>
                      <a:pt x="7" y="0"/>
                      <a:pt x="9" y="2"/>
                      <a:pt x="10" y="5"/>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8" name="Freeform 504"/>
              <p:cNvSpPr>
                <a:spLocks/>
              </p:cNvSpPr>
              <p:nvPr/>
            </p:nvSpPr>
            <p:spPr bwMode="auto">
              <a:xfrm>
                <a:off x="5071" y="4167"/>
                <a:ext cx="110" cy="76"/>
              </a:xfrm>
              <a:custGeom>
                <a:avLst/>
                <a:gdLst/>
                <a:ahLst/>
                <a:cxnLst>
                  <a:cxn ang="0">
                    <a:pos x="14" y="8"/>
                  </a:cxn>
                  <a:cxn ang="0">
                    <a:pos x="4" y="9"/>
                  </a:cxn>
                  <a:cxn ang="0">
                    <a:pos x="3" y="7"/>
                  </a:cxn>
                  <a:cxn ang="0">
                    <a:pos x="1" y="3"/>
                  </a:cxn>
                  <a:cxn ang="0">
                    <a:pos x="9" y="4"/>
                  </a:cxn>
                  <a:cxn ang="0">
                    <a:pos x="14" y="8"/>
                  </a:cxn>
                </a:cxnLst>
                <a:rect l="0" t="0" r="r" b="b"/>
                <a:pathLst>
                  <a:path w="14" h="10">
                    <a:moveTo>
                      <a:pt x="14" y="8"/>
                    </a:moveTo>
                    <a:cubicBezTo>
                      <a:pt x="11" y="10"/>
                      <a:pt x="7" y="8"/>
                      <a:pt x="4" y="9"/>
                    </a:cubicBezTo>
                    <a:cubicBezTo>
                      <a:pt x="3" y="8"/>
                      <a:pt x="4" y="8"/>
                      <a:pt x="3" y="7"/>
                    </a:cubicBezTo>
                    <a:cubicBezTo>
                      <a:pt x="2" y="6"/>
                      <a:pt x="0" y="4"/>
                      <a:pt x="1" y="3"/>
                    </a:cubicBezTo>
                    <a:cubicBezTo>
                      <a:pt x="4" y="0"/>
                      <a:pt x="7" y="3"/>
                      <a:pt x="9" y="4"/>
                    </a:cubicBezTo>
                    <a:lnTo>
                      <a:pt x="14" y="8"/>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29" name="Freeform 505"/>
              <p:cNvSpPr>
                <a:spLocks/>
              </p:cNvSpPr>
              <p:nvPr/>
            </p:nvSpPr>
            <p:spPr bwMode="auto">
              <a:xfrm>
                <a:off x="4899" y="4175"/>
                <a:ext cx="94" cy="68"/>
              </a:xfrm>
              <a:custGeom>
                <a:avLst/>
                <a:gdLst/>
                <a:ahLst/>
                <a:cxnLst>
                  <a:cxn ang="0">
                    <a:pos x="11" y="6"/>
                  </a:cxn>
                  <a:cxn ang="0">
                    <a:pos x="12" y="8"/>
                  </a:cxn>
                  <a:cxn ang="0">
                    <a:pos x="2" y="8"/>
                  </a:cxn>
                  <a:cxn ang="0">
                    <a:pos x="1" y="2"/>
                  </a:cxn>
                  <a:cxn ang="0">
                    <a:pos x="11" y="6"/>
                  </a:cxn>
                </a:cxnLst>
                <a:rect l="0" t="0" r="r" b="b"/>
                <a:pathLst>
                  <a:path w="12" h="9">
                    <a:moveTo>
                      <a:pt x="11" y="6"/>
                    </a:moveTo>
                    <a:cubicBezTo>
                      <a:pt x="12" y="7"/>
                      <a:pt x="12" y="8"/>
                      <a:pt x="12" y="8"/>
                    </a:cubicBezTo>
                    <a:cubicBezTo>
                      <a:pt x="9" y="9"/>
                      <a:pt x="5" y="8"/>
                      <a:pt x="2" y="8"/>
                    </a:cubicBezTo>
                    <a:cubicBezTo>
                      <a:pt x="0" y="6"/>
                      <a:pt x="1" y="4"/>
                      <a:pt x="1" y="2"/>
                    </a:cubicBezTo>
                    <a:cubicBezTo>
                      <a:pt x="5" y="0"/>
                      <a:pt x="8" y="4"/>
                      <a:pt x="11" y="6"/>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0" name="Freeform 506"/>
              <p:cNvSpPr>
                <a:spLocks/>
              </p:cNvSpPr>
              <p:nvPr/>
            </p:nvSpPr>
            <p:spPr bwMode="auto">
              <a:xfrm>
                <a:off x="4782" y="4182"/>
                <a:ext cx="110" cy="61"/>
              </a:xfrm>
              <a:custGeom>
                <a:avLst/>
                <a:gdLst/>
                <a:ahLst/>
                <a:cxnLst>
                  <a:cxn ang="0">
                    <a:pos x="10" y="4"/>
                  </a:cxn>
                  <a:cxn ang="0">
                    <a:pos x="14" y="7"/>
                  </a:cxn>
                  <a:cxn ang="0">
                    <a:pos x="14" y="7"/>
                  </a:cxn>
                  <a:cxn ang="0">
                    <a:pos x="7" y="7"/>
                  </a:cxn>
                  <a:cxn ang="0">
                    <a:pos x="1" y="4"/>
                  </a:cxn>
                  <a:cxn ang="0">
                    <a:pos x="1" y="2"/>
                  </a:cxn>
                  <a:cxn ang="0">
                    <a:pos x="3" y="0"/>
                  </a:cxn>
                  <a:cxn ang="0">
                    <a:pos x="10" y="4"/>
                  </a:cxn>
                </a:cxnLst>
                <a:rect l="0" t="0" r="r" b="b"/>
                <a:pathLst>
                  <a:path w="14" h="8">
                    <a:moveTo>
                      <a:pt x="10" y="4"/>
                    </a:moveTo>
                    <a:cubicBezTo>
                      <a:pt x="12" y="4"/>
                      <a:pt x="13" y="6"/>
                      <a:pt x="14" y="7"/>
                    </a:cubicBezTo>
                    <a:lnTo>
                      <a:pt x="14" y="7"/>
                    </a:lnTo>
                    <a:cubicBezTo>
                      <a:pt x="12" y="8"/>
                      <a:pt x="10" y="7"/>
                      <a:pt x="7" y="7"/>
                    </a:cubicBezTo>
                    <a:cubicBezTo>
                      <a:pt x="5" y="6"/>
                      <a:pt x="1" y="7"/>
                      <a:pt x="1" y="4"/>
                    </a:cubicBezTo>
                    <a:cubicBezTo>
                      <a:pt x="0" y="3"/>
                      <a:pt x="1" y="2"/>
                      <a:pt x="1" y="2"/>
                    </a:cubicBezTo>
                    <a:cubicBezTo>
                      <a:pt x="1" y="1"/>
                      <a:pt x="2" y="0"/>
                      <a:pt x="3" y="0"/>
                    </a:cubicBezTo>
                    <a:cubicBezTo>
                      <a:pt x="6" y="0"/>
                      <a:pt x="8" y="3"/>
                      <a:pt x="10"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1" name="Freeform 507"/>
              <p:cNvSpPr>
                <a:spLocks/>
              </p:cNvSpPr>
              <p:nvPr/>
            </p:nvSpPr>
            <p:spPr bwMode="auto">
              <a:xfrm>
                <a:off x="2427" y="4198"/>
                <a:ext cx="102" cy="113"/>
              </a:xfrm>
              <a:custGeom>
                <a:avLst/>
                <a:gdLst/>
                <a:ahLst/>
                <a:cxnLst>
                  <a:cxn ang="0">
                    <a:pos x="12" y="6"/>
                  </a:cxn>
                  <a:cxn ang="0">
                    <a:pos x="10" y="11"/>
                  </a:cxn>
                  <a:cxn ang="0">
                    <a:pos x="1" y="13"/>
                  </a:cxn>
                  <a:cxn ang="0">
                    <a:pos x="1" y="6"/>
                  </a:cxn>
                  <a:cxn ang="0">
                    <a:pos x="0" y="6"/>
                  </a:cxn>
                  <a:cxn ang="0">
                    <a:pos x="0" y="6"/>
                  </a:cxn>
                  <a:cxn ang="0">
                    <a:pos x="7" y="0"/>
                  </a:cxn>
                  <a:cxn ang="0">
                    <a:pos x="12" y="6"/>
                  </a:cxn>
                </a:cxnLst>
                <a:rect l="0" t="0" r="r" b="b"/>
                <a:pathLst>
                  <a:path w="13" h="15">
                    <a:moveTo>
                      <a:pt x="12" y="6"/>
                    </a:moveTo>
                    <a:cubicBezTo>
                      <a:pt x="13" y="8"/>
                      <a:pt x="11" y="10"/>
                      <a:pt x="10" y="11"/>
                    </a:cubicBezTo>
                    <a:cubicBezTo>
                      <a:pt x="7" y="12"/>
                      <a:pt x="4" y="15"/>
                      <a:pt x="1" y="13"/>
                    </a:cubicBezTo>
                    <a:cubicBezTo>
                      <a:pt x="1" y="10"/>
                      <a:pt x="1" y="9"/>
                      <a:pt x="1" y="6"/>
                    </a:cubicBezTo>
                    <a:lnTo>
                      <a:pt x="0" y="6"/>
                    </a:lnTo>
                    <a:cubicBezTo>
                      <a:pt x="0" y="6"/>
                      <a:pt x="0" y="6"/>
                      <a:pt x="0" y="6"/>
                    </a:cubicBezTo>
                    <a:cubicBezTo>
                      <a:pt x="2" y="4"/>
                      <a:pt x="4" y="1"/>
                      <a:pt x="7" y="0"/>
                    </a:cubicBezTo>
                    <a:cubicBezTo>
                      <a:pt x="9" y="1"/>
                      <a:pt x="11" y="4"/>
                      <a:pt x="12" y="6"/>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2" name="Freeform 508"/>
              <p:cNvSpPr>
                <a:spLocks/>
              </p:cNvSpPr>
              <p:nvPr/>
            </p:nvSpPr>
            <p:spPr bwMode="auto">
              <a:xfrm>
                <a:off x="4993" y="4190"/>
                <a:ext cx="86" cy="45"/>
              </a:xfrm>
              <a:custGeom>
                <a:avLst/>
                <a:gdLst/>
                <a:ahLst/>
                <a:cxnLst>
                  <a:cxn ang="0">
                    <a:pos x="11" y="6"/>
                  </a:cxn>
                  <a:cxn ang="0">
                    <a:pos x="10" y="6"/>
                  </a:cxn>
                  <a:cxn ang="0">
                    <a:pos x="2" y="6"/>
                  </a:cxn>
                  <a:cxn ang="0">
                    <a:pos x="2" y="2"/>
                  </a:cxn>
                  <a:cxn ang="0">
                    <a:pos x="9" y="3"/>
                  </a:cxn>
                  <a:cxn ang="0">
                    <a:pos x="11" y="6"/>
                  </a:cxn>
                </a:cxnLst>
                <a:rect l="0" t="0" r="r" b="b"/>
                <a:pathLst>
                  <a:path w="11" h="6">
                    <a:moveTo>
                      <a:pt x="11" y="6"/>
                    </a:moveTo>
                    <a:lnTo>
                      <a:pt x="10" y="6"/>
                    </a:lnTo>
                    <a:cubicBezTo>
                      <a:pt x="8" y="6"/>
                      <a:pt x="5" y="6"/>
                      <a:pt x="2" y="6"/>
                    </a:cubicBezTo>
                    <a:cubicBezTo>
                      <a:pt x="2" y="5"/>
                      <a:pt x="0" y="3"/>
                      <a:pt x="2" y="2"/>
                    </a:cubicBezTo>
                    <a:cubicBezTo>
                      <a:pt x="4" y="0"/>
                      <a:pt x="6" y="2"/>
                      <a:pt x="9" y="3"/>
                    </a:cubicBezTo>
                    <a:cubicBezTo>
                      <a:pt x="10" y="4"/>
                      <a:pt x="10" y="5"/>
                      <a:pt x="11" y="6"/>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3" name="Freeform 509"/>
              <p:cNvSpPr>
                <a:spLocks/>
              </p:cNvSpPr>
              <p:nvPr/>
            </p:nvSpPr>
            <p:spPr bwMode="auto">
              <a:xfrm>
                <a:off x="4735" y="4198"/>
                <a:ext cx="47" cy="30"/>
              </a:xfrm>
              <a:custGeom>
                <a:avLst/>
                <a:gdLst/>
                <a:ahLst/>
                <a:cxnLst>
                  <a:cxn ang="0">
                    <a:pos x="5" y="2"/>
                  </a:cxn>
                  <a:cxn ang="0">
                    <a:pos x="6" y="4"/>
                  </a:cxn>
                  <a:cxn ang="0">
                    <a:pos x="5" y="4"/>
                  </a:cxn>
                  <a:cxn ang="0">
                    <a:pos x="0" y="3"/>
                  </a:cxn>
                  <a:cxn ang="0">
                    <a:pos x="1" y="1"/>
                  </a:cxn>
                  <a:cxn ang="0">
                    <a:pos x="5" y="2"/>
                  </a:cxn>
                </a:cxnLst>
                <a:rect l="0" t="0" r="r" b="b"/>
                <a:pathLst>
                  <a:path w="6" h="4">
                    <a:moveTo>
                      <a:pt x="5" y="2"/>
                    </a:moveTo>
                    <a:cubicBezTo>
                      <a:pt x="5" y="3"/>
                      <a:pt x="5" y="3"/>
                      <a:pt x="6" y="4"/>
                    </a:cubicBezTo>
                    <a:lnTo>
                      <a:pt x="5" y="4"/>
                    </a:lnTo>
                    <a:cubicBezTo>
                      <a:pt x="3" y="4"/>
                      <a:pt x="1" y="4"/>
                      <a:pt x="0" y="3"/>
                    </a:cubicBezTo>
                    <a:cubicBezTo>
                      <a:pt x="0" y="2"/>
                      <a:pt x="1" y="1"/>
                      <a:pt x="1" y="1"/>
                    </a:cubicBezTo>
                    <a:cubicBezTo>
                      <a:pt x="3" y="0"/>
                      <a:pt x="4" y="1"/>
                      <a:pt x="5"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4" name="Freeform 510"/>
              <p:cNvSpPr>
                <a:spLocks/>
              </p:cNvSpPr>
              <p:nvPr/>
            </p:nvSpPr>
            <p:spPr bwMode="auto">
              <a:xfrm>
                <a:off x="5604" y="4243"/>
                <a:ext cx="234" cy="144"/>
              </a:xfrm>
              <a:custGeom>
                <a:avLst/>
                <a:gdLst/>
                <a:ahLst/>
                <a:cxnLst>
                  <a:cxn ang="0">
                    <a:pos x="30" y="7"/>
                  </a:cxn>
                  <a:cxn ang="0">
                    <a:pos x="30" y="7"/>
                  </a:cxn>
                  <a:cxn ang="0">
                    <a:pos x="30" y="14"/>
                  </a:cxn>
                  <a:cxn ang="0">
                    <a:pos x="28" y="15"/>
                  </a:cxn>
                  <a:cxn ang="0">
                    <a:pos x="30" y="17"/>
                  </a:cxn>
                  <a:cxn ang="0">
                    <a:pos x="30" y="19"/>
                  </a:cxn>
                  <a:cxn ang="0">
                    <a:pos x="29" y="18"/>
                  </a:cxn>
                  <a:cxn ang="0">
                    <a:pos x="9" y="8"/>
                  </a:cxn>
                  <a:cxn ang="0">
                    <a:pos x="0" y="2"/>
                  </a:cxn>
                  <a:cxn ang="0">
                    <a:pos x="5" y="1"/>
                  </a:cxn>
                  <a:cxn ang="0">
                    <a:pos x="30" y="7"/>
                  </a:cxn>
                </a:cxnLst>
                <a:rect l="0" t="0" r="r" b="b"/>
                <a:pathLst>
                  <a:path w="30" h="19">
                    <a:moveTo>
                      <a:pt x="30" y="7"/>
                    </a:moveTo>
                    <a:cubicBezTo>
                      <a:pt x="30" y="7"/>
                      <a:pt x="30" y="7"/>
                      <a:pt x="30" y="7"/>
                    </a:cubicBezTo>
                    <a:lnTo>
                      <a:pt x="30" y="14"/>
                    </a:lnTo>
                    <a:cubicBezTo>
                      <a:pt x="30" y="14"/>
                      <a:pt x="29" y="14"/>
                      <a:pt x="28" y="15"/>
                    </a:cubicBezTo>
                    <a:cubicBezTo>
                      <a:pt x="28" y="16"/>
                      <a:pt x="29" y="17"/>
                      <a:pt x="30" y="17"/>
                    </a:cubicBezTo>
                    <a:lnTo>
                      <a:pt x="30" y="19"/>
                    </a:lnTo>
                    <a:cubicBezTo>
                      <a:pt x="30" y="19"/>
                      <a:pt x="29" y="18"/>
                      <a:pt x="29" y="18"/>
                    </a:cubicBezTo>
                    <a:cubicBezTo>
                      <a:pt x="22" y="15"/>
                      <a:pt x="15" y="13"/>
                      <a:pt x="9" y="8"/>
                    </a:cubicBezTo>
                    <a:cubicBezTo>
                      <a:pt x="6" y="6"/>
                      <a:pt x="2" y="6"/>
                      <a:pt x="0" y="2"/>
                    </a:cubicBezTo>
                    <a:cubicBezTo>
                      <a:pt x="2" y="0"/>
                      <a:pt x="4" y="1"/>
                      <a:pt x="5" y="1"/>
                    </a:cubicBezTo>
                    <a:cubicBezTo>
                      <a:pt x="14" y="2"/>
                      <a:pt x="22" y="5"/>
                      <a:pt x="30" y="7"/>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5" name="Freeform 511"/>
              <p:cNvSpPr>
                <a:spLocks/>
              </p:cNvSpPr>
              <p:nvPr/>
            </p:nvSpPr>
            <p:spPr bwMode="auto">
              <a:xfrm>
                <a:off x="4633" y="4266"/>
                <a:ext cx="736" cy="325"/>
              </a:xfrm>
              <a:custGeom>
                <a:avLst/>
                <a:gdLst/>
                <a:ahLst/>
                <a:cxnLst>
                  <a:cxn ang="0">
                    <a:pos x="13" y="3"/>
                  </a:cxn>
                  <a:cxn ang="0">
                    <a:pos x="28" y="8"/>
                  </a:cxn>
                  <a:cxn ang="0">
                    <a:pos x="37" y="12"/>
                  </a:cxn>
                  <a:cxn ang="0">
                    <a:pos x="45" y="17"/>
                  </a:cxn>
                  <a:cxn ang="0">
                    <a:pos x="50" y="20"/>
                  </a:cxn>
                  <a:cxn ang="0">
                    <a:pos x="58" y="25"/>
                  </a:cxn>
                  <a:cxn ang="0">
                    <a:pos x="69" y="32"/>
                  </a:cxn>
                  <a:cxn ang="0">
                    <a:pos x="81" y="37"/>
                  </a:cxn>
                  <a:cxn ang="0">
                    <a:pos x="84" y="39"/>
                  </a:cxn>
                  <a:cxn ang="0">
                    <a:pos x="94" y="43"/>
                  </a:cxn>
                  <a:cxn ang="0">
                    <a:pos x="83" y="43"/>
                  </a:cxn>
                  <a:cxn ang="0">
                    <a:pos x="73" y="38"/>
                  </a:cxn>
                  <a:cxn ang="0">
                    <a:pos x="60" y="34"/>
                  </a:cxn>
                  <a:cxn ang="0">
                    <a:pos x="38" y="26"/>
                  </a:cxn>
                  <a:cxn ang="0">
                    <a:pos x="33" y="26"/>
                  </a:cxn>
                  <a:cxn ang="0">
                    <a:pos x="33" y="28"/>
                  </a:cxn>
                  <a:cxn ang="0">
                    <a:pos x="39" y="34"/>
                  </a:cxn>
                  <a:cxn ang="0">
                    <a:pos x="39" y="35"/>
                  </a:cxn>
                  <a:cxn ang="0">
                    <a:pos x="31" y="30"/>
                  </a:cxn>
                  <a:cxn ang="0">
                    <a:pos x="30" y="30"/>
                  </a:cxn>
                  <a:cxn ang="0">
                    <a:pos x="29" y="30"/>
                  </a:cxn>
                  <a:cxn ang="0">
                    <a:pos x="28" y="28"/>
                  </a:cxn>
                  <a:cxn ang="0">
                    <a:pos x="10" y="13"/>
                  </a:cxn>
                  <a:cxn ang="0">
                    <a:pos x="2" y="5"/>
                  </a:cxn>
                  <a:cxn ang="0">
                    <a:pos x="2" y="1"/>
                  </a:cxn>
                  <a:cxn ang="0">
                    <a:pos x="9" y="1"/>
                  </a:cxn>
                  <a:cxn ang="0">
                    <a:pos x="13" y="3"/>
                  </a:cxn>
                </a:cxnLst>
                <a:rect l="0" t="0" r="r" b="b"/>
                <a:pathLst>
                  <a:path w="94" h="43">
                    <a:moveTo>
                      <a:pt x="13" y="3"/>
                    </a:moveTo>
                    <a:cubicBezTo>
                      <a:pt x="18" y="5"/>
                      <a:pt x="23" y="5"/>
                      <a:pt x="28" y="8"/>
                    </a:cubicBezTo>
                    <a:cubicBezTo>
                      <a:pt x="31" y="9"/>
                      <a:pt x="35" y="10"/>
                      <a:pt x="37" y="12"/>
                    </a:cubicBezTo>
                    <a:cubicBezTo>
                      <a:pt x="40" y="13"/>
                      <a:pt x="43" y="15"/>
                      <a:pt x="45" y="17"/>
                    </a:cubicBezTo>
                    <a:cubicBezTo>
                      <a:pt x="46" y="19"/>
                      <a:pt x="49" y="18"/>
                      <a:pt x="50" y="20"/>
                    </a:cubicBezTo>
                    <a:cubicBezTo>
                      <a:pt x="53" y="21"/>
                      <a:pt x="55" y="25"/>
                      <a:pt x="58" y="25"/>
                    </a:cubicBezTo>
                    <a:cubicBezTo>
                      <a:pt x="62" y="28"/>
                      <a:pt x="66" y="29"/>
                      <a:pt x="69" y="32"/>
                    </a:cubicBezTo>
                    <a:cubicBezTo>
                      <a:pt x="73" y="33"/>
                      <a:pt x="77" y="36"/>
                      <a:pt x="81" y="37"/>
                    </a:cubicBezTo>
                    <a:cubicBezTo>
                      <a:pt x="82" y="38"/>
                      <a:pt x="83" y="38"/>
                      <a:pt x="84" y="39"/>
                    </a:cubicBezTo>
                    <a:cubicBezTo>
                      <a:pt x="86" y="42"/>
                      <a:pt x="91" y="41"/>
                      <a:pt x="94" y="43"/>
                    </a:cubicBezTo>
                    <a:lnTo>
                      <a:pt x="83" y="43"/>
                    </a:lnTo>
                    <a:cubicBezTo>
                      <a:pt x="80" y="41"/>
                      <a:pt x="75" y="41"/>
                      <a:pt x="73" y="38"/>
                    </a:cubicBezTo>
                    <a:cubicBezTo>
                      <a:pt x="68" y="37"/>
                      <a:pt x="64" y="35"/>
                      <a:pt x="60" y="34"/>
                    </a:cubicBezTo>
                    <a:cubicBezTo>
                      <a:pt x="52" y="33"/>
                      <a:pt x="46" y="26"/>
                      <a:pt x="38" y="26"/>
                    </a:cubicBezTo>
                    <a:cubicBezTo>
                      <a:pt x="36" y="26"/>
                      <a:pt x="35" y="24"/>
                      <a:pt x="33" y="26"/>
                    </a:cubicBezTo>
                    <a:cubicBezTo>
                      <a:pt x="33" y="26"/>
                      <a:pt x="33" y="27"/>
                      <a:pt x="33" y="28"/>
                    </a:cubicBezTo>
                    <a:cubicBezTo>
                      <a:pt x="35" y="30"/>
                      <a:pt x="37" y="32"/>
                      <a:pt x="39" y="34"/>
                    </a:cubicBezTo>
                    <a:lnTo>
                      <a:pt x="39" y="35"/>
                    </a:lnTo>
                    <a:cubicBezTo>
                      <a:pt x="36" y="33"/>
                      <a:pt x="33" y="32"/>
                      <a:pt x="31" y="30"/>
                    </a:cubicBezTo>
                    <a:lnTo>
                      <a:pt x="30" y="30"/>
                    </a:lnTo>
                    <a:cubicBezTo>
                      <a:pt x="30" y="30"/>
                      <a:pt x="30" y="30"/>
                      <a:pt x="29" y="30"/>
                    </a:cubicBezTo>
                    <a:cubicBezTo>
                      <a:pt x="30" y="29"/>
                      <a:pt x="27" y="29"/>
                      <a:pt x="28" y="28"/>
                    </a:cubicBezTo>
                    <a:cubicBezTo>
                      <a:pt x="21" y="24"/>
                      <a:pt x="17" y="17"/>
                      <a:pt x="10" y="13"/>
                    </a:cubicBezTo>
                    <a:cubicBezTo>
                      <a:pt x="8" y="10"/>
                      <a:pt x="3" y="9"/>
                      <a:pt x="2" y="5"/>
                    </a:cubicBezTo>
                    <a:cubicBezTo>
                      <a:pt x="2" y="4"/>
                      <a:pt x="0" y="2"/>
                      <a:pt x="2" y="1"/>
                    </a:cubicBezTo>
                    <a:cubicBezTo>
                      <a:pt x="4" y="1"/>
                      <a:pt x="6" y="0"/>
                      <a:pt x="9" y="1"/>
                    </a:cubicBezTo>
                    <a:cubicBezTo>
                      <a:pt x="10" y="2"/>
                      <a:pt x="12" y="1"/>
                      <a:pt x="13"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6" name="Freeform 512"/>
              <p:cNvSpPr>
                <a:spLocks/>
              </p:cNvSpPr>
              <p:nvPr/>
            </p:nvSpPr>
            <p:spPr bwMode="auto">
              <a:xfrm>
                <a:off x="5197" y="4296"/>
                <a:ext cx="555" cy="182"/>
              </a:xfrm>
              <a:custGeom>
                <a:avLst/>
                <a:gdLst/>
                <a:ahLst/>
                <a:cxnLst>
                  <a:cxn ang="0">
                    <a:pos x="54" y="19"/>
                  </a:cxn>
                  <a:cxn ang="0">
                    <a:pos x="71" y="24"/>
                  </a:cxn>
                  <a:cxn ang="0">
                    <a:pos x="57" y="22"/>
                  </a:cxn>
                  <a:cxn ang="0">
                    <a:pos x="48" y="20"/>
                  </a:cxn>
                  <a:cxn ang="0">
                    <a:pos x="39" y="19"/>
                  </a:cxn>
                  <a:cxn ang="0">
                    <a:pos x="33" y="18"/>
                  </a:cxn>
                  <a:cxn ang="0">
                    <a:pos x="20" y="14"/>
                  </a:cxn>
                  <a:cxn ang="0">
                    <a:pos x="11" y="12"/>
                  </a:cxn>
                  <a:cxn ang="0">
                    <a:pos x="0" y="4"/>
                  </a:cxn>
                  <a:cxn ang="0">
                    <a:pos x="2" y="1"/>
                  </a:cxn>
                  <a:cxn ang="0">
                    <a:pos x="18" y="3"/>
                  </a:cxn>
                  <a:cxn ang="0">
                    <a:pos x="38" y="11"/>
                  </a:cxn>
                  <a:cxn ang="0">
                    <a:pos x="54" y="19"/>
                  </a:cxn>
                </a:cxnLst>
                <a:rect l="0" t="0" r="r" b="b"/>
                <a:pathLst>
                  <a:path w="71" h="24">
                    <a:moveTo>
                      <a:pt x="54" y="19"/>
                    </a:moveTo>
                    <a:cubicBezTo>
                      <a:pt x="59" y="21"/>
                      <a:pt x="65" y="22"/>
                      <a:pt x="71" y="24"/>
                    </a:cubicBezTo>
                    <a:cubicBezTo>
                      <a:pt x="67" y="23"/>
                      <a:pt x="61" y="24"/>
                      <a:pt x="57" y="22"/>
                    </a:cubicBezTo>
                    <a:cubicBezTo>
                      <a:pt x="54" y="22"/>
                      <a:pt x="51" y="20"/>
                      <a:pt x="48" y="20"/>
                    </a:cubicBezTo>
                    <a:cubicBezTo>
                      <a:pt x="45" y="20"/>
                      <a:pt x="42" y="20"/>
                      <a:pt x="39" y="19"/>
                    </a:cubicBezTo>
                    <a:cubicBezTo>
                      <a:pt x="37" y="20"/>
                      <a:pt x="35" y="17"/>
                      <a:pt x="33" y="18"/>
                    </a:cubicBezTo>
                    <a:cubicBezTo>
                      <a:pt x="29" y="15"/>
                      <a:pt x="24" y="17"/>
                      <a:pt x="20" y="14"/>
                    </a:cubicBezTo>
                    <a:cubicBezTo>
                      <a:pt x="17" y="13"/>
                      <a:pt x="14" y="12"/>
                      <a:pt x="11" y="12"/>
                    </a:cubicBezTo>
                    <a:cubicBezTo>
                      <a:pt x="6" y="11"/>
                      <a:pt x="2" y="7"/>
                      <a:pt x="0" y="4"/>
                    </a:cubicBezTo>
                    <a:cubicBezTo>
                      <a:pt x="0" y="3"/>
                      <a:pt x="1" y="2"/>
                      <a:pt x="2" y="1"/>
                    </a:cubicBezTo>
                    <a:cubicBezTo>
                      <a:pt x="7" y="0"/>
                      <a:pt x="13" y="2"/>
                      <a:pt x="18" y="3"/>
                    </a:cubicBezTo>
                    <a:cubicBezTo>
                      <a:pt x="25" y="5"/>
                      <a:pt x="32" y="8"/>
                      <a:pt x="38" y="11"/>
                    </a:cubicBezTo>
                    <a:cubicBezTo>
                      <a:pt x="43" y="14"/>
                      <a:pt x="48" y="16"/>
                      <a:pt x="54" y="19"/>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7" name="Freeform 513"/>
              <p:cNvSpPr>
                <a:spLocks noEditPoints="1"/>
              </p:cNvSpPr>
              <p:nvPr/>
            </p:nvSpPr>
            <p:spPr bwMode="auto">
              <a:xfrm>
                <a:off x="2051" y="4288"/>
                <a:ext cx="853" cy="303"/>
              </a:xfrm>
              <a:custGeom>
                <a:avLst/>
                <a:gdLst/>
                <a:ahLst/>
                <a:cxnLst>
                  <a:cxn ang="0">
                    <a:pos x="78" y="12"/>
                  </a:cxn>
                  <a:cxn ang="0">
                    <a:pos x="81" y="13"/>
                  </a:cxn>
                  <a:cxn ang="0">
                    <a:pos x="87" y="6"/>
                  </a:cxn>
                  <a:cxn ang="0">
                    <a:pos x="93" y="19"/>
                  </a:cxn>
                  <a:cxn ang="0">
                    <a:pos x="92" y="27"/>
                  </a:cxn>
                  <a:cxn ang="0">
                    <a:pos x="82" y="25"/>
                  </a:cxn>
                  <a:cxn ang="0">
                    <a:pos x="83" y="33"/>
                  </a:cxn>
                  <a:cxn ang="0">
                    <a:pos x="78" y="39"/>
                  </a:cxn>
                  <a:cxn ang="0">
                    <a:pos x="89" y="33"/>
                  </a:cxn>
                  <a:cxn ang="0">
                    <a:pos x="95" y="37"/>
                  </a:cxn>
                  <a:cxn ang="0">
                    <a:pos x="54" y="40"/>
                  </a:cxn>
                  <a:cxn ang="0">
                    <a:pos x="49" y="24"/>
                  </a:cxn>
                  <a:cxn ang="0">
                    <a:pos x="51" y="19"/>
                  </a:cxn>
                  <a:cxn ang="0">
                    <a:pos x="60" y="21"/>
                  </a:cxn>
                  <a:cxn ang="0">
                    <a:pos x="64" y="16"/>
                  </a:cxn>
                  <a:cxn ang="0">
                    <a:pos x="60" y="11"/>
                  </a:cxn>
                  <a:cxn ang="0">
                    <a:pos x="62" y="5"/>
                  </a:cxn>
                  <a:cxn ang="0">
                    <a:pos x="69" y="0"/>
                  </a:cxn>
                  <a:cxn ang="0">
                    <a:pos x="98" y="40"/>
                  </a:cxn>
                  <a:cxn ang="0">
                    <a:pos x="107" y="31"/>
                  </a:cxn>
                  <a:cxn ang="0">
                    <a:pos x="103" y="39"/>
                  </a:cxn>
                  <a:cxn ang="0">
                    <a:pos x="109" y="40"/>
                  </a:cxn>
                  <a:cxn ang="0">
                    <a:pos x="1" y="40"/>
                  </a:cxn>
                  <a:cxn ang="0">
                    <a:pos x="0" y="38"/>
                  </a:cxn>
                  <a:cxn ang="0">
                    <a:pos x="0" y="37"/>
                  </a:cxn>
                  <a:cxn ang="0">
                    <a:pos x="10" y="33"/>
                  </a:cxn>
                  <a:cxn ang="0">
                    <a:pos x="15" y="40"/>
                  </a:cxn>
                  <a:cxn ang="0">
                    <a:pos x="19" y="40"/>
                  </a:cxn>
                  <a:cxn ang="0">
                    <a:pos x="18" y="32"/>
                  </a:cxn>
                  <a:cxn ang="0">
                    <a:pos x="15" y="24"/>
                  </a:cxn>
                  <a:cxn ang="0">
                    <a:pos x="27" y="25"/>
                  </a:cxn>
                  <a:cxn ang="0">
                    <a:pos x="32" y="28"/>
                  </a:cxn>
                  <a:cxn ang="0">
                    <a:pos x="42" y="37"/>
                  </a:cxn>
                  <a:cxn ang="0">
                    <a:pos x="40" y="40"/>
                  </a:cxn>
                  <a:cxn ang="0">
                    <a:pos x="43" y="40"/>
                  </a:cxn>
                  <a:cxn ang="0">
                    <a:pos x="45" y="36"/>
                  </a:cxn>
                  <a:cxn ang="0">
                    <a:pos x="48" y="40"/>
                  </a:cxn>
                </a:cxnLst>
                <a:rect l="0" t="0" r="r" b="b"/>
                <a:pathLst>
                  <a:path w="109" h="40">
                    <a:moveTo>
                      <a:pt x="74" y="4"/>
                    </a:moveTo>
                    <a:cubicBezTo>
                      <a:pt x="76" y="6"/>
                      <a:pt x="80" y="9"/>
                      <a:pt x="78" y="12"/>
                    </a:cubicBezTo>
                    <a:cubicBezTo>
                      <a:pt x="79" y="12"/>
                      <a:pt x="78" y="13"/>
                      <a:pt x="79" y="13"/>
                    </a:cubicBezTo>
                    <a:cubicBezTo>
                      <a:pt x="80" y="13"/>
                      <a:pt x="81" y="14"/>
                      <a:pt x="81" y="13"/>
                    </a:cubicBezTo>
                    <a:cubicBezTo>
                      <a:pt x="80" y="11"/>
                      <a:pt x="82" y="10"/>
                      <a:pt x="82" y="8"/>
                    </a:cubicBezTo>
                    <a:cubicBezTo>
                      <a:pt x="84" y="8"/>
                      <a:pt x="85" y="6"/>
                      <a:pt x="87" y="6"/>
                    </a:cubicBezTo>
                    <a:cubicBezTo>
                      <a:pt x="89" y="8"/>
                      <a:pt x="91" y="11"/>
                      <a:pt x="93" y="13"/>
                    </a:cubicBezTo>
                    <a:cubicBezTo>
                      <a:pt x="93" y="15"/>
                      <a:pt x="93" y="16"/>
                      <a:pt x="93" y="19"/>
                    </a:cubicBezTo>
                    <a:cubicBezTo>
                      <a:pt x="93" y="21"/>
                      <a:pt x="94" y="23"/>
                      <a:pt x="92" y="25"/>
                    </a:cubicBezTo>
                    <a:cubicBezTo>
                      <a:pt x="92" y="26"/>
                      <a:pt x="94" y="26"/>
                      <a:pt x="92" y="27"/>
                    </a:cubicBezTo>
                    <a:cubicBezTo>
                      <a:pt x="90" y="26"/>
                      <a:pt x="89" y="29"/>
                      <a:pt x="87" y="28"/>
                    </a:cubicBezTo>
                    <a:cubicBezTo>
                      <a:pt x="85" y="27"/>
                      <a:pt x="84" y="24"/>
                      <a:pt x="82" y="25"/>
                    </a:cubicBezTo>
                    <a:cubicBezTo>
                      <a:pt x="82" y="26"/>
                      <a:pt x="82" y="28"/>
                      <a:pt x="82" y="29"/>
                    </a:cubicBezTo>
                    <a:cubicBezTo>
                      <a:pt x="83" y="31"/>
                      <a:pt x="82" y="32"/>
                      <a:pt x="83" y="33"/>
                    </a:cubicBezTo>
                    <a:cubicBezTo>
                      <a:pt x="83" y="35"/>
                      <a:pt x="81" y="37"/>
                      <a:pt x="80" y="39"/>
                    </a:cubicBezTo>
                    <a:cubicBezTo>
                      <a:pt x="79" y="39"/>
                      <a:pt x="78" y="39"/>
                      <a:pt x="78" y="39"/>
                    </a:cubicBezTo>
                    <a:cubicBezTo>
                      <a:pt x="79" y="40"/>
                      <a:pt x="80" y="39"/>
                      <a:pt x="81" y="40"/>
                    </a:cubicBezTo>
                    <a:cubicBezTo>
                      <a:pt x="85" y="40"/>
                      <a:pt x="85" y="35"/>
                      <a:pt x="89" y="33"/>
                    </a:cubicBezTo>
                    <a:cubicBezTo>
                      <a:pt x="89" y="33"/>
                      <a:pt x="91" y="32"/>
                      <a:pt x="91" y="33"/>
                    </a:cubicBezTo>
                    <a:cubicBezTo>
                      <a:pt x="93" y="34"/>
                      <a:pt x="93" y="37"/>
                      <a:pt x="95" y="37"/>
                    </a:cubicBezTo>
                    <a:cubicBezTo>
                      <a:pt x="97" y="38"/>
                      <a:pt x="96" y="39"/>
                      <a:pt x="96" y="40"/>
                    </a:cubicBezTo>
                    <a:lnTo>
                      <a:pt x="54" y="40"/>
                    </a:lnTo>
                    <a:cubicBezTo>
                      <a:pt x="54" y="39"/>
                      <a:pt x="55" y="38"/>
                      <a:pt x="55" y="37"/>
                    </a:cubicBezTo>
                    <a:cubicBezTo>
                      <a:pt x="53" y="32"/>
                      <a:pt x="46" y="30"/>
                      <a:pt x="49" y="24"/>
                    </a:cubicBezTo>
                    <a:cubicBezTo>
                      <a:pt x="48" y="22"/>
                      <a:pt x="49" y="21"/>
                      <a:pt x="50" y="21"/>
                    </a:cubicBezTo>
                    <a:cubicBezTo>
                      <a:pt x="50" y="20"/>
                      <a:pt x="51" y="20"/>
                      <a:pt x="51" y="19"/>
                    </a:cubicBezTo>
                    <a:cubicBezTo>
                      <a:pt x="52" y="19"/>
                      <a:pt x="53" y="18"/>
                      <a:pt x="54" y="17"/>
                    </a:cubicBezTo>
                    <a:cubicBezTo>
                      <a:pt x="56" y="18"/>
                      <a:pt x="58" y="18"/>
                      <a:pt x="60" y="21"/>
                    </a:cubicBezTo>
                    <a:cubicBezTo>
                      <a:pt x="61" y="22"/>
                      <a:pt x="60" y="27"/>
                      <a:pt x="63" y="26"/>
                    </a:cubicBezTo>
                    <a:cubicBezTo>
                      <a:pt x="67" y="24"/>
                      <a:pt x="64" y="20"/>
                      <a:pt x="64" y="16"/>
                    </a:cubicBezTo>
                    <a:cubicBezTo>
                      <a:pt x="64" y="14"/>
                      <a:pt x="60" y="16"/>
                      <a:pt x="61" y="13"/>
                    </a:cubicBezTo>
                    <a:cubicBezTo>
                      <a:pt x="60" y="13"/>
                      <a:pt x="60" y="12"/>
                      <a:pt x="60" y="11"/>
                    </a:cubicBezTo>
                    <a:cubicBezTo>
                      <a:pt x="61" y="11"/>
                      <a:pt x="60" y="10"/>
                      <a:pt x="60" y="10"/>
                    </a:cubicBezTo>
                    <a:cubicBezTo>
                      <a:pt x="62" y="8"/>
                      <a:pt x="64" y="7"/>
                      <a:pt x="62" y="5"/>
                    </a:cubicBezTo>
                    <a:cubicBezTo>
                      <a:pt x="62" y="3"/>
                      <a:pt x="62" y="2"/>
                      <a:pt x="64" y="1"/>
                    </a:cubicBezTo>
                    <a:cubicBezTo>
                      <a:pt x="66" y="1"/>
                      <a:pt x="67" y="0"/>
                      <a:pt x="69" y="0"/>
                    </a:cubicBezTo>
                    <a:cubicBezTo>
                      <a:pt x="71" y="2"/>
                      <a:pt x="73" y="3"/>
                      <a:pt x="74" y="4"/>
                    </a:cubicBezTo>
                    <a:close/>
                    <a:moveTo>
                      <a:pt x="98" y="40"/>
                    </a:moveTo>
                    <a:cubicBezTo>
                      <a:pt x="101" y="38"/>
                      <a:pt x="100" y="34"/>
                      <a:pt x="103" y="32"/>
                    </a:cubicBezTo>
                    <a:cubicBezTo>
                      <a:pt x="104" y="31"/>
                      <a:pt x="106" y="31"/>
                      <a:pt x="107" y="31"/>
                    </a:cubicBezTo>
                    <a:cubicBezTo>
                      <a:pt x="108" y="31"/>
                      <a:pt x="108" y="32"/>
                      <a:pt x="109" y="32"/>
                    </a:cubicBezTo>
                    <a:cubicBezTo>
                      <a:pt x="107" y="35"/>
                      <a:pt x="102" y="36"/>
                      <a:pt x="103" y="39"/>
                    </a:cubicBezTo>
                    <a:cubicBezTo>
                      <a:pt x="104" y="40"/>
                      <a:pt x="106" y="38"/>
                      <a:pt x="108" y="40"/>
                    </a:cubicBezTo>
                    <a:cubicBezTo>
                      <a:pt x="108" y="40"/>
                      <a:pt x="108" y="40"/>
                      <a:pt x="109" y="40"/>
                    </a:cubicBezTo>
                    <a:lnTo>
                      <a:pt x="98" y="40"/>
                    </a:lnTo>
                    <a:close/>
                    <a:moveTo>
                      <a:pt x="1" y="40"/>
                    </a:moveTo>
                    <a:cubicBezTo>
                      <a:pt x="1" y="40"/>
                      <a:pt x="1" y="39"/>
                      <a:pt x="0" y="38"/>
                    </a:cubicBezTo>
                    <a:lnTo>
                      <a:pt x="0" y="38"/>
                    </a:lnTo>
                    <a:cubicBezTo>
                      <a:pt x="0" y="38"/>
                      <a:pt x="0" y="37"/>
                      <a:pt x="0" y="37"/>
                    </a:cubicBezTo>
                    <a:lnTo>
                      <a:pt x="0" y="37"/>
                    </a:lnTo>
                    <a:cubicBezTo>
                      <a:pt x="0" y="36"/>
                      <a:pt x="0" y="35"/>
                      <a:pt x="0" y="34"/>
                    </a:cubicBezTo>
                    <a:cubicBezTo>
                      <a:pt x="2" y="31"/>
                      <a:pt x="7" y="33"/>
                      <a:pt x="10" y="33"/>
                    </a:cubicBezTo>
                    <a:cubicBezTo>
                      <a:pt x="11" y="34"/>
                      <a:pt x="14" y="35"/>
                      <a:pt x="14" y="37"/>
                    </a:cubicBezTo>
                    <a:cubicBezTo>
                      <a:pt x="14" y="38"/>
                      <a:pt x="15" y="39"/>
                      <a:pt x="15" y="40"/>
                    </a:cubicBezTo>
                    <a:lnTo>
                      <a:pt x="1" y="40"/>
                    </a:lnTo>
                    <a:close/>
                    <a:moveTo>
                      <a:pt x="19" y="40"/>
                    </a:moveTo>
                    <a:cubicBezTo>
                      <a:pt x="19" y="40"/>
                      <a:pt x="19" y="39"/>
                      <a:pt x="19" y="38"/>
                    </a:cubicBezTo>
                    <a:cubicBezTo>
                      <a:pt x="17" y="36"/>
                      <a:pt x="20" y="34"/>
                      <a:pt x="18" y="32"/>
                    </a:cubicBezTo>
                    <a:cubicBezTo>
                      <a:pt x="16" y="31"/>
                      <a:pt x="16" y="27"/>
                      <a:pt x="14" y="26"/>
                    </a:cubicBezTo>
                    <a:cubicBezTo>
                      <a:pt x="14" y="25"/>
                      <a:pt x="14" y="24"/>
                      <a:pt x="15" y="24"/>
                    </a:cubicBezTo>
                    <a:cubicBezTo>
                      <a:pt x="16" y="23"/>
                      <a:pt x="17" y="22"/>
                      <a:pt x="18" y="22"/>
                    </a:cubicBezTo>
                    <a:cubicBezTo>
                      <a:pt x="21" y="22"/>
                      <a:pt x="25" y="22"/>
                      <a:pt x="27" y="25"/>
                    </a:cubicBezTo>
                    <a:cubicBezTo>
                      <a:pt x="27" y="26"/>
                      <a:pt x="29" y="26"/>
                      <a:pt x="29" y="27"/>
                    </a:cubicBezTo>
                    <a:cubicBezTo>
                      <a:pt x="30" y="28"/>
                      <a:pt x="31" y="29"/>
                      <a:pt x="32" y="28"/>
                    </a:cubicBezTo>
                    <a:cubicBezTo>
                      <a:pt x="34" y="32"/>
                      <a:pt x="38" y="30"/>
                      <a:pt x="41" y="33"/>
                    </a:cubicBezTo>
                    <a:cubicBezTo>
                      <a:pt x="41" y="34"/>
                      <a:pt x="43" y="35"/>
                      <a:pt x="42" y="37"/>
                    </a:cubicBezTo>
                    <a:cubicBezTo>
                      <a:pt x="41" y="38"/>
                      <a:pt x="40" y="39"/>
                      <a:pt x="40" y="40"/>
                    </a:cubicBezTo>
                    <a:cubicBezTo>
                      <a:pt x="40" y="40"/>
                      <a:pt x="40" y="40"/>
                      <a:pt x="40" y="40"/>
                    </a:cubicBezTo>
                    <a:lnTo>
                      <a:pt x="19" y="40"/>
                    </a:lnTo>
                    <a:close/>
                    <a:moveTo>
                      <a:pt x="43" y="40"/>
                    </a:moveTo>
                    <a:cubicBezTo>
                      <a:pt x="43" y="40"/>
                      <a:pt x="44" y="39"/>
                      <a:pt x="44" y="38"/>
                    </a:cubicBezTo>
                    <a:cubicBezTo>
                      <a:pt x="44" y="38"/>
                      <a:pt x="43" y="35"/>
                      <a:pt x="45" y="36"/>
                    </a:cubicBezTo>
                    <a:cubicBezTo>
                      <a:pt x="46" y="36"/>
                      <a:pt x="47" y="37"/>
                      <a:pt x="48" y="38"/>
                    </a:cubicBezTo>
                    <a:cubicBezTo>
                      <a:pt x="48" y="38"/>
                      <a:pt x="48" y="39"/>
                      <a:pt x="48" y="40"/>
                    </a:cubicBezTo>
                    <a:lnTo>
                      <a:pt x="43" y="40"/>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8" name="Freeform 514"/>
              <p:cNvSpPr>
                <a:spLocks/>
              </p:cNvSpPr>
              <p:nvPr/>
            </p:nvSpPr>
            <p:spPr bwMode="auto">
              <a:xfrm>
                <a:off x="5463" y="4311"/>
                <a:ext cx="367" cy="114"/>
              </a:xfrm>
              <a:custGeom>
                <a:avLst/>
                <a:gdLst/>
                <a:ahLst/>
                <a:cxnLst>
                  <a:cxn ang="0">
                    <a:pos x="19" y="3"/>
                  </a:cxn>
                  <a:cxn ang="0">
                    <a:pos x="34" y="8"/>
                  </a:cxn>
                  <a:cxn ang="0">
                    <a:pos x="45" y="12"/>
                  </a:cxn>
                  <a:cxn ang="0">
                    <a:pos x="47" y="13"/>
                  </a:cxn>
                  <a:cxn ang="0">
                    <a:pos x="25" y="9"/>
                  </a:cxn>
                  <a:cxn ang="0">
                    <a:pos x="24" y="10"/>
                  </a:cxn>
                  <a:cxn ang="0">
                    <a:pos x="29" y="15"/>
                  </a:cxn>
                  <a:cxn ang="0">
                    <a:pos x="10" y="9"/>
                  </a:cxn>
                  <a:cxn ang="0">
                    <a:pos x="1" y="3"/>
                  </a:cxn>
                  <a:cxn ang="0">
                    <a:pos x="3" y="0"/>
                  </a:cxn>
                  <a:cxn ang="0">
                    <a:pos x="16" y="2"/>
                  </a:cxn>
                  <a:cxn ang="0">
                    <a:pos x="19" y="3"/>
                  </a:cxn>
                </a:cxnLst>
                <a:rect l="0" t="0" r="r" b="b"/>
                <a:pathLst>
                  <a:path w="47" h="15">
                    <a:moveTo>
                      <a:pt x="19" y="3"/>
                    </a:moveTo>
                    <a:cubicBezTo>
                      <a:pt x="25" y="4"/>
                      <a:pt x="29" y="6"/>
                      <a:pt x="34" y="8"/>
                    </a:cubicBezTo>
                    <a:cubicBezTo>
                      <a:pt x="38" y="8"/>
                      <a:pt x="41" y="11"/>
                      <a:pt x="45" y="12"/>
                    </a:cubicBezTo>
                    <a:cubicBezTo>
                      <a:pt x="46" y="12"/>
                      <a:pt x="47" y="12"/>
                      <a:pt x="47" y="13"/>
                    </a:cubicBezTo>
                    <a:cubicBezTo>
                      <a:pt x="40" y="12"/>
                      <a:pt x="33" y="10"/>
                      <a:pt x="25" y="9"/>
                    </a:cubicBezTo>
                    <a:lnTo>
                      <a:pt x="24" y="10"/>
                    </a:lnTo>
                    <a:cubicBezTo>
                      <a:pt x="27" y="11"/>
                      <a:pt x="26" y="14"/>
                      <a:pt x="29" y="15"/>
                    </a:cubicBezTo>
                    <a:cubicBezTo>
                      <a:pt x="22" y="14"/>
                      <a:pt x="16" y="11"/>
                      <a:pt x="10" y="9"/>
                    </a:cubicBezTo>
                    <a:cubicBezTo>
                      <a:pt x="7" y="7"/>
                      <a:pt x="3" y="7"/>
                      <a:pt x="1" y="3"/>
                    </a:cubicBezTo>
                    <a:cubicBezTo>
                      <a:pt x="0" y="2"/>
                      <a:pt x="2" y="1"/>
                      <a:pt x="3" y="0"/>
                    </a:cubicBezTo>
                    <a:cubicBezTo>
                      <a:pt x="8" y="0"/>
                      <a:pt x="12" y="1"/>
                      <a:pt x="16" y="2"/>
                    </a:cubicBezTo>
                    <a:lnTo>
                      <a:pt x="19" y="3"/>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39" name="Freeform 515"/>
              <p:cNvSpPr>
                <a:spLocks/>
              </p:cNvSpPr>
              <p:nvPr/>
            </p:nvSpPr>
            <p:spPr bwMode="auto">
              <a:xfrm>
                <a:off x="1723" y="4311"/>
                <a:ext cx="125" cy="76"/>
              </a:xfrm>
              <a:custGeom>
                <a:avLst/>
                <a:gdLst/>
                <a:ahLst/>
                <a:cxnLst>
                  <a:cxn ang="0">
                    <a:pos x="15" y="5"/>
                  </a:cxn>
                  <a:cxn ang="0">
                    <a:pos x="14" y="10"/>
                  </a:cxn>
                  <a:cxn ang="0">
                    <a:pos x="9" y="7"/>
                  </a:cxn>
                  <a:cxn ang="0">
                    <a:pos x="5" y="6"/>
                  </a:cxn>
                  <a:cxn ang="0">
                    <a:pos x="3" y="6"/>
                  </a:cxn>
                  <a:cxn ang="0">
                    <a:pos x="0" y="4"/>
                  </a:cxn>
                  <a:cxn ang="0">
                    <a:pos x="6" y="0"/>
                  </a:cxn>
                  <a:cxn ang="0">
                    <a:pos x="15" y="5"/>
                  </a:cxn>
                </a:cxnLst>
                <a:rect l="0" t="0" r="r" b="b"/>
                <a:pathLst>
                  <a:path w="16" h="10">
                    <a:moveTo>
                      <a:pt x="15" y="5"/>
                    </a:moveTo>
                    <a:cubicBezTo>
                      <a:pt x="16" y="7"/>
                      <a:pt x="14" y="8"/>
                      <a:pt x="14" y="10"/>
                    </a:cubicBezTo>
                    <a:cubicBezTo>
                      <a:pt x="12" y="10"/>
                      <a:pt x="11" y="7"/>
                      <a:pt x="9" y="7"/>
                    </a:cubicBezTo>
                    <a:cubicBezTo>
                      <a:pt x="7" y="7"/>
                      <a:pt x="7" y="6"/>
                      <a:pt x="5" y="6"/>
                    </a:cubicBezTo>
                    <a:cubicBezTo>
                      <a:pt x="5" y="7"/>
                      <a:pt x="4" y="7"/>
                      <a:pt x="3" y="6"/>
                    </a:cubicBezTo>
                    <a:cubicBezTo>
                      <a:pt x="3" y="5"/>
                      <a:pt x="1" y="5"/>
                      <a:pt x="0" y="4"/>
                    </a:cubicBezTo>
                    <a:cubicBezTo>
                      <a:pt x="1" y="2"/>
                      <a:pt x="4" y="1"/>
                      <a:pt x="6" y="0"/>
                    </a:cubicBezTo>
                    <a:cubicBezTo>
                      <a:pt x="10" y="1"/>
                      <a:pt x="13" y="2"/>
                      <a:pt x="15" y="5"/>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0" name="Freeform 516"/>
              <p:cNvSpPr>
                <a:spLocks/>
              </p:cNvSpPr>
              <p:nvPr/>
            </p:nvSpPr>
            <p:spPr bwMode="auto">
              <a:xfrm>
                <a:off x="5017" y="4341"/>
                <a:ext cx="727" cy="250"/>
              </a:xfrm>
              <a:custGeom>
                <a:avLst/>
                <a:gdLst/>
                <a:ahLst/>
                <a:cxnLst>
                  <a:cxn ang="0">
                    <a:pos x="21" y="5"/>
                  </a:cxn>
                  <a:cxn ang="0">
                    <a:pos x="44" y="16"/>
                  </a:cxn>
                  <a:cxn ang="0">
                    <a:pos x="67" y="26"/>
                  </a:cxn>
                  <a:cxn ang="0">
                    <a:pos x="93" y="33"/>
                  </a:cxn>
                  <a:cxn ang="0">
                    <a:pos x="93" y="33"/>
                  </a:cxn>
                  <a:cxn ang="0">
                    <a:pos x="92" y="33"/>
                  </a:cxn>
                  <a:cxn ang="0">
                    <a:pos x="83" y="33"/>
                  </a:cxn>
                  <a:cxn ang="0">
                    <a:pos x="71" y="29"/>
                  </a:cxn>
                  <a:cxn ang="0">
                    <a:pos x="44" y="22"/>
                  </a:cxn>
                  <a:cxn ang="0">
                    <a:pos x="36" y="24"/>
                  </a:cxn>
                  <a:cxn ang="0">
                    <a:pos x="37" y="27"/>
                  </a:cxn>
                  <a:cxn ang="0">
                    <a:pos x="34" y="27"/>
                  </a:cxn>
                  <a:cxn ang="0">
                    <a:pos x="11" y="12"/>
                  </a:cxn>
                  <a:cxn ang="0">
                    <a:pos x="0" y="3"/>
                  </a:cxn>
                  <a:cxn ang="0">
                    <a:pos x="1" y="1"/>
                  </a:cxn>
                  <a:cxn ang="0">
                    <a:pos x="6" y="1"/>
                  </a:cxn>
                  <a:cxn ang="0">
                    <a:pos x="21" y="5"/>
                  </a:cxn>
                </a:cxnLst>
                <a:rect l="0" t="0" r="r" b="b"/>
                <a:pathLst>
                  <a:path w="93" h="33">
                    <a:moveTo>
                      <a:pt x="21" y="5"/>
                    </a:moveTo>
                    <a:cubicBezTo>
                      <a:pt x="29" y="8"/>
                      <a:pt x="36" y="13"/>
                      <a:pt x="44" y="16"/>
                    </a:cubicBezTo>
                    <a:cubicBezTo>
                      <a:pt x="51" y="20"/>
                      <a:pt x="59" y="23"/>
                      <a:pt x="67" y="26"/>
                    </a:cubicBezTo>
                    <a:cubicBezTo>
                      <a:pt x="76" y="28"/>
                      <a:pt x="84" y="31"/>
                      <a:pt x="93" y="33"/>
                    </a:cubicBezTo>
                    <a:lnTo>
                      <a:pt x="93" y="33"/>
                    </a:lnTo>
                    <a:cubicBezTo>
                      <a:pt x="93" y="33"/>
                      <a:pt x="92" y="33"/>
                      <a:pt x="92" y="33"/>
                    </a:cubicBezTo>
                    <a:lnTo>
                      <a:pt x="83" y="33"/>
                    </a:lnTo>
                    <a:cubicBezTo>
                      <a:pt x="79" y="32"/>
                      <a:pt x="75" y="31"/>
                      <a:pt x="71" y="29"/>
                    </a:cubicBezTo>
                    <a:cubicBezTo>
                      <a:pt x="62" y="28"/>
                      <a:pt x="52" y="27"/>
                      <a:pt x="44" y="22"/>
                    </a:cubicBezTo>
                    <a:cubicBezTo>
                      <a:pt x="41" y="22"/>
                      <a:pt x="38" y="22"/>
                      <a:pt x="36" y="24"/>
                    </a:cubicBezTo>
                    <a:cubicBezTo>
                      <a:pt x="35" y="25"/>
                      <a:pt x="36" y="26"/>
                      <a:pt x="37" y="27"/>
                    </a:cubicBezTo>
                    <a:cubicBezTo>
                      <a:pt x="36" y="28"/>
                      <a:pt x="35" y="27"/>
                      <a:pt x="34" y="27"/>
                    </a:cubicBezTo>
                    <a:cubicBezTo>
                      <a:pt x="26" y="23"/>
                      <a:pt x="20" y="16"/>
                      <a:pt x="11" y="12"/>
                    </a:cubicBezTo>
                    <a:cubicBezTo>
                      <a:pt x="8" y="9"/>
                      <a:pt x="3" y="7"/>
                      <a:pt x="0" y="3"/>
                    </a:cubicBezTo>
                    <a:cubicBezTo>
                      <a:pt x="0" y="2"/>
                      <a:pt x="0" y="1"/>
                      <a:pt x="1" y="1"/>
                    </a:cubicBezTo>
                    <a:cubicBezTo>
                      <a:pt x="2" y="1"/>
                      <a:pt x="4" y="0"/>
                      <a:pt x="6" y="1"/>
                    </a:cubicBezTo>
                    <a:cubicBezTo>
                      <a:pt x="11" y="2"/>
                      <a:pt x="16" y="3"/>
                      <a:pt x="21" y="5"/>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1" name="Freeform 517"/>
              <p:cNvSpPr>
                <a:spLocks/>
              </p:cNvSpPr>
              <p:nvPr/>
            </p:nvSpPr>
            <p:spPr bwMode="auto">
              <a:xfrm>
                <a:off x="1660" y="4387"/>
                <a:ext cx="305" cy="212"/>
              </a:xfrm>
              <a:custGeom>
                <a:avLst/>
                <a:gdLst/>
                <a:ahLst/>
                <a:cxnLst>
                  <a:cxn ang="0">
                    <a:pos x="11" y="1"/>
                  </a:cxn>
                  <a:cxn ang="0">
                    <a:pos x="18" y="6"/>
                  </a:cxn>
                  <a:cxn ang="0">
                    <a:pos x="24" y="11"/>
                  </a:cxn>
                  <a:cxn ang="0">
                    <a:pos x="25" y="17"/>
                  </a:cxn>
                  <a:cxn ang="0">
                    <a:pos x="24" y="20"/>
                  </a:cxn>
                  <a:cxn ang="0">
                    <a:pos x="21" y="22"/>
                  </a:cxn>
                  <a:cxn ang="0">
                    <a:pos x="25" y="23"/>
                  </a:cxn>
                  <a:cxn ang="0">
                    <a:pos x="34" y="18"/>
                  </a:cxn>
                  <a:cxn ang="0">
                    <a:pos x="37" y="23"/>
                  </a:cxn>
                  <a:cxn ang="0">
                    <a:pos x="35" y="26"/>
                  </a:cxn>
                  <a:cxn ang="0">
                    <a:pos x="39" y="25"/>
                  </a:cxn>
                  <a:cxn ang="0">
                    <a:pos x="38" y="27"/>
                  </a:cxn>
                  <a:cxn ang="0">
                    <a:pos x="16" y="27"/>
                  </a:cxn>
                  <a:cxn ang="0">
                    <a:pos x="16" y="27"/>
                  </a:cxn>
                  <a:cxn ang="0">
                    <a:pos x="9" y="26"/>
                  </a:cxn>
                  <a:cxn ang="0">
                    <a:pos x="8" y="26"/>
                  </a:cxn>
                  <a:cxn ang="0">
                    <a:pos x="9" y="27"/>
                  </a:cxn>
                  <a:cxn ang="0">
                    <a:pos x="4" y="27"/>
                  </a:cxn>
                  <a:cxn ang="0">
                    <a:pos x="2" y="25"/>
                  </a:cxn>
                  <a:cxn ang="0">
                    <a:pos x="1" y="22"/>
                  </a:cxn>
                  <a:cxn ang="0">
                    <a:pos x="7" y="20"/>
                  </a:cxn>
                  <a:cxn ang="0">
                    <a:pos x="8" y="21"/>
                  </a:cxn>
                  <a:cxn ang="0">
                    <a:pos x="8" y="20"/>
                  </a:cxn>
                  <a:cxn ang="0">
                    <a:pos x="4" y="13"/>
                  </a:cxn>
                  <a:cxn ang="0">
                    <a:pos x="6" y="11"/>
                  </a:cxn>
                  <a:cxn ang="0">
                    <a:pos x="15" y="13"/>
                  </a:cxn>
                  <a:cxn ang="0">
                    <a:pos x="17" y="14"/>
                  </a:cxn>
                  <a:cxn ang="0">
                    <a:pos x="17" y="11"/>
                  </a:cxn>
                  <a:cxn ang="0">
                    <a:pos x="15" y="7"/>
                  </a:cxn>
                  <a:cxn ang="0">
                    <a:pos x="7" y="6"/>
                  </a:cxn>
                  <a:cxn ang="0">
                    <a:pos x="4" y="9"/>
                  </a:cxn>
                  <a:cxn ang="0">
                    <a:pos x="0" y="8"/>
                  </a:cxn>
                  <a:cxn ang="0">
                    <a:pos x="5" y="3"/>
                  </a:cxn>
                  <a:cxn ang="0">
                    <a:pos x="7" y="0"/>
                  </a:cxn>
                  <a:cxn ang="0">
                    <a:pos x="11" y="1"/>
                  </a:cxn>
                </a:cxnLst>
                <a:rect l="0" t="0" r="r" b="b"/>
                <a:pathLst>
                  <a:path w="39" h="28">
                    <a:moveTo>
                      <a:pt x="11" y="1"/>
                    </a:moveTo>
                    <a:cubicBezTo>
                      <a:pt x="14" y="3"/>
                      <a:pt x="15" y="1"/>
                      <a:pt x="18" y="6"/>
                    </a:cubicBezTo>
                    <a:cubicBezTo>
                      <a:pt x="19" y="9"/>
                      <a:pt x="22" y="9"/>
                      <a:pt x="24" y="11"/>
                    </a:cubicBezTo>
                    <a:cubicBezTo>
                      <a:pt x="26" y="13"/>
                      <a:pt x="24" y="15"/>
                      <a:pt x="25" y="17"/>
                    </a:cubicBezTo>
                    <a:cubicBezTo>
                      <a:pt x="24" y="18"/>
                      <a:pt x="25" y="19"/>
                      <a:pt x="24" y="20"/>
                    </a:cubicBezTo>
                    <a:cubicBezTo>
                      <a:pt x="23" y="20"/>
                      <a:pt x="22" y="22"/>
                      <a:pt x="21" y="22"/>
                    </a:cubicBezTo>
                    <a:cubicBezTo>
                      <a:pt x="22" y="23"/>
                      <a:pt x="23" y="23"/>
                      <a:pt x="25" y="23"/>
                    </a:cubicBezTo>
                    <a:cubicBezTo>
                      <a:pt x="28" y="22"/>
                      <a:pt x="30" y="16"/>
                      <a:pt x="34" y="18"/>
                    </a:cubicBezTo>
                    <a:cubicBezTo>
                      <a:pt x="35" y="20"/>
                      <a:pt x="37" y="21"/>
                      <a:pt x="37" y="23"/>
                    </a:cubicBezTo>
                    <a:cubicBezTo>
                      <a:pt x="36" y="24"/>
                      <a:pt x="36" y="25"/>
                      <a:pt x="35" y="26"/>
                    </a:cubicBezTo>
                    <a:cubicBezTo>
                      <a:pt x="36" y="27"/>
                      <a:pt x="37" y="24"/>
                      <a:pt x="39" y="25"/>
                    </a:cubicBezTo>
                    <a:cubicBezTo>
                      <a:pt x="39" y="26"/>
                      <a:pt x="39" y="27"/>
                      <a:pt x="38" y="27"/>
                    </a:cubicBezTo>
                    <a:lnTo>
                      <a:pt x="16" y="27"/>
                    </a:lnTo>
                    <a:lnTo>
                      <a:pt x="16" y="27"/>
                    </a:lnTo>
                    <a:cubicBezTo>
                      <a:pt x="14" y="27"/>
                      <a:pt x="11" y="28"/>
                      <a:pt x="9" y="26"/>
                    </a:cubicBezTo>
                    <a:cubicBezTo>
                      <a:pt x="8" y="26"/>
                      <a:pt x="8" y="26"/>
                      <a:pt x="8" y="26"/>
                    </a:cubicBezTo>
                    <a:cubicBezTo>
                      <a:pt x="8" y="27"/>
                      <a:pt x="8" y="27"/>
                      <a:pt x="9" y="27"/>
                    </a:cubicBezTo>
                    <a:lnTo>
                      <a:pt x="4" y="27"/>
                    </a:lnTo>
                    <a:cubicBezTo>
                      <a:pt x="3" y="27"/>
                      <a:pt x="2" y="26"/>
                      <a:pt x="2" y="25"/>
                    </a:cubicBezTo>
                    <a:cubicBezTo>
                      <a:pt x="1" y="24"/>
                      <a:pt x="1" y="23"/>
                      <a:pt x="1" y="22"/>
                    </a:cubicBezTo>
                    <a:cubicBezTo>
                      <a:pt x="2" y="21"/>
                      <a:pt x="5" y="20"/>
                      <a:pt x="7" y="20"/>
                    </a:cubicBezTo>
                    <a:cubicBezTo>
                      <a:pt x="7" y="21"/>
                      <a:pt x="7" y="21"/>
                      <a:pt x="8" y="21"/>
                    </a:cubicBezTo>
                    <a:cubicBezTo>
                      <a:pt x="8" y="21"/>
                      <a:pt x="8" y="20"/>
                      <a:pt x="8" y="20"/>
                    </a:cubicBezTo>
                    <a:cubicBezTo>
                      <a:pt x="7" y="17"/>
                      <a:pt x="3" y="17"/>
                      <a:pt x="4" y="13"/>
                    </a:cubicBezTo>
                    <a:cubicBezTo>
                      <a:pt x="4" y="12"/>
                      <a:pt x="5" y="11"/>
                      <a:pt x="6" y="11"/>
                    </a:cubicBezTo>
                    <a:cubicBezTo>
                      <a:pt x="9" y="10"/>
                      <a:pt x="13" y="10"/>
                      <a:pt x="15" y="13"/>
                    </a:cubicBezTo>
                    <a:cubicBezTo>
                      <a:pt x="15" y="13"/>
                      <a:pt x="16" y="14"/>
                      <a:pt x="17" y="14"/>
                    </a:cubicBezTo>
                    <a:cubicBezTo>
                      <a:pt x="17" y="13"/>
                      <a:pt x="17" y="12"/>
                      <a:pt x="17" y="11"/>
                    </a:cubicBezTo>
                    <a:cubicBezTo>
                      <a:pt x="16" y="9"/>
                      <a:pt x="16" y="7"/>
                      <a:pt x="15" y="7"/>
                    </a:cubicBezTo>
                    <a:cubicBezTo>
                      <a:pt x="12" y="5"/>
                      <a:pt x="10" y="6"/>
                      <a:pt x="7" y="6"/>
                    </a:cubicBezTo>
                    <a:cubicBezTo>
                      <a:pt x="6" y="7"/>
                      <a:pt x="6" y="8"/>
                      <a:pt x="4" y="9"/>
                    </a:cubicBezTo>
                    <a:cubicBezTo>
                      <a:pt x="2" y="9"/>
                      <a:pt x="1" y="10"/>
                      <a:pt x="0" y="8"/>
                    </a:cubicBezTo>
                    <a:cubicBezTo>
                      <a:pt x="1" y="6"/>
                      <a:pt x="5" y="6"/>
                      <a:pt x="5" y="3"/>
                    </a:cubicBezTo>
                    <a:cubicBezTo>
                      <a:pt x="4" y="2"/>
                      <a:pt x="5" y="1"/>
                      <a:pt x="7" y="0"/>
                    </a:cubicBezTo>
                    <a:cubicBezTo>
                      <a:pt x="8" y="0"/>
                      <a:pt x="10" y="0"/>
                      <a:pt x="11"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2" name="Freeform 518"/>
              <p:cNvSpPr>
                <a:spLocks/>
              </p:cNvSpPr>
              <p:nvPr/>
            </p:nvSpPr>
            <p:spPr bwMode="auto">
              <a:xfrm>
                <a:off x="2787" y="4364"/>
                <a:ext cx="133" cy="152"/>
              </a:xfrm>
              <a:custGeom>
                <a:avLst/>
                <a:gdLst/>
                <a:ahLst/>
                <a:cxnLst>
                  <a:cxn ang="0">
                    <a:pos x="10" y="2"/>
                  </a:cxn>
                  <a:cxn ang="0">
                    <a:pos x="12" y="6"/>
                  </a:cxn>
                  <a:cxn ang="0">
                    <a:pos x="16" y="17"/>
                  </a:cxn>
                  <a:cxn ang="0">
                    <a:pos x="15" y="18"/>
                  </a:cxn>
                  <a:cxn ang="0">
                    <a:pos x="14" y="18"/>
                  </a:cxn>
                  <a:cxn ang="0">
                    <a:pos x="13" y="16"/>
                  </a:cxn>
                  <a:cxn ang="0">
                    <a:pos x="0" y="18"/>
                  </a:cxn>
                  <a:cxn ang="0">
                    <a:pos x="1" y="17"/>
                  </a:cxn>
                  <a:cxn ang="0">
                    <a:pos x="4" y="11"/>
                  </a:cxn>
                  <a:cxn ang="0">
                    <a:pos x="5" y="5"/>
                  </a:cxn>
                  <a:cxn ang="0">
                    <a:pos x="5" y="2"/>
                  </a:cxn>
                  <a:cxn ang="0">
                    <a:pos x="8" y="0"/>
                  </a:cxn>
                  <a:cxn ang="0">
                    <a:pos x="10" y="2"/>
                  </a:cxn>
                </a:cxnLst>
                <a:rect l="0" t="0" r="r" b="b"/>
                <a:pathLst>
                  <a:path w="17" h="20">
                    <a:moveTo>
                      <a:pt x="10" y="2"/>
                    </a:moveTo>
                    <a:cubicBezTo>
                      <a:pt x="11" y="4"/>
                      <a:pt x="11" y="5"/>
                      <a:pt x="12" y="6"/>
                    </a:cubicBezTo>
                    <a:cubicBezTo>
                      <a:pt x="17" y="8"/>
                      <a:pt x="15" y="14"/>
                      <a:pt x="16" y="17"/>
                    </a:cubicBezTo>
                    <a:cubicBezTo>
                      <a:pt x="16" y="17"/>
                      <a:pt x="15" y="18"/>
                      <a:pt x="15" y="18"/>
                    </a:cubicBezTo>
                    <a:lnTo>
                      <a:pt x="14" y="18"/>
                    </a:lnTo>
                    <a:cubicBezTo>
                      <a:pt x="14" y="18"/>
                      <a:pt x="14" y="17"/>
                      <a:pt x="13" y="16"/>
                    </a:cubicBezTo>
                    <a:cubicBezTo>
                      <a:pt x="9" y="17"/>
                      <a:pt x="5" y="20"/>
                      <a:pt x="0" y="18"/>
                    </a:cubicBezTo>
                    <a:cubicBezTo>
                      <a:pt x="0" y="18"/>
                      <a:pt x="1" y="17"/>
                      <a:pt x="1" y="17"/>
                    </a:cubicBezTo>
                    <a:cubicBezTo>
                      <a:pt x="2" y="15"/>
                      <a:pt x="4" y="13"/>
                      <a:pt x="4" y="11"/>
                    </a:cubicBezTo>
                    <a:cubicBezTo>
                      <a:pt x="4" y="9"/>
                      <a:pt x="3" y="7"/>
                      <a:pt x="5" y="5"/>
                    </a:cubicBezTo>
                    <a:cubicBezTo>
                      <a:pt x="4" y="4"/>
                      <a:pt x="4" y="3"/>
                      <a:pt x="5" y="2"/>
                    </a:cubicBezTo>
                    <a:cubicBezTo>
                      <a:pt x="6" y="1"/>
                      <a:pt x="7" y="0"/>
                      <a:pt x="8" y="0"/>
                    </a:cubicBezTo>
                    <a:cubicBezTo>
                      <a:pt x="9" y="1"/>
                      <a:pt x="10" y="1"/>
                      <a:pt x="10"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3" name="Freeform 519"/>
              <p:cNvSpPr>
                <a:spLocks/>
              </p:cNvSpPr>
              <p:nvPr/>
            </p:nvSpPr>
            <p:spPr bwMode="auto">
              <a:xfrm>
                <a:off x="3741" y="4364"/>
                <a:ext cx="298" cy="227"/>
              </a:xfrm>
              <a:custGeom>
                <a:avLst/>
                <a:gdLst/>
                <a:ahLst/>
                <a:cxnLst>
                  <a:cxn ang="0">
                    <a:pos x="5" y="3"/>
                  </a:cxn>
                  <a:cxn ang="0">
                    <a:pos x="17" y="15"/>
                  </a:cxn>
                  <a:cxn ang="0">
                    <a:pos x="19" y="14"/>
                  </a:cxn>
                  <a:cxn ang="0">
                    <a:pos x="26" y="17"/>
                  </a:cxn>
                  <a:cxn ang="0">
                    <a:pos x="38" y="27"/>
                  </a:cxn>
                  <a:cxn ang="0">
                    <a:pos x="38" y="28"/>
                  </a:cxn>
                  <a:cxn ang="0">
                    <a:pos x="37" y="28"/>
                  </a:cxn>
                  <a:cxn ang="0">
                    <a:pos x="23" y="19"/>
                  </a:cxn>
                  <a:cxn ang="0">
                    <a:pos x="22" y="19"/>
                  </a:cxn>
                  <a:cxn ang="0">
                    <a:pos x="31" y="28"/>
                  </a:cxn>
                  <a:cxn ang="0">
                    <a:pos x="33" y="30"/>
                  </a:cxn>
                  <a:cxn ang="0">
                    <a:pos x="33" y="30"/>
                  </a:cxn>
                  <a:cxn ang="0">
                    <a:pos x="31" y="30"/>
                  </a:cxn>
                  <a:cxn ang="0">
                    <a:pos x="25" y="25"/>
                  </a:cxn>
                  <a:cxn ang="0">
                    <a:pos x="16" y="17"/>
                  </a:cxn>
                  <a:cxn ang="0">
                    <a:pos x="1" y="4"/>
                  </a:cxn>
                  <a:cxn ang="0">
                    <a:pos x="1" y="2"/>
                  </a:cxn>
                  <a:cxn ang="0">
                    <a:pos x="5" y="3"/>
                  </a:cxn>
                </a:cxnLst>
                <a:rect l="0" t="0" r="r" b="b"/>
                <a:pathLst>
                  <a:path w="38" h="30">
                    <a:moveTo>
                      <a:pt x="5" y="3"/>
                    </a:moveTo>
                    <a:cubicBezTo>
                      <a:pt x="9" y="8"/>
                      <a:pt x="12" y="12"/>
                      <a:pt x="17" y="15"/>
                    </a:cubicBezTo>
                    <a:cubicBezTo>
                      <a:pt x="17" y="14"/>
                      <a:pt x="19" y="16"/>
                      <a:pt x="19" y="14"/>
                    </a:cubicBezTo>
                    <a:cubicBezTo>
                      <a:pt x="22" y="14"/>
                      <a:pt x="24" y="16"/>
                      <a:pt x="26" y="17"/>
                    </a:cubicBezTo>
                    <a:cubicBezTo>
                      <a:pt x="30" y="20"/>
                      <a:pt x="37" y="21"/>
                      <a:pt x="38" y="27"/>
                    </a:cubicBezTo>
                    <a:cubicBezTo>
                      <a:pt x="38" y="27"/>
                      <a:pt x="38" y="27"/>
                      <a:pt x="38" y="28"/>
                    </a:cubicBezTo>
                    <a:cubicBezTo>
                      <a:pt x="38" y="28"/>
                      <a:pt x="38" y="27"/>
                      <a:pt x="37" y="28"/>
                    </a:cubicBezTo>
                    <a:cubicBezTo>
                      <a:pt x="34" y="23"/>
                      <a:pt x="28" y="22"/>
                      <a:pt x="23" y="19"/>
                    </a:cubicBezTo>
                    <a:cubicBezTo>
                      <a:pt x="23" y="20"/>
                      <a:pt x="22" y="19"/>
                      <a:pt x="22" y="19"/>
                    </a:cubicBezTo>
                    <a:cubicBezTo>
                      <a:pt x="25" y="22"/>
                      <a:pt x="28" y="24"/>
                      <a:pt x="31" y="28"/>
                    </a:cubicBezTo>
                    <a:cubicBezTo>
                      <a:pt x="32" y="29"/>
                      <a:pt x="33" y="29"/>
                      <a:pt x="33" y="30"/>
                    </a:cubicBezTo>
                    <a:cubicBezTo>
                      <a:pt x="33" y="30"/>
                      <a:pt x="33" y="30"/>
                      <a:pt x="33" y="30"/>
                    </a:cubicBezTo>
                    <a:lnTo>
                      <a:pt x="31" y="30"/>
                    </a:lnTo>
                    <a:lnTo>
                      <a:pt x="25" y="25"/>
                    </a:lnTo>
                    <a:lnTo>
                      <a:pt x="16" y="17"/>
                    </a:lnTo>
                    <a:cubicBezTo>
                      <a:pt x="11" y="13"/>
                      <a:pt x="7" y="7"/>
                      <a:pt x="1" y="4"/>
                    </a:cubicBezTo>
                    <a:cubicBezTo>
                      <a:pt x="0" y="4"/>
                      <a:pt x="0" y="3"/>
                      <a:pt x="1" y="2"/>
                    </a:cubicBezTo>
                    <a:cubicBezTo>
                      <a:pt x="2" y="0"/>
                      <a:pt x="4" y="3"/>
                      <a:pt x="5"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4" name="Freeform 520"/>
              <p:cNvSpPr>
                <a:spLocks/>
              </p:cNvSpPr>
              <p:nvPr/>
            </p:nvSpPr>
            <p:spPr bwMode="auto">
              <a:xfrm>
                <a:off x="2231" y="4417"/>
                <a:ext cx="118" cy="76"/>
              </a:xfrm>
              <a:custGeom>
                <a:avLst/>
                <a:gdLst/>
                <a:ahLst/>
                <a:cxnLst>
                  <a:cxn ang="0">
                    <a:pos x="13" y="2"/>
                  </a:cxn>
                  <a:cxn ang="0">
                    <a:pos x="12" y="10"/>
                  </a:cxn>
                  <a:cxn ang="0">
                    <a:pos x="11" y="10"/>
                  </a:cxn>
                  <a:cxn ang="0">
                    <a:pos x="7" y="8"/>
                  </a:cxn>
                  <a:cxn ang="0">
                    <a:pos x="5" y="2"/>
                  </a:cxn>
                  <a:cxn ang="0">
                    <a:pos x="11" y="0"/>
                  </a:cxn>
                  <a:cxn ang="0">
                    <a:pos x="13" y="2"/>
                  </a:cxn>
                </a:cxnLst>
                <a:rect l="0" t="0" r="r" b="b"/>
                <a:pathLst>
                  <a:path w="15" h="10">
                    <a:moveTo>
                      <a:pt x="13" y="2"/>
                    </a:moveTo>
                    <a:cubicBezTo>
                      <a:pt x="15" y="5"/>
                      <a:pt x="13" y="8"/>
                      <a:pt x="12" y="10"/>
                    </a:cubicBezTo>
                    <a:cubicBezTo>
                      <a:pt x="12" y="10"/>
                      <a:pt x="11" y="10"/>
                      <a:pt x="11" y="10"/>
                    </a:cubicBezTo>
                    <a:cubicBezTo>
                      <a:pt x="10" y="9"/>
                      <a:pt x="8" y="9"/>
                      <a:pt x="7" y="8"/>
                    </a:cubicBezTo>
                    <a:cubicBezTo>
                      <a:pt x="7" y="5"/>
                      <a:pt x="0" y="5"/>
                      <a:pt x="5" y="2"/>
                    </a:cubicBezTo>
                    <a:cubicBezTo>
                      <a:pt x="7" y="1"/>
                      <a:pt x="9" y="0"/>
                      <a:pt x="11" y="0"/>
                    </a:cubicBezTo>
                    <a:cubicBezTo>
                      <a:pt x="12" y="1"/>
                      <a:pt x="13" y="1"/>
                      <a:pt x="13"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5" name="Freeform 521"/>
              <p:cNvSpPr>
                <a:spLocks/>
              </p:cNvSpPr>
              <p:nvPr/>
            </p:nvSpPr>
            <p:spPr bwMode="auto">
              <a:xfrm>
                <a:off x="1911" y="4432"/>
                <a:ext cx="54" cy="61"/>
              </a:xfrm>
              <a:custGeom>
                <a:avLst/>
                <a:gdLst/>
                <a:ahLst/>
                <a:cxnLst>
                  <a:cxn ang="0">
                    <a:pos x="7" y="2"/>
                  </a:cxn>
                  <a:cxn ang="0">
                    <a:pos x="7" y="4"/>
                  </a:cxn>
                  <a:cxn ang="0">
                    <a:pos x="4" y="3"/>
                  </a:cxn>
                  <a:cxn ang="0">
                    <a:pos x="0" y="6"/>
                  </a:cxn>
                  <a:cxn ang="0">
                    <a:pos x="3" y="1"/>
                  </a:cxn>
                  <a:cxn ang="0">
                    <a:pos x="7" y="2"/>
                  </a:cxn>
                </a:cxnLst>
                <a:rect l="0" t="0" r="r" b="b"/>
                <a:pathLst>
                  <a:path w="7" h="8">
                    <a:moveTo>
                      <a:pt x="7" y="2"/>
                    </a:moveTo>
                    <a:cubicBezTo>
                      <a:pt x="7" y="3"/>
                      <a:pt x="7" y="3"/>
                      <a:pt x="7" y="4"/>
                    </a:cubicBezTo>
                    <a:cubicBezTo>
                      <a:pt x="6" y="3"/>
                      <a:pt x="5" y="3"/>
                      <a:pt x="4" y="3"/>
                    </a:cubicBezTo>
                    <a:cubicBezTo>
                      <a:pt x="2" y="4"/>
                      <a:pt x="3" y="8"/>
                      <a:pt x="0" y="6"/>
                    </a:cubicBezTo>
                    <a:cubicBezTo>
                      <a:pt x="0" y="4"/>
                      <a:pt x="0" y="1"/>
                      <a:pt x="3" y="1"/>
                    </a:cubicBezTo>
                    <a:cubicBezTo>
                      <a:pt x="5" y="0"/>
                      <a:pt x="6" y="1"/>
                      <a:pt x="7" y="2"/>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6" name="Freeform 522"/>
              <p:cNvSpPr>
                <a:spLocks/>
              </p:cNvSpPr>
              <p:nvPr/>
            </p:nvSpPr>
            <p:spPr bwMode="auto">
              <a:xfrm>
                <a:off x="940" y="4463"/>
                <a:ext cx="259" cy="128"/>
              </a:xfrm>
              <a:custGeom>
                <a:avLst/>
                <a:gdLst/>
                <a:ahLst/>
                <a:cxnLst>
                  <a:cxn ang="0">
                    <a:pos x="32" y="4"/>
                  </a:cxn>
                  <a:cxn ang="0">
                    <a:pos x="31" y="6"/>
                  </a:cxn>
                  <a:cxn ang="0">
                    <a:pos x="30" y="5"/>
                  </a:cxn>
                  <a:cxn ang="0">
                    <a:pos x="27" y="4"/>
                  </a:cxn>
                  <a:cxn ang="0">
                    <a:pos x="25" y="8"/>
                  </a:cxn>
                  <a:cxn ang="0">
                    <a:pos x="26" y="10"/>
                  </a:cxn>
                  <a:cxn ang="0">
                    <a:pos x="31" y="15"/>
                  </a:cxn>
                  <a:cxn ang="0">
                    <a:pos x="27" y="15"/>
                  </a:cxn>
                  <a:cxn ang="0">
                    <a:pos x="28" y="17"/>
                  </a:cxn>
                  <a:cxn ang="0">
                    <a:pos x="23" y="17"/>
                  </a:cxn>
                  <a:cxn ang="0">
                    <a:pos x="17" y="16"/>
                  </a:cxn>
                  <a:cxn ang="0">
                    <a:pos x="17" y="17"/>
                  </a:cxn>
                  <a:cxn ang="0">
                    <a:pos x="13" y="17"/>
                  </a:cxn>
                  <a:cxn ang="0">
                    <a:pos x="11" y="14"/>
                  </a:cxn>
                  <a:cxn ang="0">
                    <a:pos x="2" y="11"/>
                  </a:cxn>
                  <a:cxn ang="0">
                    <a:pos x="1" y="11"/>
                  </a:cxn>
                  <a:cxn ang="0">
                    <a:pos x="4" y="5"/>
                  </a:cxn>
                  <a:cxn ang="0">
                    <a:pos x="7" y="2"/>
                  </a:cxn>
                  <a:cxn ang="0">
                    <a:pos x="13" y="5"/>
                  </a:cxn>
                  <a:cxn ang="0">
                    <a:pos x="15" y="9"/>
                  </a:cxn>
                  <a:cxn ang="0">
                    <a:pos x="14" y="10"/>
                  </a:cxn>
                  <a:cxn ang="0">
                    <a:pos x="17" y="12"/>
                  </a:cxn>
                  <a:cxn ang="0">
                    <a:pos x="19" y="12"/>
                  </a:cxn>
                  <a:cxn ang="0">
                    <a:pos x="21" y="8"/>
                  </a:cxn>
                  <a:cxn ang="0">
                    <a:pos x="20" y="3"/>
                  </a:cxn>
                  <a:cxn ang="0">
                    <a:pos x="25" y="0"/>
                  </a:cxn>
                  <a:cxn ang="0">
                    <a:pos x="32" y="4"/>
                  </a:cxn>
                </a:cxnLst>
                <a:rect l="0" t="0" r="r" b="b"/>
                <a:pathLst>
                  <a:path w="33" h="17">
                    <a:moveTo>
                      <a:pt x="32" y="4"/>
                    </a:moveTo>
                    <a:cubicBezTo>
                      <a:pt x="33" y="5"/>
                      <a:pt x="32" y="6"/>
                      <a:pt x="31" y="6"/>
                    </a:cubicBezTo>
                    <a:cubicBezTo>
                      <a:pt x="31" y="6"/>
                      <a:pt x="31" y="6"/>
                      <a:pt x="30" y="5"/>
                    </a:cubicBezTo>
                    <a:cubicBezTo>
                      <a:pt x="29" y="5"/>
                      <a:pt x="28" y="4"/>
                      <a:pt x="27" y="4"/>
                    </a:cubicBezTo>
                    <a:cubicBezTo>
                      <a:pt x="26" y="5"/>
                      <a:pt x="24" y="5"/>
                      <a:pt x="25" y="8"/>
                    </a:cubicBezTo>
                    <a:cubicBezTo>
                      <a:pt x="26" y="8"/>
                      <a:pt x="25" y="9"/>
                      <a:pt x="26" y="10"/>
                    </a:cubicBezTo>
                    <a:cubicBezTo>
                      <a:pt x="27" y="12"/>
                      <a:pt x="30" y="13"/>
                      <a:pt x="31" y="15"/>
                    </a:cubicBezTo>
                    <a:cubicBezTo>
                      <a:pt x="30" y="15"/>
                      <a:pt x="28" y="14"/>
                      <a:pt x="27" y="15"/>
                    </a:cubicBezTo>
                    <a:cubicBezTo>
                      <a:pt x="27" y="16"/>
                      <a:pt x="28" y="17"/>
                      <a:pt x="28" y="17"/>
                    </a:cubicBezTo>
                    <a:lnTo>
                      <a:pt x="23" y="17"/>
                    </a:lnTo>
                    <a:cubicBezTo>
                      <a:pt x="21" y="17"/>
                      <a:pt x="19" y="15"/>
                      <a:pt x="17" y="16"/>
                    </a:cubicBezTo>
                    <a:cubicBezTo>
                      <a:pt x="17" y="17"/>
                      <a:pt x="17" y="17"/>
                      <a:pt x="17" y="17"/>
                    </a:cubicBezTo>
                    <a:lnTo>
                      <a:pt x="13" y="17"/>
                    </a:lnTo>
                    <a:cubicBezTo>
                      <a:pt x="13" y="16"/>
                      <a:pt x="12" y="15"/>
                      <a:pt x="11" y="14"/>
                    </a:cubicBezTo>
                    <a:cubicBezTo>
                      <a:pt x="8" y="14"/>
                      <a:pt x="6" y="7"/>
                      <a:pt x="2" y="11"/>
                    </a:cubicBezTo>
                    <a:lnTo>
                      <a:pt x="1" y="11"/>
                    </a:lnTo>
                    <a:cubicBezTo>
                      <a:pt x="2" y="9"/>
                      <a:pt x="0" y="6"/>
                      <a:pt x="4" y="5"/>
                    </a:cubicBezTo>
                    <a:cubicBezTo>
                      <a:pt x="5" y="4"/>
                      <a:pt x="6" y="2"/>
                      <a:pt x="7" y="2"/>
                    </a:cubicBezTo>
                    <a:cubicBezTo>
                      <a:pt x="10" y="2"/>
                      <a:pt x="13" y="3"/>
                      <a:pt x="13" y="5"/>
                    </a:cubicBezTo>
                    <a:cubicBezTo>
                      <a:pt x="14" y="6"/>
                      <a:pt x="16" y="7"/>
                      <a:pt x="15" y="9"/>
                    </a:cubicBezTo>
                    <a:lnTo>
                      <a:pt x="14" y="10"/>
                    </a:lnTo>
                    <a:cubicBezTo>
                      <a:pt x="15" y="11"/>
                      <a:pt x="17" y="10"/>
                      <a:pt x="17" y="12"/>
                    </a:cubicBezTo>
                    <a:cubicBezTo>
                      <a:pt x="17" y="13"/>
                      <a:pt x="18" y="12"/>
                      <a:pt x="19" y="12"/>
                    </a:cubicBezTo>
                    <a:cubicBezTo>
                      <a:pt x="19" y="11"/>
                      <a:pt x="21" y="10"/>
                      <a:pt x="21" y="8"/>
                    </a:cubicBezTo>
                    <a:cubicBezTo>
                      <a:pt x="20" y="7"/>
                      <a:pt x="20" y="5"/>
                      <a:pt x="20" y="3"/>
                    </a:cubicBezTo>
                    <a:cubicBezTo>
                      <a:pt x="21" y="1"/>
                      <a:pt x="23" y="1"/>
                      <a:pt x="25" y="0"/>
                    </a:cubicBezTo>
                    <a:cubicBezTo>
                      <a:pt x="28" y="1"/>
                      <a:pt x="31" y="1"/>
                      <a:pt x="32" y="4"/>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7" name="Freeform 523"/>
              <p:cNvSpPr>
                <a:spLocks/>
              </p:cNvSpPr>
              <p:nvPr/>
            </p:nvSpPr>
            <p:spPr bwMode="auto">
              <a:xfrm>
                <a:off x="3037" y="4470"/>
                <a:ext cx="94" cy="121"/>
              </a:xfrm>
              <a:custGeom>
                <a:avLst/>
                <a:gdLst/>
                <a:ahLst/>
                <a:cxnLst>
                  <a:cxn ang="0">
                    <a:pos x="8" y="5"/>
                  </a:cxn>
                  <a:cxn ang="0">
                    <a:pos x="12" y="15"/>
                  </a:cxn>
                  <a:cxn ang="0">
                    <a:pos x="11" y="16"/>
                  </a:cxn>
                  <a:cxn ang="0">
                    <a:pos x="6" y="16"/>
                  </a:cxn>
                  <a:cxn ang="0">
                    <a:pos x="5" y="11"/>
                  </a:cxn>
                  <a:cxn ang="0">
                    <a:pos x="3" y="5"/>
                  </a:cxn>
                  <a:cxn ang="0">
                    <a:pos x="0" y="1"/>
                  </a:cxn>
                  <a:cxn ang="0">
                    <a:pos x="3" y="1"/>
                  </a:cxn>
                  <a:cxn ang="0">
                    <a:pos x="8" y="2"/>
                  </a:cxn>
                  <a:cxn ang="0">
                    <a:pos x="8" y="4"/>
                  </a:cxn>
                  <a:cxn ang="0">
                    <a:pos x="8" y="5"/>
                  </a:cxn>
                </a:cxnLst>
                <a:rect l="0" t="0" r="r" b="b"/>
                <a:pathLst>
                  <a:path w="12" h="16">
                    <a:moveTo>
                      <a:pt x="8" y="5"/>
                    </a:moveTo>
                    <a:cubicBezTo>
                      <a:pt x="12" y="7"/>
                      <a:pt x="12" y="11"/>
                      <a:pt x="12" y="15"/>
                    </a:cubicBezTo>
                    <a:cubicBezTo>
                      <a:pt x="11" y="15"/>
                      <a:pt x="11" y="16"/>
                      <a:pt x="11" y="16"/>
                    </a:cubicBezTo>
                    <a:lnTo>
                      <a:pt x="6" y="16"/>
                    </a:lnTo>
                    <a:cubicBezTo>
                      <a:pt x="5" y="15"/>
                      <a:pt x="5" y="13"/>
                      <a:pt x="5" y="11"/>
                    </a:cubicBezTo>
                    <a:cubicBezTo>
                      <a:pt x="5" y="9"/>
                      <a:pt x="3" y="7"/>
                      <a:pt x="3" y="5"/>
                    </a:cubicBezTo>
                    <a:cubicBezTo>
                      <a:pt x="2" y="3"/>
                      <a:pt x="0" y="3"/>
                      <a:pt x="0" y="1"/>
                    </a:cubicBezTo>
                    <a:cubicBezTo>
                      <a:pt x="0" y="0"/>
                      <a:pt x="2" y="0"/>
                      <a:pt x="3" y="1"/>
                    </a:cubicBezTo>
                    <a:cubicBezTo>
                      <a:pt x="4" y="2"/>
                      <a:pt x="6" y="2"/>
                      <a:pt x="8" y="2"/>
                    </a:cubicBezTo>
                    <a:cubicBezTo>
                      <a:pt x="8" y="3"/>
                      <a:pt x="9" y="3"/>
                      <a:pt x="8" y="4"/>
                    </a:cubicBezTo>
                    <a:lnTo>
                      <a:pt x="8" y="5"/>
                    </a:ln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8" name="Freeform 524"/>
              <p:cNvSpPr>
                <a:spLocks/>
              </p:cNvSpPr>
              <p:nvPr/>
            </p:nvSpPr>
            <p:spPr bwMode="auto">
              <a:xfrm>
                <a:off x="2529" y="4470"/>
                <a:ext cx="94" cy="121"/>
              </a:xfrm>
              <a:custGeom>
                <a:avLst/>
                <a:gdLst/>
                <a:ahLst/>
                <a:cxnLst>
                  <a:cxn ang="0">
                    <a:pos x="10" y="1"/>
                  </a:cxn>
                  <a:cxn ang="0">
                    <a:pos x="10" y="2"/>
                  </a:cxn>
                  <a:cxn ang="0">
                    <a:pos x="12" y="8"/>
                  </a:cxn>
                  <a:cxn ang="0">
                    <a:pos x="10" y="12"/>
                  </a:cxn>
                  <a:cxn ang="0">
                    <a:pos x="8" y="12"/>
                  </a:cxn>
                  <a:cxn ang="0">
                    <a:pos x="7" y="16"/>
                  </a:cxn>
                  <a:cxn ang="0">
                    <a:pos x="0" y="16"/>
                  </a:cxn>
                  <a:cxn ang="0">
                    <a:pos x="5" y="12"/>
                  </a:cxn>
                  <a:cxn ang="0">
                    <a:pos x="6" y="9"/>
                  </a:cxn>
                  <a:cxn ang="0">
                    <a:pos x="7" y="3"/>
                  </a:cxn>
                  <a:cxn ang="0">
                    <a:pos x="6" y="1"/>
                  </a:cxn>
                  <a:cxn ang="0">
                    <a:pos x="10" y="1"/>
                  </a:cxn>
                </a:cxnLst>
                <a:rect l="0" t="0" r="r" b="b"/>
                <a:pathLst>
                  <a:path w="12" h="16">
                    <a:moveTo>
                      <a:pt x="10" y="1"/>
                    </a:moveTo>
                    <a:cubicBezTo>
                      <a:pt x="9" y="2"/>
                      <a:pt x="10" y="2"/>
                      <a:pt x="10" y="2"/>
                    </a:cubicBezTo>
                    <a:cubicBezTo>
                      <a:pt x="12" y="4"/>
                      <a:pt x="11" y="7"/>
                      <a:pt x="12" y="8"/>
                    </a:cubicBezTo>
                    <a:cubicBezTo>
                      <a:pt x="12" y="10"/>
                      <a:pt x="11" y="11"/>
                      <a:pt x="10" y="12"/>
                    </a:cubicBezTo>
                    <a:cubicBezTo>
                      <a:pt x="9" y="11"/>
                      <a:pt x="8" y="11"/>
                      <a:pt x="8" y="12"/>
                    </a:cubicBezTo>
                    <a:cubicBezTo>
                      <a:pt x="7" y="14"/>
                      <a:pt x="7" y="15"/>
                      <a:pt x="7" y="16"/>
                    </a:cubicBezTo>
                    <a:lnTo>
                      <a:pt x="0" y="16"/>
                    </a:lnTo>
                    <a:cubicBezTo>
                      <a:pt x="1" y="14"/>
                      <a:pt x="4" y="15"/>
                      <a:pt x="5" y="12"/>
                    </a:cubicBezTo>
                    <a:cubicBezTo>
                      <a:pt x="5" y="11"/>
                      <a:pt x="4" y="9"/>
                      <a:pt x="6" y="9"/>
                    </a:cubicBezTo>
                    <a:cubicBezTo>
                      <a:pt x="8" y="7"/>
                      <a:pt x="8" y="5"/>
                      <a:pt x="7" y="3"/>
                    </a:cubicBezTo>
                    <a:cubicBezTo>
                      <a:pt x="6" y="3"/>
                      <a:pt x="7" y="1"/>
                      <a:pt x="6" y="1"/>
                    </a:cubicBezTo>
                    <a:cubicBezTo>
                      <a:pt x="7" y="0"/>
                      <a:pt x="9" y="0"/>
                      <a:pt x="10"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49" name="Freeform 525"/>
              <p:cNvSpPr>
                <a:spLocks/>
              </p:cNvSpPr>
              <p:nvPr/>
            </p:nvSpPr>
            <p:spPr bwMode="auto">
              <a:xfrm>
                <a:off x="815" y="4516"/>
                <a:ext cx="102" cy="68"/>
              </a:xfrm>
              <a:custGeom>
                <a:avLst/>
                <a:gdLst/>
                <a:ahLst/>
                <a:cxnLst>
                  <a:cxn ang="0">
                    <a:pos x="13" y="1"/>
                  </a:cxn>
                  <a:cxn ang="0">
                    <a:pos x="13" y="3"/>
                  </a:cxn>
                  <a:cxn ang="0">
                    <a:pos x="9" y="3"/>
                  </a:cxn>
                  <a:cxn ang="0">
                    <a:pos x="6" y="5"/>
                  </a:cxn>
                  <a:cxn ang="0">
                    <a:pos x="1" y="3"/>
                  </a:cxn>
                  <a:cxn ang="0">
                    <a:pos x="8" y="0"/>
                  </a:cxn>
                  <a:cxn ang="0">
                    <a:pos x="13" y="1"/>
                  </a:cxn>
                </a:cxnLst>
                <a:rect l="0" t="0" r="r" b="b"/>
                <a:pathLst>
                  <a:path w="13" h="9">
                    <a:moveTo>
                      <a:pt x="13" y="1"/>
                    </a:moveTo>
                    <a:cubicBezTo>
                      <a:pt x="13" y="2"/>
                      <a:pt x="13" y="2"/>
                      <a:pt x="13" y="3"/>
                    </a:cubicBezTo>
                    <a:cubicBezTo>
                      <a:pt x="12" y="4"/>
                      <a:pt x="11" y="2"/>
                      <a:pt x="9" y="3"/>
                    </a:cubicBezTo>
                    <a:cubicBezTo>
                      <a:pt x="8" y="3"/>
                      <a:pt x="8" y="6"/>
                      <a:pt x="6" y="5"/>
                    </a:cubicBezTo>
                    <a:cubicBezTo>
                      <a:pt x="4" y="3"/>
                      <a:pt x="0" y="9"/>
                      <a:pt x="1" y="3"/>
                    </a:cubicBezTo>
                    <a:cubicBezTo>
                      <a:pt x="3" y="1"/>
                      <a:pt x="6" y="2"/>
                      <a:pt x="8" y="0"/>
                    </a:cubicBezTo>
                    <a:cubicBezTo>
                      <a:pt x="10" y="0"/>
                      <a:pt x="11" y="0"/>
                      <a:pt x="13" y="1"/>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0" name="Freeform 526"/>
              <p:cNvSpPr>
                <a:spLocks/>
              </p:cNvSpPr>
              <p:nvPr/>
            </p:nvSpPr>
            <p:spPr bwMode="auto">
              <a:xfrm>
                <a:off x="2943" y="4523"/>
                <a:ext cx="110" cy="68"/>
              </a:xfrm>
              <a:custGeom>
                <a:avLst/>
                <a:gdLst/>
                <a:ahLst/>
                <a:cxnLst>
                  <a:cxn ang="0">
                    <a:pos x="10" y="3"/>
                  </a:cxn>
                  <a:cxn ang="0">
                    <a:pos x="14" y="9"/>
                  </a:cxn>
                  <a:cxn ang="0">
                    <a:pos x="12" y="9"/>
                  </a:cxn>
                  <a:cxn ang="0">
                    <a:pos x="10" y="9"/>
                  </a:cxn>
                  <a:cxn ang="0">
                    <a:pos x="7" y="9"/>
                  </a:cxn>
                  <a:cxn ang="0">
                    <a:pos x="7" y="9"/>
                  </a:cxn>
                  <a:cxn ang="0">
                    <a:pos x="3" y="9"/>
                  </a:cxn>
                  <a:cxn ang="0">
                    <a:pos x="3" y="0"/>
                  </a:cxn>
                  <a:cxn ang="0">
                    <a:pos x="10" y="3"/>
                  </a:cxn>
                </a:cxnLst>
                <a:rect l="0" t="0" r="r" b="b"/>
                <a:pathLst>
                  <a:path w="14" h="9">
                    <a:moveTo>
                      <a:pt x="10" y="3"/>
                    </a:moveTo>
                    <a:cubicBezTo>
                      <a:pt x="11" y="5"/>
                      <a:pt x="14" y="7"/>
                      <a:pt x="14" y="9"/>
                    </a:cubicBezTo>
                    <a:lnTo>
                      <a:pt x="12" y="9"/>
                    </a:lnTo>
                    <a:cubicBezTo>
                      <a:pt x="12" y="9"/>
                      <a:pt x="11" y="8"/>
                      <a:pt x="10" y="9"/>
                    </a:cubicBezTo>
                    <a:cubicBezTo>
                      <a:pt x="9" y="9"/>
                      <a:pt x="8" y="8"/>
                      <a:pt x="7" y="9"/>
                    </a:cubicBezTo>
                    <a:cubicBezTo>
                      <a:pt x="7" y="9"/>
                      <a:pt x="7" y="9"/>
                      <a:pt x="7" y="9"/>
                    </a:cubicBezTo>
                    <a:lnTo>
                      <a:pt x="3" y="9"/>
                    </a:lnTo>
                    <a:cubicBezTo>
                      <a:pt x="1" y="7"/>
                      <a:pt x="0" y="4"/>
                      <a:pt x="3" y="0"/>
                    </a:cubicBezTo>
                    <a:cubicBezTo>
                      <a:pt x="5" y="0"/>
                      <a:pt x="8" y="2"/>
                      <a:pt x="10"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1" name="Freeform 527"/>
              <p:cNvSpPr>
                <a:spLocks/>
              </p:cNvSpPr>
              <p:nvPr/>
            </p:nvSpPr>
            <p:spPr bwMode="auto">
              <a:xfrm>
                <a:off x="4039" y="4508"/>
                <a:ext cx="195" cy="83"/>
              </a:xfrm>
              <a:custGeom>
                <a:avLst/>
                <a:gdLst/>
                <a:ahLst/>
                <a:cxnLst>
                  <a:cxn ang="0">
                    <a:pos x="8" y="3"/>
                  </a:cxn>
                  <a:cxn ang="0">
                    <a:pos x="13" y="4"/>
                  </a:cxn>
                  <a:cxn ang="0">
                    <a:pos x="25" y="11"/>
                  </a:cxn>
                  <a:cxn ang="0">
                    <a:pos x="25" y="11"/>
                  </a:cxn>
                  <a:cxn ang="0">
                    <a:pos x="19" y="11"/>
                  </a:cxn>
                  <a:cxn ang="0">
                    <a:pos x="13" y="8"/>
                  </a:cxn>
                  <a:cxn ang="0">
                    <a:pos x="3" y="4"/>
                  </a:cxn>
                  <a:cxn ang="0">
                    <a:pos x="1" y="2"/>
                  </a:cxn>
                  <a:cxn ang="0">
                    <a:pos x="3" y="0"/>
                  </a:cxn>
                  <a:cxn ang="0">
                    <a:pos x="8" y="3"/>
                  </a:cxn>
                </a:cxnLst>
                <a:rect l="0" t="0" r="r" b="b"/>
                <a:pathLst>
                  <a:path w="25" h="11">
                    <a:moveTo>
                      <a:pt x="8" y="3"/>
                    </a:moveTo>
                    <a:cubicBezTo>
                      <a:pt x="10" y="4"/>
                      <a:pt x="11" y="4"/>
                      <a:pt x="13" y="4"/>
                    </a:cubicBezTo>
                    <a:cubicBezTo>
                      <a:pt x="17" y="6"/>
                      <a:pt x="20" y="10"/>
                      <a:pt x="25" y="11"/>
                    </a:cubicBezTo>
                    <a:cubicBezTo>
                      <a:pt x="25" y="11"/>
                      <a:pt x="25" y="11"/>
                      <a:pt x="25" y="11"/>
                    </a:cubicBezTo>
                    <a:lnTo>
                      <a:pt x="19" y="11"/>
                    </a:lnTo>
                    <a:lnTo>
                      <a:pt x="13" y="8"/>
                    </a:lnTo>
                    <a:cubicBezTo>
                      <a:pt x="10" y="6"/>
                      <a:pt x="7" y="4"/>
                      <a:pt x="3" y="4"/>
                    </a:cubicBezTo>
                    <a:cubicBezTo>
                      <a:pt x="2" y="4"/>
                      <a:pt x="1" y="3"/>
                      <a:pt x="1" y="2"/>
                    </a:cubicBezTo>
                    <a:cubicBezTo>
                      <a:pt x="0" y="1"/>
                      <a:pt x="2" y="0"/>
                      <a:pt x="3" y="0"/>
                    </a:cubicBezTo>
                    <a:cubicBezTo>
                      <a:pt x="5" y="1"/>
                      <a:pt x="6" y="2"/>
                      <a:pt x="8" y="3"/>
                    </a:cubicBezTo>
                    <a:close/>
                  </a:path>
                </a:pathLst>
              </a:custGeom>
              <a:solidFill>
                <a:srgbClr val="B1DDFA"/>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2" name="Freeform 528"/>
              <p:cNvSpPr>
                <a:spLocks/>
              </p:cNvSpPr>
              <p:nvPr/>
            </p:nvSpPr>
            <p:spPr bwMode="auto">
              <a:xfrm>
                <a:off x="2302" y="2993"/>
                <a:ext cx="70" cy="99"/>
              </a:xfrm>
              <a:custGeom>
                <a:avLst/>
                <a:gdLst/>
                <a:ahLst/>
                <a:cxnLst>
                  <a:cxn ang="0">
                    <a:pos x="6" y="10"/>
                  </a:cxn>
                  <a:cxn ang="0">
                    <a:pos x="9" y="6"/>
                  </a:cxn>
                  <a:cxn ang="0">
                    <a:pos x="3" y="2"/>
                  </a:cxn>
                  <a:cxn ang="0">
                    <a:pos x="1" y="4"/>
                  </a:cxn>
                  <a:cxn ang="0">
                    <a:pos x="4" y="3"/>
                  </a:cxn>
                  <a:cxn ang="0">
                    <a:pos x="7" y="7"/>
                  </a:cxn>
                  <a:cxn ang="0">
                    <a:pos x="2" y="8"/>
                  </a:cxn>
                  <a:cxn ang="0">
                    <a:pos x="2" y="10"/>
                  </a:cxn>
                  <a:cxn ang="0">
                    <a:pos x="4" y="9"/>
                  </a:cxn>
                  <a:cxn ang="0">
                    <a:pos x="6" y="9"/>
                  </a:cxn>
                  <a:cxn ang="0">
                    <a:pos x="9" y="13"/>
                  </a:cxn>
                  <a:cxn ang="0">
                    <a:pos x="6" y="10"/>
                  </a:cxn>
                </a:cxnLst>
                <a:rect l="0" t="0" r="r" b="b"/>
                <a:pathLst>
                  <a:path w="9" h="13">
                    <a:moveTo>
                      <a:pt x="6" y="10"/>
                    </a:moveTo>
                    <a:cubicBezTo>
                      <a:pt x="6" y="9"/>
                      <a:pt x="8" y="8"/>
                      <a:pt x="9" y="6"/>
                    </a:cubicBezTo>
                    <a:cubicBezTo>
                      <a:pt x="7" y="5"/>
                      <a:pt x="6" y="0"/>
                      <a:pt x="3" y="2"/>
                    </a:cubicBezTo>
                    <a:cubicBezTo>
                      <a:pt x="2" y="3"/>
                      <a:pt x="0" y="3"/>
                      <a:pt x="1" y="4"/>
                    </a:cubicBezTo>
                    <a:cubicBezTo>
                      <a:pt x="2" y="4"/>
                      <a:pt x="3" y="3"/>
                      <a:pt x="4" y="3"/>
                    </a:cubicBezTo>
                    <a:cubicBezTo>
                      <a:pt x="6" y="4"/>
                      <a:pt x="7" y="5"/>
                      <a:pt x="7" y="7"/>
                    </a:cubicBezTo>
                    <a:cubicBezTo>
                      <a:pt x="6" y="9"/>
                      <a:pt x="4" y="6"/>
                      <a:pt x="2" y="8"/>
                    </a:cubicBezTo>
                    <a:cubicBezTo>
                      <a:pt x="2" y="9"/>
                      <a:pt x="2" y="10"/>
                      <a:pt x="2" y="10"/>
                    </a:cubicBezTo>
                    <a:cubicBezTo>
                      <a:pt x="4" y="10"/>
                      <a:pt x="3" y="9"/>
                      <a:pt x="4" y="9"/>
                    </a:cubicBezTo>
                    <a:cubicBezTo>
                      <a:pt x="5" y="8"/>
                      <a:pt x="5" y="9"/>
                      <a:pt x="6" y="9"/>
                    </a:cubicBezTo>
                    <a:cubicBezTo>
                      <a:pt x="4" y="12"/>
                      <a:pt x="8" y="11"/>
                      <a:pt x="9" y="13"/>
                    </a:cubicBezTo>
                    <a:lnTo>
                      <a:pt x="6" y="1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3" name="Freeform 529"/>
              <p:cNvSpPr>
                <a:spLocks/>
              </p:cNvSpPr>
              <p:nvPr/>
            </p:nvSpPr>
            <p:spPr bwMode="auto">
              <a:xfrm>
                <a:off x="2200" y="2963"/>
                <a:ext cx="149" cy="121"/>
              </a:xfrm>
              <a:custGeom>
                <a:avLst/>
                <a:gdLst/>
                <a:ahLst/>
                <a:cxnLst>
                  <a:cxn ang="0">
                    <a:pos x="19" y="3"/>
                  </a:cxn>
                  <a:cxn ang="0">
                    <a:pos x="15" y="2"/>
                  </a:cxn>
                  <a:cxn ang="0">
                    <a:pos x="12" y="4"/>
                  </a:cxn>
                  <a:cxn ang="0">
                    <a:pos x="12" y="10"/>
                  </a:cxn>
                  <a:cxn ang="0">
                    <a:pos x="11" y="14"/>
                  </a:cxn>
                  <a:cxn ang="0">
                    <a:pos x="2" y="16"/>
                  </a:cxn>
                  <a:cxn ang="0">
                    <a:pos x="0" y="15"/>
                  </a:cxn>
                  <a:cxn ang="0">
                    <a:pos x="2" y="12"/>
                  </a:cxn>
                  <a:cxn ang="0">
                    <a:pos x="3" y="13"/>
                  </a:cxn>
                  <a:cxn ang="0">
                    <a:pos x="2" y="15"/>
                  </a:cxn>
                  <a:cxn ang="0">
                    <a:pos x="11" y="12"/>
                  </a:cxn>
                  <a:cxn ang="0">
                    <a:pos x="11" y="7"/>
                  </a:cxn>
                  <a:cxn ang="0">
                    <a:pos x="11" y="3"/>
                  </a:cxn>
                  <a:cxn ang="0">
                    <a:pos x="17" y="1"/>
                  </a:cxn>
                  <a:cxn ang="0">
                    <a:pos x="19" y="1"/>
                  </a:cxn>
                  <a:cxn ang="0">
                    <a:pos x="19" y="3"/>
                  </a:cxn>
                </a:cxnLst>
                <a:rect l="0" t="0" r="r" b="b"/>
                <a:pathLst>
                  <a:path w="19" h="16">
                    <a:moveTo>
                      <a:pt x="19" y="3"/>
                    </a:moveTo>
                    <a:cubicBezTo>
                      <a:pt x="18" y="1"/>
                      <a:pt x="16" y="3"/>
                      <a:pt x="15" y="2"/>
                    </a:cubicBezTo>
                    <a:cubicBezTo>
                      <a:pt x="14" y="2"/>
                      <a:pt x="13" y="3"/>
                      <a:pt x="12" y="4"/>
                    </a:cubicBezTo>
                    <a:cubicBezTo>
                      <a:pt x="10" y="6"/>
                      <a:pt x="14" y="8"/>
                      <a:pt x="12" y="10"/>
                    </a:cubicBezTo>
                    <a:cubicBezTo>
                      <a:pt x="12" y="12"/>
                      <a:pt x="11" y="13"/>
                      <a:pt x="11" y="14"/>
                    </a:cubicBezTo>
                    <a:cubicBezTo>
                      <a:pt x="8" y="15"/>
                      <a:pt x="5" y="16"/>
                      <a:pt x="2" y="16"/>
                    </a:cubicBezTo>
                    <a:cubicBezTo>
                      <a:pt x="1" y="16"/>
                      <a:pt x="1" y="16"/>
                      <a:pt x="0" y="15"/>
                    </a:cubicBezTo>
                    <a:cubicBezTo>
                      <a:pt x="1" y="14"/>
                      <a:pt x="1" y="13"/>
                      <a:pt x="2" y="12"/>
                    </a:cubicBezTo>
                    <a:cubicBezTo>
                      <a:pt x="3" y="12"/>
                      <a:pt x="3" y="12"/>
                      <a:pt x="3" y="13"/>
                    </a:cubicBezTo>
                    <a:cubicBezTo>
                      <a:pt x="4" y="14"/>
                      <a:pt x="1" y="14"/>
                      <a:pt x="2" y="15"/>
                    </a:cubicBezTo>
                    <a:cubicBezTo>
                      <a:pt x="5" y="15"/>
                      <a:pt x="9" y="15"/>
                      <a:pt x="11" y="12"/>
                    </a:cubicBezTo>
                    <a:cubicBezTo>
                      <a:pt x="10" y="10"/>
                      <a:pt x="12" y="8"/>
                      <a:pt x="11" y="7"/>
                    </a:cubicBezTo>
                    <a:cubicBezTo>
                      <a:pt x="10" y="5"/>
                      <a:pt x="11" y="4"/>
                      <a:pt x="11" y="3"/>
                    </a:cubicBezTo>
                    <a:cubicBezTo>
                      <a:pt x="13" y="0"/>
                      <a:pt x="15" y="1"/>
                      <a:pt x="17" y="1"/>
                    </a:cubicBezTo>
                    <a:cubicBezTo>
                      <a:pt x="18" y="2"/>
                      <a:pt x="18" y="2"/>
                      <a:pt x="19" y="1"/>
                    </a:cubicBezTo>
                    <a:cubicBezTo>
                      <a:pt x="19" y="2"/>
                      <a:pt x="19" y="3"/>
                      <a:pt x="19"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4" name="Freeform 530"/>
              <p:cNvSpPr>
                <a:spLocks/>
              </p:cNvSpPr>
              <p:nvPr/>
            </p:nvSpPr>
            <p:spPr bwMode="auto">
              <a:xfrm>
                <a:off x="4187" y="2168"/>
                <a:ext cx="110" cy="121"/>
              </a:xfrm>
              <a:custGeom>
                <a:avLst/>
                <a:gdLst/>
                <a:ahLst/>
                <a:cxnLst>
                  <a:cxn ang="0">
                    <a:pos x="12" y="14"/>
                  </a:cxn>
                  <a:cxn ang="0">
                    <a:pos x="10" y="13"/>
                  </a:cxn>
                  <a:cxn ang="0">
                    <a:pos x="11" y="4"/>
                  </a:cxn>
                  <a:cxn ang="0">
                    <a:pos x="4" y="0"/>
                  </a:cxn>
                  <a:cxn ang="0">
                    <a:pos x="0" y="2"/>
                  </a:cxn>
                  <a:cxn ang="0">
                    <a:pos x="4" y="2"/>
                  </a:cxn>
                  <a:cxn ang="0">
                    <a:pos x="10" y="4"/>
                  </a:cxn>
                  <a:cxn ang="0">
                    <a:pos x="11" y="10"/>
                  </a:cxn>
                  <a:cxn ang="0">
                    <a:pos x="6" y="6"/>
                  </a:cxn>
                  <a:cxn ang="0">
                    <a:pos x="2" y="9"/>
                  </a:cxn>
                  <a:cxn ang="0">
                    <a:pos x="5" y="8"/>
                  </a:cxn>
                  <a:cxn ang="0">
                    <a:pos x="11" y="11"/>
                  </a:cxn>
                  <a:cxn ang="0">
                    <a:pos x="9" y="12"/>
                  </a:cxn>
                  <a:cxn ang="0">
                    <a:pos x="10" y="14"/>
                  </a:cxn>
                  <a:cxn ang="0">
                    <a:pos x="12" y="16"/>
                  </a:cxn>
                  <a:cxn ang="0">
                    <a:pos x="12" y="14"/>
                  </a:cxn>
                </a:cxnLst>
                <a:rect l="0" t="0" r="r" b="b"/>
                <a:pathLst>
                  <a:path w="14" h="16">
                    <a:moveTo>
                      <a:pt x="12" y="14"/>
                    </a:moveTo>
                    <a:cubicBezTo>
                      <a:pt x="11" y="14"/>
                      <a:pt x="11" y="14"/>
                      <a:pt x="10" y="13"/>
                    </a:cubicBezTo>
                    <a:cubicBezTo>
                      <a:pt x="14" y="11"/>
                      <a:pt x="12" y="7"/>
                      <a:pt x="11" y="4"/>
                    </a:cubicBezTo>
                    <a:cubicBezTo>
                      <a:pt x="10" y="2"/>
                      <a:pt x="7" y="1"/>
                      <a:pt x="4" y="0"/>
                    </a:cubicBezTo>
                    <a:cubicBezTo>
                      <a:pt x="3" y="0"/>
                      <a:pt x="1" y="1"/>
                      <a:pt x="0" y="2"/>
                    </a:cubicBezTo>
                    <a:cubicBezTo>
                      <a:pt x="1" y="4"/>
                      <a:pt x="2" y="2"/>
                      <a:pt x="4" y="2"/>
                    </a:cubicBezTo>
                    <a:cubicBezTo>
                      <a:pt x="6" y="1"/>
                      <a:pt x="8" y="3"/>
                      <a:pt x="10" y="4"/>
                    </a:cubicBezTo>
                    <a:cubicBezTo>
                      <a:pt x="12" y="5"/>
                      <a:pt x="12" y="8"/>
                      <a:pt x="11" y="10"/>
                    </a:cubicBezTo>
                    <a:cubicBezTo>
                      <a:pt x="10" y="9"/>
                      <a:pt x="8" y="6"/>
                      <a:pt x="6" y="6"/>
                    </a:cubicBezTo>
                    <a:cubicBezTo>
                      <a:pt x="4" y="7"/>
                      <a:pt x="2" y="8"/>
                      <a:pt x="2" y="9"/>
                    </a:cubicBezTo>
                    <a:cubicBezTo>
                      <a:pt x="3" y="11"/>
                      <a:pt x="3" y="8"/>
                      <a:pt x="5" y="8"/>
                    </a:cubicBezTo>
                    <a:cubicBezTo>
                      <a:pt x="7" y="7"/>
                      <a:pt x="9" y="10"/>
                      <a:pt x="11" y="11"/>
                    </a:cubicBezTo>
                    <a:cubicBezTo>
                      <a:pt x="11" y="12"/>
                      <a:pt x="10" y="12"/>
                      <a:pt x="9" y="12"/>
                    </a:cubicBezTo>
                    <a:cubicBezTo>
                      <a:pt x="9" y="13"/>
                      <a:pt x="10" y="14"/>
                      <a:pt x="10" y="14"/>
                    </a:cubicBezTo>
                    <a:cubicBezTo>
                      <a:pt x="10" y="15"/>
                      <a:pt x="11" y="16"/>
                      <a:pt x="12" y="16"/>
                    </a:cubicBezTo>
                    <a:lnTo>
                      <a:pt x="12" y="14"/>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5" name="Freeform 531"/>
              <p:cNvSpPr>
                <a:spLocks/>
              </p:cNvSpPr>
              <p:nvPr/>
            </p:nvSpPr>
            <p:spPr bwMode="auto">
              <a:xfrm>
                <a:off x="2998" y="1676"/>
                <a:ext cx="133" cy="60"/>
              </a:xfrm>
              <a:custGeom>
                <a:avLst/>
                <a:gdLst/>
                <a:ahLst/>
                <a:cxnLst>
                  <a:cxn ang="0">
                    <a:pos x="16" y="4"/>
                  </a:cxn>
                  <a:cxn ang="0">
                    <a:pos x="16" y="7"/>
                  </a:cxn>
                  <a:cxn ang="0">
                    <a:pos x="6" y="7"/>
                  </a:cxn>
                  <a:cxn ang="0">
                    <a:pos x="0" y="8"/>
                  </a:cxn>
                  <a:cxn ang="0">
                    <a:pos x="2" y="4"/>
                  </a:cxn>
                  <a:cxn ang="0">
                    <a:pos x="10" y="3"/>
                  </a:cxn>
                  <a:cxn ang="0">
                    <a:pos x="13" y="3"/>
                  </a:cxn>
                  <a:cxn ang="0">
                    <a:pos x="16" y="4"/>
                  </a:cxn>
                </a:cxnLst>
                <a:rect l="0" t="0" r="r" b="b"/>
                <a:pathLst>
                  <a:path w="17" h="8">
                    <a:moveTo>
                      <a:pt x="16" y="4"/>
                    </a:moveTo>
                    <a:cubicBezTo>
                      <a:pt x="16" y="5"/>
                      <a:pt x="17" y="6"/>
                      <a:pt x="16" y="7"/>
                    </a:cubicBezTo>
                    <a:lnTo>
                      <a:pt x="6" y="7"/>
                    </a:lnTo>
                    <a:lnTo>
                      <a:pt x="0" y="8"/>
                    </a:lnTo>
                    <a:cubicBezTo>
                      <a:pt x="0" y="7"/>
                      <a:pt x="0" y="4"/>
                      <a:pt x="2" y="4"/>
                    </a:cubicBezTo>
                    <a:cubicBezTo>
                      <a:pt x="5" y="3"/>
                      <a:pt x="7" y="3"/>
                      <a:pt x="10" y="3"/>
                    </a:cubicBezTo>
                    <a:cubicBezTo>
                      <a:pt x="11" y="5"/>
                      <a:pt x="12" y="2"/>
                      <a:pt x="13" y="3"/>
                    </a:cubicBezTo>
                    <a:cubicBezTo>
                      <a:pt x="12" y="3"/>
                      <a:pt x="15" y="0"/>
                      <a:pt x="16" y="4"/>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6" name="Freeform 532"/>
              <p:cNvSpPr>
                <a:spLocks/>
              </p:cNvSpPr>
              <p:nvPr/>
            </p:nvSpPr>
            <p:spPr bwMode="auto">
              <a:xfrm>
                <a:off x="2889" y="1713"/>
                <a:ext cx="78" cy="61"/>
              </a:xfrm>
              <a:custGeom>
                <a:avLst/>
                <a:gdLst/>
                <a:ahLst/>
                <a:cxnLst>
                  <a:cxn ang="0">
                    <a:pos x="9" y="0"/>
                  </a:cxn>
                  <a:cxn ang="0">
                    <a:pos x="10" y="4"/>
                  </a:cxn>
                  <a:cxn ang="0">
                    <a:pos x="4" y="7"/>
                  </a:cxn>
                  <a:cxn ang="0">
                    <a:pos x="0" y="5"/>
                  </a:cxn>
                  <a:cxn ang="0">
                    <a:pos x="9" y="0"/>
                  </a:cxn>
                </a:cxnLst>
                <a:rect l="0" t="0" r="r" b="b"/>
                <a:pathLst>
                  <a:path w="10" h="8">
                    <a:moveTo>
                      <a:pt x="9" y="0"/>
                    </a:moveTo>
                    <a:cubicBezTo>
                      <a:pt x="9" y="2"/>
                      <a:pt x="8" y="3"/>
                      <a:pt x="10" y="4"/>
                    </a:cubicBezTo>
                    <a:lnTo>
                      <a:pt x="4" y="7"/>
                    </a:lnTo>
                    <a:cubicBezTo>
                      <a:pt x="2" y="8"/>
                      <a:pt x="1" y="5"/>
                      <a:pt x="0" y="5"/>
                    </a:cubicBezTo>
                    <a:cubicBezTo>
                      <a:pt x="4" y="3"/>
                      <a:pt x="5" y="2"/>
                      <a:pt x="9"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7" name="Freeform 533"/>
              <p:cNvSpPr>
                <a:spLocks/>
              </p:cNvSpPr>
              <p:nvPr/>
            </p:nvSpPr>
            <p:spPr bwMode="auto">
              <a:xfrm>
                <a:off x="2607" y="1751"/>
                <a:ext cx="141" cy="84"/>
              </a:xfrm>
              <a:custGeom>
                <a:avLst/>
                <a:gdLst/>
                <a:ahLst/>
                <a:cxnLst>
                  <a:cxn ang="0">
                    <a:pos x="18" y="3"/>
                  </a:cxn>
                  <a:cxn ang="0">
                    <a:pos x="2" y="11"/>
                  </a:cxn>
                  <a:cxn ang="0">
                    <a:pos x="0" y="7"/>
                  </a:cxn>
                  <a:cxn ang="0">
                    <a:pos x="5" y="4"/>
                  </a:cxn>
                  <a:cxn ang="0">
                    <a:pos x="6" y="6"/>
                  </a:cxn>
                  <a:cxn ang="0">
                    <a:pos x="10" y="2"/>
                  </a:cxn>
                  <a:cxn ang="0">
                    <a:pos x="17" y="0"/>
                  </a:cxn>
                  <a:cxn ang="0">
                    <a:pos x="18" y="3"/>
                  </a:cxn>
                </a:cxnLst>
                <a:rect l="0" t="0" r="r" b="b"/>
                <a:pathLst>
                  <a:path w="18" h="11">
                    <a:moveTo>
                      <a:pt x="18" y="3"/>
                    </a:moveTo>
                    <a:cubicBezTo>
                      <a:pt x="11" y="4"/>
                      <a:pt x="8" y="6"/>
                      <a:pt x="2" y="11"/>
                    </a:cubicBezTo>
                    <a:cubicBezTo>
                      <a:pt x="2" y="9"/>
                      <a:pt x="1" y="8"/>
                      <a:pt x="0" y="7"/>
                    </a:cubicBezTo>
                    <a:cubicBezTo>
                      <a:pt x="2" y="5"/>
                      <a:pt x="2" y="5"/>
                      <a:pt x="5" y="4"/>
                    </a:cubicBezTo>
                    <a:cubicBezTo>
                      <a:pt x="6" y="5"/>
                      <a:pt x="5" y="6"/>
                      <a:pt x="6" y="6"/>
                    </a:cubicBezTo>
                    <a:cubicBezTo>
                      <a:pt x="7" y="6"/>
                      <a:pt x="10" y="4"/>
                      <a:pt x="10" y="2"/>
                    </a:cubicBezTo>
                    <a:cubicBezTo>
                      <a:pt x="13" y="1"/>
                      <a:pt x="13" y="0"/>
                      <a:pt x="17" y="0"/>
                    </a:cubicBezTo>
                    <a:lnTo>
                      <a:pt x="18" y="3"/>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8" name="Freeform 534"/>
              <p:cNvSpPr>
                <a:spLocks/>
              </p:cNvSpPr>
              <p:nvPr/>
            </p:nvSpPr>
            <p:spPr bwMode="auto">
              <a:xfrm>
                <a:off x="2474" y="1797"/>
                <a:ext cx="383" cy="492"/>
              </a:xfrm>
              <a:custGeom>
                <a:avLst/>
                <a:gdLst/>
                <a:ahLst/>
                <a:cxnLst>
                  <a:cxn ang="0">
                    <a:pos x="49" y="1"/>
                  </a:cxn>
                  <a:cxn ang="0">
                    <a:pos x="45" y="5"/>
                  </a:cxn>
                  <a:cxn ang="0">
                    <a:pos x="22" y="29"/>
                  </a:cxn>
                  <a:cxn ang="0">
                    <a:pos x="14" y="45"/>
                  </a:cxn>
                  <a:cxn ang="0">
                    <a:pos x="12" y="55"/>
                  </a:cxn>
                  <a:cxn ang="0">
                    <a:pos x="11" y="58"/>
                  </a:cxn>
                  <a:cxn ang="0">
                    <a:pos x="11" y="64"/>
                  </a:cxn>
                  <a:cxn ang="0">
                    <a:pos x="1" y="65"/>
                  </a:cxn>
                  <a:cxn ang="0">
                    <a:pos x="8" y="33"/>
                  </a:cxn>
                  <a:cxn ang="0">
                    <a:pos x="31" y="9"/>
                  </a:cxn>
                  <a:cxn ang="0">
                    <a:pos x="33" y="7"/>
                  </a:cxn>
                  <a:cxn ang="0">
                    <a:pos x="34" y="8"/>
                  </a:cxn>
                  <a:cxn ang="0">
                    <a:pos x="34" y="10"/>
                  </a:cxn>
                  <a:cxn ang="0">
                    <a:pos x="37" y="10"/>
                  </a:cxn>
                  <a:cxn ang="0">
                    <a:pos x="42" y="4"/>
                  </a:cxn>
                  <a:cxn ang="0">
                    <a:pos x="44" y="2"/>
                  </a:cxn>
                  <a:cxn ang="0">
                    <a:pos x="48" y="0"/>
                  </a:cxn>
                  <a:cxn ang="0">
                    <a:pos x="49" y="1"/>
                  </a:cxn>
                </a:cxnLst>
                <a:rect l="0" t="0" r="r" b="b"/>
                <a:pathLst>
                  <a:path w="49" h="65">
                    <a:moveTo>
                      <a:pt x="49" y="1"/>
                    </a:moveTo>
                    <a:cubicBezTo>
                      <a:pt x="48" y="3"/>
                      <a:pt x="47" y="3"/>
                      <a:pt x="45" y="5"/>
                    </a:cubicBezTo>
                    <a:cubicBezTo>
                      <a:pt x="37" y="13"/>
                      <a:pt x="28" y="21"/>
                      <a:pt x="22" y="29"/>
                    </a:cubicBezTo>
                    <a:cubicBezTo>
                      <a:pt x="19" y="34"/>
                      <a:pt x="16" y="40"/>
                      <a:pt x="14" y="45"/>
                    </a:cubicBezTo>
                    <a:cubicBezTo>
                      <a:pt x="13" y="48"/>
                      <a:pt x="11" y="51"/>
                      <a:pt x="12" y="55"/>
                    </a:cubicBezTo>
                    <a:cubicBezTo>
                      <a:pt x="12" y="56"/>
                      <a:pt x="11" y="57"/>
                      <a:pt x="11" y="58"/>
                    </a:cubicBezTo>
                    <a:cubicBezTo>
                      <a:pt x="11" y="59"/>
                      <a:pt x="11" y="62"/>
                      <a:pt x="11" y="64"/>
                    </a:cubicBezTo>
                    <a:cubicBezTo>
                      <a:pt x="7" y="62"/>
                      <a:pt x="4" y="64"/>
                      <a:pt x="1" y="65"/>
                    </a:cubicBezTo>
                    <a:cubicBezTo>
                      <a:pt x="0" y="55"/>
                      <a:pt x="4" y="43"/>
                      <a:pt x="8" y="33"/>
                    </a:cubicBezTo>
                    <a:cubicBezTo>
                      <a:pt x="16" y="25"/>
                      <a:pt x="21" y="15"/>
                      <a:pt x="31" y="9"/>
                    </a:cubicBezTo>
                    <a:cubicBezTo>
                      <a:pt x="32" y="8"/>
                      <a:pt x="32" y="8"/>
                      <a:pt x="33" y="7"/>
                    </a:cubicBezTo>
                    <a:lnTo>
                      <a:pt x="34" y="8"/>
                    </a:lnTo>
                    <a:cubicBezTo>
                      <a:pt x="33" y="8"/>
                      <a:pt x="34" y="10"/>
                      <a:pt x="34" y="10"/>
                    </a:cubicBezTo>
                    <a:cubicBezTo>
                      <a:pt x="34" y="11"/>
                      <a:pt x="37" y="10"/>
                      <a:pt x="37" y="10"/>
                    </a:cubicBezTo>
                    <a:cubicBezTo>
                      <a:pt x="39" y="9"/>
                      <a:pt x="43" y="7"/>
                      <a:pt x="42" y="4"/>
                    </a:cubicBezTo>
                    <a:cubicBezTo>
                      <a:pt x="44" y="3"/>
                      <a:pt x="42" y="3"/>
                      <a:pt x="44" y="2"/>
                    </a:cubicBezTo>
                    <a:cubicBezTo>
                      <a:pt x="45" y="1"/>
                      <a:pt x="47" y="1"/>
                      <a:pt x="48" y="0"/>
                    </a:cubicBezTo>
                    <a:cubicBezTo>
                      <a:pt x="49" y="0"/>
                      <a:pt x="49" y="0"/>
                      <a:pt x="49"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59" name="Freeform 535"/>
              <p:cNvSpPr>
                <a:spLocks/>
              </p:cNvSpPr>
              <p:nvPr/>
            </p:nvSpPr>
            <p:spPr bwMode="auto">
              <a:xfrm>
                <a:off x="2685" y="1827"/>
                <a:ext cx="430" cy="659"/>
              </a:xfrm>
              <a:custGeom>
                <a:avLst/>
                <a:gdLst/>
                <a:ahLst/>
                <a:cxnLst>
                  <a:cxn ang="0">
                    <a:pos x="55" y="4"/>
                  </a:cxn>
                  <a:cxn ang="0">
                    <a:pos x="44" y="8"/>
                  </a:cxn>
                  <a:cxn ang="0">
                    <a:pos x="28" y="26"/>
                  </a:cxn>
                  <a:cxn ang="0">
                    <a:pos x="21" y="36"/>
                  </a:cxn>
                  <a:cxn ang="0">
                    <a:pos x="16" y="46"/>
                  </a:cxn>
                  <a:cxn ang="0">
                    <a:pos x="13" y="54"/>
                  </a:cxn>
                  <a:cxn ang="0">
                    <a:pos x="11" y="60"/>
                  </a:cxn>
                  <a:cxn ang="0">
                    <a:pos x="9" y="66"/>
                  </a:cxn>
                  <a:cxn ang="0">
                    <a:pos x="8" y="77"/>
                  </a:cxn>
                  <a:cxn ang="0">
                    <a:pos x="9" y="87"/>
                  </a:cxn>
                  <a:cxn ang="0">
                    <a:pos x="7" y="83"/>
                  </a:cxn>
                  <a:cxn ang="0">
                    <a:pos x="0" y="81"/>
                  </a:cxn>
                  <a:cxn ang="0">
                    <a:pos x="5" y="50"/>
                  </a:cxn>
                  <a:cxn ang="0">
                    <a:pos x="7" y="44"/>
                  </a:cxn>
                  <a:cxn ang="0">
                    <a:pos x="12" y="34"/>
                  </a:cxn>
                  <a:cxn ang="0">
                    <a:pos x="33" y="11"/>
                  </a:cxn>
                  <a:cxn ang="0">
                    <a:pos x="52" y="0"/>
                  </a:cxn>
                  <a:cxn ang="0">
                    <a:pos x="55" y="4"/>
                  </a:cxn>
                </a:cxnLst>
                <a:rect l="0" t="0" r="r" b="b"/>
                <a:pathLst>
                  <a:path w="55" h="87">
                    <a:moveTo>
                      <a:pt x="55" y="4"/>
                    </a:moveTo>
                    <a:cubicBezTo>
                      <a:pt x="50" y="5"/>
                      <a:pt x="48" y="6"/>
                      <a:pt x="44" y="8"/>
                    </a:cubicBezTo>
                    <a:cubicBezTo>
                      <a:pt x="37" y="12"/>
                      <a:pt x="30" y="18"/>
                      <a:pt x="28" y="26"/>
                    </a:cubicBezTo>
                    <a:cubicBezTo>
                      <a:pt x="25" y="29"/>
                      <a:pt x="24" y="33"/>
                      <a:pt x="21" y="36"/>
                    </a:cubicBezTo>
                    <a:cubicBezTo>
                      <a:pt x="20" y="40"/>
                      <a:pt x="17" y="43"/>
                      <a:pt x="16" y="46"/>
                    </a:cubicBezTo>
                    <a:cubicBezTo>
                      <a:pt x="15" y="49"/>
                      <a:pt x="14" y="51"/>
                      <a:pt x="13" y="54"/>
                    </a:cubicBezTo>
                    <a:cubicBezTo>
                      <a:pt x="13" y="56"/>
                      <a:pt x="11" y="57"/>
                      <a:pt x="11" y="60"/>
                    </a:cubicBezTo>
                    <a:cubicBezTo>
                      <a:pt x="9" y="62"/>
                      <a:pt x="11" y="64"/>
                      <a:pt x="9" y="66"/>
                    </a:cubicBezTo>
                    <a:cubicBezTo>
                      <a:pt x="10" y="69"/>
                      <a:pt x="8" y="73"/>
                      <a:pt x="8" y="77"/>
                    </a:cubicBezTo>
                    <a:cubicBezTo>
                      <a:pt x="7" y="81"/>
                      <a:pt x="11" y="83"/>
                      <a:pt x="9" y="87"/>
                    </a:cubicBezTo>
                    <a:cubicBezTo>
                      <a:pt x="8" y="87"/>
                      <a:pt x="8" y="84"/>
                      <a:pt x="7" y="83"/>
                    </a:cubicBezTo>
                    <a:cubicBezTo>
                      <a:pt x="5" y="82"/>
                      <a:pt x="2" y="82"/>
                      <a:pt x="0" y="81"/>
                    </a:cubicBezTo>
                    <a:cubicBezTo>
                      <a:pt x="0" y="71"/>
                      <a:pt x="2" y="61"/>
                      <a:pt x="5" y="50"/>
                    </a:cubicBezTo>
                    <a:cubicBezTo>
                      <a:pt x="6" y="48"/>
                      <a:pt x="6" y="46"/>
                      <a:pt x="7" y="44"/>
                    </a:cubicBezTo>
                    <a:lnTo>
                      <a:pt x="12" y="34"/>
                    </a:lnTo>
                    <a:cubicBezTo>
                      <a:pt x="17" y="25"/>
                      <a:pt x="25" y="17"/>
                      <a:pt x="33" y="11"/>
                    </a:cubicBezTo>
                    <a:cubicBezTo>
                      <a:pt x="39" y="5"/>
                      <a:pt x="45" y="2"/>
                      <a:pt x="52" y="0"/>
                    </a:cubicBezTo>
                    <a:cubicBezTo>
                      <a:pt x="52" y="1"/>
                      <a:pt x="54" y="2"/>
                      <a:pt x="55" y="4"/>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0" name="Freeform 536"/>
              <p:cNvSpPr>
                <a:spLocks/>
              </p:cNvSpPr>
              <p:nvPr/>
            </p:nvSpPr>
            <p:spPr bwMode="auto">
              <a:xfrm>
                <a:off x="2529" y="1827"/>
                <a:ext cx="54" cy="61"/>
              </a:xfrm>
              <a:custGeom>
                <a:avLst/>
                <a:gdLst/>
                <a:ahLst/>
                <a:cxnLst>
                  <a:cxn ang="0">
                    <a:pos x="7" y="0"/>
                  </a:cxn>
                  <a:cxn ang="0">
                    <a:pos x="7" y="4"/>
                  </a:cxn>
                  <a:cxn ang="0">
                    <a:pos x="2" y="8"/>
                  </a:cxn>
                  <a:cxn ang="0">
                    <a:pos x="1" y="6"/>
                  </a:cxn>
                  <a:cxn ang="0">
                    <a:pos x="0" y="4"/>
                  </a:cxn>
                  <a:cxn ang="0">
                    <a:pos x="7" y="0"/>
                  </a:cxn>
                </a:cxnLst>
                <a:rect l="0" t="0" r="r" b="b"/>
                <a:pathLst>
                  <a:path w="7" h="8">
                    <a:moveTo>
                      <a:pt x="7" y="0"/>
                    </a:moveTo>
                    <a:cubicBezTo>
                      <a:pt x="7" y="1"/>
                      <a:pt x="6" y="3"/>
                      <a:pt x="7" y="4"/>
                    </a:cubicBezTo>
                    <a:cubicBezTo>
                      <a:pt x="5" y="5"/>
                      <a:pt x="5" y="7"/>
                      <a:pt x="2" y="8"/>
                    </a:cubicBezTo>
                    <a:cubicBezTo>
                      <a:pt x="1" y="8"/>
                      <a:pt x="1" y="7"/>
                      <a:pt x="1" y="6"/>
                    </a:cubicBezTo>
                    <a:cubicBezTo>
                      <a:pt x="1" y="5"/>
                      <a:pt x="1" y="5"/>
                      <a:pt x="0" y="4"/>
                    </a:cubicBezTo>
                    <a:cubicBezTo>
                      <a:pt x="3" y="3"/>
                      <a:pt x="3" y="1"/>
                      <a:pt x="7"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1" name="Freeform 537"/>
              <p:cNvSpPr>
                <a:spLocks/>
              </p:cNvSpPr>
              <p:nvPr/>
            </p:nvSpPr>
            <p:spPr bwMode="auto">
              <a:xfrm>
                <a:off x="2881" y="1850"/>
                <a:ext cx="367" cy="257"/>
              </a:xfrm>
              <a:custGeom>
                <a:avLst/>
                <a:gdLst/>
                <a:ahLst/>
                <a:cxnLst>
                  <a:cxn ang="0">
                    <a:pos x="46" y="1"/>
                  </a:cxn>
                  <a:cxn ang="0">
                    <a:pos x="47" y="3"/>
                  </a:cxn>
                  <a:cxn ang="0">
                    <a:pos x="40" y="3"/>
                  </a:cxn>
                  <a:cxn ang="0">
                    <a:pos x="25" y="8"/>
                  </a:cxn>
                  <a:cxn ang="0">
                    <a:pos x="16" y="14"/>
                  </a:cxn>
                  <a:cxn ang="0">
                    <a:pos x="11" y="18"/>
                  </a:cxn>
                  <a:cxn ang="0">
                    <a:pos x="3" y="30"/>
                  </a:cxn>
                  <a:cxn ang="0">
                    <a:pos x="1" y="34"/>
                  </a:cxn>
                  <a:cxn ang="0">
                    <a:pos x="0" y="34"/>
                  </a:cxn>
                  <a:cxn ang="0">
                    <a:pos x="11" y="15"/>
                  </a:cxn>
                  <a:cxn ang="0">
                    <a:pos x="39" y="0"/>
                  </a:cxn>
                  <a:cxn ang="0">
                    <a:pos x="46" y="1"/>
                  </a:cxn>
                </a:cxnLst>
                <a:rect l="0" t="0" r="r" b="b"/>
                <a:pathLst>
                  <a:path w="47" h="34">
                    <a:moveTo>
                      <a:pt x="46" y="1"/>
                    </a:moveTo>
                    <a:cubicBezTo>
                      <a:pt x="46" y="2"/>
                      <a:pt x="47" y="2"/>
                      <a:pt x="47" y="3"/>
                    </a:cubicBezTo>
                    <a:cubicBezTo>
                      <a:pt x="44" y="4"/>
                      <a:pt x="43" y="2"/>
                      <a:pt x="40" y="3"/>
                    </a:cubicBezTo>
                    <a:cubicBezTo>
                      <a:pt x="35" y="3"/>
                      <a:pt x="29" y="5"/>
                      <a:pt x="25" y="8"/>
                    </a:cubicBezTo>
                    <a:cubicBezTo>
                      <a:pt x="21" y="8"/>
                      <a:pt x="19" y="12"/>
                      <a:pt x="16" y="14"/>
                    </a:cubicBezTo>
                    <a:cubicBezTo>
                      <a:pt x="15" y="16"/>
                      <a:pt x="12" y="16"/>
                      <a:pt x="11" y="18"/>
                    </a:cubicBezTo>
                    <a:cubicBezTo>
                      <a:pt x="10" y="22"/>
                      <a:pt x="7" y="27"/>
                      <a:pt x="3" y="30"/>
                    </a:cubicBezTo>
                    <a:lnTo>
                      <a:pt x="1" y="34"/>
                    </a:lnTo>
                    <a:lnTo>
                      <a:pt x="0" y="34"/>
                    </a:lnTo>
                    <a:cubicBezTo>
                      <a:pt x="3" y="27"/>
                      <a:pt x="7" y="21"/>
                      <a:pt x="11" y="15"/>
                    </a:cubicBezTo>
                    <a:cubicBezTo>
                      <a:pt x="19" y="7"/>
                      <a:pt x="28" y="1"/>
                      <a:pt x="39" y="0"/>
                    </a:cubicBezTo>
                    <a:cubicBezTo>
                      <a:pt x="42" y="0"/>
                      <a:pt x="44" y="0"/>
                      <a:pt x="46"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2" name="Freeform 538"/>
              <p:cNvSpPr>
                <a:spLocks/>
              </p:cNvSpPr>
              <p:nvPr/>
            </p:nvSpPr>
            <p:spPr bwMode="auto">
              <a:xfrm>
                <a:off x="2325" y="1895"/>
                <a:ext cx="188" cy="349"/>
              </a:xfrm>
              <a:custGeom>
                <a:avLst/>
                <a:gdLst/>
                <a:ahLst/>
                <a:cxnLst>
                  <a:cxn ang="0">
                    <a:pos x="21" y="0"/>
                  </a:cxn>
                  <a:cxn ang="0">
                    <a:pos x="21" y="1"/>
                  </a:cxn>
                  <a:cxn ang="0">
                    <a:pos x="24" y="4"/>
                  </a:cxn>
                  <a:cxn ang="0">
                    <a:pos x="10" y="21"/>
                  </a:cxn>
                  <a:cxn ang="0">
                    <a:pos x="7" y="45"/>
                  </a:cxn>
                  <a:cxn ang="0">
                    <a:pos x="3" y="46"/>
                  </a:cxn>
                  <a:cxn ang="0">
                    <a:pos x="3" y="44"/>
                  </a:cxn>
                  <a:cxn ang="0">
                    <a:pos x="9" y="12"/>
                  </a:cxn>
                  <a:cxn ang="0">
                    <a:pos x="21" y="0"/>
                  </a:cxn>
                </a:cxnLst>
                <a:rect l="0" t="0" r="r" b="b"/>
                <a:pathLst>
                  <a:path w="24" h="46">
                    <a:moveTo>
                      <a:pt x="21" y="0"/>
                    </a:moveTo>
                    <a:cubicBezTo>
                      <a:pt x="21" y="0"/>
                      <a:pt x="21" y="0"/>
                      <a:pt x="21" y="1"/>
                    </a:cubicBezTo>
                    <a:cubicBezTo>
                      <a:pt x="22" y="2"/>
                      <a:pt x="23" y="3"/>
                      <a:pt x="24" y="4"/>
                    </a:cubicBezTo>
                    <a:cubicBezTo>
                      <a:pt x="18" y="9"/>
                      <a:pt x="13" y="15"/>
                      <a:pt x="10" y="21"/>
                    </a:cubicBezTo>
                    <a:cubicBezTo>
                      <a:pt x="7" y="29"/>
                      <a:pt x="5" y="37"/>
                      <a:pt x="7" y="45"/>
                    </a:cubicBezTo>
                    <a:cubicBezTo>
                      <a:pt x="6" y="46"/>
                      <a:pt x="5" y="46"/>
                      <a:pt x="3" y="46"/>
                    </a:cubicBezTo>
                    <a:cubicBezTo>
                      <a:pt x="4" y="45"/>
                      <a:pt x="3" y="44"/>
                      <a:pt x="3" y="44"/>
                    </a:cubicBezTo>
                    <a:cubicBezTo>
                      <a:pt x="0" y="32"/>
                      <a:pt x="6" y="22"/>
                      <a:pt x="9" y="12"/>
                    </a:cubicBezTo>
                    <a:cubicBezTo>
                      <a:pt x="14" y="9"/>
                      <a:pt x="16" y="2"/>
                      <a:pt x="21"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3" name="Freeform 539"/>
              <p:cNvSpPr>
                <a:spLocks/>
              </p:cNvSpPr>
              <p:nvPr/>
            </p:nvSpPr>
            <p:spPr bwMode="auto">
              <a:xfrm>
                <a:off x="2169" y="1918"/>
                <a:ext cx="148" cy="318"/>
              </a:xfrm>
              <a:custGeom>
                <a:avLst/>
                <a:gdLst/>
                <a:ahLst/>
                <a:cxnLst>
                  <a:cxn ang="0">
                    <a:pos x="19" y="2"/>
                  </a:cxn>
                  <a:cxn ang="0">
                    <a:pos x="18" y="3"/>
                  </a:cxn>
                  <a:cxn ang="0">
                    <a:pos x="6" y="28"/>
                  </a:cxn>
                  <a:cxn ang="0">
                    <a:pos x="5" y="41"/>
                  </a:cxn>
                  <a:cxn ang="0">
                    <a:pos x="4" y="42"/>
                  </a:cxn>
                  <a:cxn ang="0">
                    <a:pos x="0" y="40"/>
                  </a:cxn>
                  <a:cxn ang="0">
                    <a:pos x="1" y="35"/>
                  </a:cxn>
                  <a:cxn ang="0">
                    <a:pos x="2" y="24"/>
                  </a:cxn>
                  <a:cxn ang="0">
                    <a:pos x="4" y="15"/>
                  </a:cxn>
                  <a:cxn ang="0">
                    <a:pos x="9" y="9"/>
                  </a:cxn>
                  <a:cxn ang="0">
                    <a:pos x="16" y="0"/>
                  </a:cxn>
                  <a:cxn ang="0">
                    <a:pos x="19" y="2"/>
                  </a:cxn>
                </a:cxnLst>
                <a:rect l="0" t="0" r="r" b="b"/>
                <a:pathLst>
                  <a:path w="19" h="42">
                    <a:moveTo>
                      <a:pt x="19" y="2"/>
                    </a:moveTo>
                    <a:cubicBezTo>
                      <a:pt x="19" y="3"/>
                      <a:pt x="19" y="2"/>
                      <a:pt x="18" y="3"/>
                    </a:cubicBezTo>
                    <a:cubicBezTo>
                      <a:pt x="10" y="9"/>
                      <a:pt x="8" y="19"/>
                      <a:pt x="6" y="28"/>
                    </a:cubicBezTo>
                    <a:cubicBezTo>
                      <a:pt x="5" y="32"/>
                      <a:pt x="5" y="37"/>
                      <a:pt x="5" y="41"/>
                    </a:cubicBezTo>
                    <a:cubicBezTo>
                      <a:pt x="5" y="42"/>
                      <a:pt x="5" y="42"/>
                      <a:pt x="4" y="42"/>
                    </a:cubicBezTo>
                    <a:cubicBezTo>
                      <a:pt x="2" y="42"/>
                      <a:pt x="2" y="40"/>
                      <a:pt x="0" y="40"/>
                    </a:cubicBezTo>
                    <a:lnTo>
                      <a:pt x="1" y="35"/>
                    </a:lnTo>
                    <a:lnTo>
                      <a:pt x="2" y="24"/>
                    </a:lnTo>
                    <a:cubicBezTo>
                      <a:pt x="2" y="21"/>
                      <a:pt x="4" y="18"/>
                      <a:pt x="4" y="15"/>
                    </a:cubicBezTo>
                    <a:cubicBezTo>
                      <a:pt x="9" y="13"/>
                      <a:pt x="8" y="11"/>
                      <a:pt x="9" y="9"/>
                    </a:cubicBezTo>
                    <a:cubicBezTo>
                      <a:pt x="12" y="6"/>
                      <a:pt x="14" y="3"/>
                      <a:pt x="16" y="0"/>
                    </a:cubicBezTo>
                    <a:cubicBezTo>
                      <a:pt x="17" y="0"/>
                      <a:pt x="18" y="1"/>
                      <a:pt x="19"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4" name="Freeform 540"/>
              <p:cNvSpPr>
                <a:spLocks/>
              </p:cNvSpPr>
              <p:nvPr/>
            </p:nvSpPr>
            <p:spPr bwMode="auto">
              <a:xfrm>
                <a:off x="3389" y="1948"/>
                <a:ext cx="118" cy="121"/>
              </a:xfrm>
              <a:custGeom>
                <a:avLst/>
                <a:gdLst/>
                <a:ahLst/>
                <a:cxnLst>
                  <a:cxn ang="0">
                    <a:pos x="10" y="2"/>
                  </a:cxn>
                  <a:cxn ang="0">
                    <a:pos x="10" y="4"/>
                  </a:cxn>
                  <a:cxn ang="0">
                    <a:pos x="9" y="5"/>
                  </a:cxn>
                  <a:cxn ang="0">
                    <a:pos x="11" y="8"/>
                  </a:cxn>
                  <a:cxn ang="0">
                    <a:pos x="15" y="11"/>
                  </a:cxn>
                  <a:cxn ang="0">
                    <a:pos x="14" y="15"/>
                  </a:cxn>
                  <a:cxn ang="0">
                    <a:pos x="12" y="16"/>
                  </a:cxn>
                  <a:cxn ang="0">
                    <a:pos x="11" y="16"/>
                  </a:cxn>
                  <a:cxn ang="0">
                    <a:pos x="11" y="15"/>
                  </a:cxn>
                  <a:cxn ang="0">
                    <a:pos x="3" y="14"/>
                  </a:cxn>
                  <a:cxn ang="0">
                    <a:pos x="0" y="12"/>
                  </a:cxn>
                  <a:cxn ang="0">
                    <a:pos x="1" y="2"/>
                  </a:cxn>
                  <a:cxn ang="0">
                    <a:pos x="3" y="2"/>
                  </a:cxn>
                  <a:cxn ang="0">
                    <a:pos x="7" y="0"/>
                  </a:cxn>
                  <a:cxn ang="0">
                    <a:pos x="10" y="2"/>
                  </a:cxn>
                </a:cxnLst>
                <a:rect l="0" t="0" r="r" b="b"/>
                <a:pathLst>
                  <a:path w="15" h="16">
                    <a:moveTo>
                      <a:pt x="10" y="2"/>
                    </a:moveTo>
                    <a:cubicBezTo>
                      <a:pt x="11" y="2"/>
                      <a:pt x="11" y="3"/>
                      <a:pt x="10" y="4"/>
                    </a:cubicBezTo>
                    <a:cubicBezTo>
                      <a:pt x="10" y="5"/>
                      <a:pt x="7" y="4"/>
                      <a:pt x="9" y="5"/>
                    </a:cubicBezTo>
                    <a:cubicBezTo>
                      <a:pt x="10" y="6"/>
                      <a:pt x="12" y="6"/>
                      <a:pt x="11" y="8"/>
                    </a:cubicBezTo>
                    <a:cubicBezTo>
                      <a:pt x="13" y="9"/>
                      <a:pt x="15" y="9"/>
                      <a:pt x="15" y="11"/>
                    </a:cubicBezTo>
                    <a:cubicBezTo>
                      <a:pt x="15" y="13"/>
                      <a:pt x="15" y="14"/>
                      <a:pt x="14" y="15"/>
                    </a:cubicBezTo>
                    <a:cubicBezTo>
                      <a:pt x="13" y="14"/>
                      <a:pt x="12" y="15"/>
                      <a:pt x="12" y="16"/>
                    </a:cubicBezTo>
                    <a:cubicBezTo>
                      <a:pt x="12" y="16"/>
                      <a:pt x="11" y="16"/>
                      <a:pt x="11" y="16"/>
                    </a:cubicBezTo>
                    <a:cubicBezTo>
                      <a:pt x="11" y="16"/>
                      <a:pt x="11" y="15"/>
                      <a:pt x="11" y="15"/>
                    </a:cubicBezTo>
                    <a:cubicBezTo>
                      <a:pt x="8" y="15"/>
                      <a:pt x="5" y="16"/>
                      <a:pt x="3" y="14"/>
                    </a:cubicBezTo>
                    <a:cubicBezTo>
                      <a:pt x="2" y="14"/>
                      <a:pt x="1" y="12"/>
                      <a:pt x="0" y="12"/>
                    </a:cubicBezTo>
                    <a:cubicBezTo>
                      <a:pt x="0" y="8"/>
                      <a:pt x="2" y="5"/>
                      <a:pt x="1" y="2"/>
                    </a:cubicBezTo>
                    <a:cubicBezTo>
                      <a:pt x="1" y="1"/>
                      <a:pt x="2" y="2"/>
                      <a:pt x="3" y="2"/>
                    </a:cubicBezTo>
                    <a:cubicBezTo>
                      <a:pt x="4" y="0"/>
                      <a:pt x="6" y="0"/>
                      <a:pt x="7" y="0"/>
                    </a:cubicBezTo>
                    <a:cubicBezTo>
                      <a:pt x="9" y="0"/>
                      <a:pt x="9" y="2"/>
                      <a:pt x="10"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5" name="Freeform 541"/>
              <p:cNvSpPr>
                <a:spLocks/>
              </p:cNvSpPr>
              <p:nvPr/>
            </p:nvSpPr>
            <p:spPr bwMode="auto">
              <a:xfrm>
                <a:off x="2865" y="1979"/>
                <a:ext cx="485" cy="658"/>
              </a:xfrm>
              <a:custGeom>
                <a:avLst/>
                <a:gdLst/>
                <a:ahLst/>
                <a:cxnLst>
                  <a:cxn ang="0">
                    <a:pos x="59" y="0"/>
                  </a:cxn>
                  <a:cxn ang="0">
                    <a:pos x="62" y="4"/>
                  </a:cxn>
                  <a:cxn ang="0">
                    <a:pos x="60" y="5"/>
                  </a:cxn>
                  <a:cxn ang="0">
                    <a:pos x="48" y="6"/>
                  </a:cxn>
                  <a:cxn ang="0">
                    <a:pos x="33" y="14"/>
                  </a:cxn>
                  <a:cxn ang="0">
                    <a:pos x="13" y="43"/>
                  </a:cxn>
                  <a:cxn ang="0">
                    <a:pos x="12" y="46"/>
                  </a:cxn>
                  <a:cxn ang="0">
                    <a:pos x="8" y="72"/>
                  </a:cxn>
                  <a:cxn ang="0">
                    <a:pos x="8" y="76"/>
                  </a:cxn>
                  <a:cxn ang="0">
                    <a:pos x="8" y="86"/>
                  </a:cxn>
                  <a:cxn ang="0">
                    <a:pos x="6" y="86"/>
                  </a:cxn>
                  <a:cxn ang="0">
                    <a:pos x="5" y="83"/>
                  </a:cxn>
                  <a:cxn ang="0">
                    <a:pos x="0" y="82"/>
                  </a:cxn>
                  <a:cxn ang="0">
                    <a:pos x="2" y="55"/>
                  </a:cxn>
                  <a:cxn ang="0">
                    <a:pos x="4" y="48"/>
                  </a:cxn>
                  <a:cxn ang="0">
                    <a:pos x="6" y="43"/>
                  </a:cxn>
                  <a:cxn ang="0">
                    <a:pos x="11" y="31"/>
                  </a:cxn>
                  <a:cxn ang="0">
                    <a:pos x="18" y="18"/>
                  </a:cxn>
                  <a:cxn ang="0">
                    <a:pos x="28" y="10"/>
                  </a:cxn>
                  <a:cxn ang="0">
                    <a:pos x="41" y="3"/>
                  </a:cxn>
                  <a:cxn ang="0">
                    <a:pos x="54" y="0"/>
                  </a:cxn>
                  <a:cxn ang="0">
                    <a:pos x="59" y="0"/>
                  </a:cxn>
                </a:cxnLst>
                <a:rect l="0" t="0" r="r" b="b"/>
                <a:pathLst>
                  <a:path w="62" h="87">
                    <a:moveTo>
                      <a:pt x="59" y="0"/>
                    </a:moveTo>
                    <a:cubicBezTo>
                      <a:pt x="60" y="1"/>
                      <a:pt x="62" y="2"/>
                      <a:pt x="62" y="4"/>
                    </a:cubicBezTo>
                    <a:cubicBezTo>
                      <a:pt x="61" y="6"/>
                      <a:pt x="58" y="5"/>
                      <a:pt x="60" y="5"/>
                    </a:cubicBezTo>
                    <a:cubicBezTo>
                      <a:pt x="56" y="5"/>
                      <a:pt x="51" y="5"/>
                      <a:pt x="48" y="6"/>
                    </a:cubicBezTo>
                    <a:cubicBezTo>
                      <a:pt x="42" y="7"/>
                      <a:pt x="38" y="10"/>
                      <a:pt x="33" y="14"/>
                    </a:cubicBezTo>
                    <a:cubicBezTo>
                      <a:pt x="23" y="22"/>
                      <a:pt x="17" y="32"/>
                      <a:pt x="13" y="43"/>
                    </a:cubicBezTo>
                    <a:cubicBezTo>
                      <a:pt x="13" y="44"/>
                      <a:pt x="12" y="45"/>
                      <a:pt x="12" y="46"/>
                    </a:cubicBezTo>
                    <a:cubicBezTo>
                      <a:pt x="10" y="54"/>
                      <a:pt x="7" y="64"/>
                      <a:pt x="8" y="72"/>
                    </a:cubicBezTo>
                    <a:cubicBezTo>
                      <a:pt x="7" y="73"/>
                      <a:pt x="7" y="75"/>
                      <a:pt x="8" y="76"/>
                    </a:cubicBezTo>
                    <a:cubicBezTo>
                      <a:pt x="8" y="79"/>
                      <a:pt x="8" y="83"/>
                      <a:pt x="8" y="86"/>
                    </a:cubicBezTo>
                    <a:cubicBezTo>
                      <a:pt x="8" y="87"/>
                      <a:pt x="7" y="86"/>
                      <a:pt x="6" y="86"/>
                    </a:cubicBezTo>
                    <a:lnTo>
                      <a:pt x="5" y="83"/>
                    </a:lnTo>
                    <a:cubicBezTo>
                      <a:pt x="3" y="83"/>
                      <a:pt x="1" y="83"/>
                      <a:pt x="0" y="82"/>
                    </a:cubicBezTo>
                    <a:cubicBezTo>
                      <a:pt x="3" y="73"/>
                      <a:pt x="0" y="64"/>
                      <a:pt x="2" y="55"/>
                    </a:cubicBezTo>
                    <a:cubicBezTo>
                      <a:pt x="1" y="52"/>
                      <a:pt x="5" y="50"/>
                      <a:pt x="4" y="48"/>
                    </a:cubicBezTo>
                    <a:cubicBezTo>
                      <a:pt x="5" y="46"/>
                      <a:pt x="5" y="44"/>
                      <a:pt x="6" y="43"/>
                    </a:cubicBezTo>
                    <a:cubicBezTo>
                      <a:pt x="6" y="38"/>
                      <a:pt x="10" y="35"/>
                      <a:pt x="11" y="31"/>
                    </a:cubicBezTo>
                    <a:cubicBezTo>
                      <a:pt x="12" y="26"/>
                      <a:pt x="14" y="22"/>
                      <a:pt x="18" y="18"/>
                    </a:cubicBezTo>
                    <a:cubicBezTo>
                      <a:pt x="21" y="15"/>
                      <a:pt x="24" y="12"/>
                      <a:pt x="28" y="10"/>
                    </a:cubicBezTo>
                    <a:cubicBezTo>
                      <a:pt x="33" y="7"/>
                      <a:pt x="36" y="4"/>
                      <a:pt x="41" y="3"/>
                    </a:cubicBezTo>
                    <a:cubicBezTo>
                      <a:pt x="45" y="3"/>
                      <a:pt x="53" y="4"/>
                      <a:pt x="54" y="0"/>
                    </a:cubicBezTo>
                    <a:cubicBezTo>
                      <a:pt x="56" y="0"/>
                      <a:pt x="57" y="0"/>
                      <a:pt x="59"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6" name="Freeform 542"/>
              <p:cNvSpPr>
                <a:spLocks/>
              </p:cNvSpPr>
              <p:nvPr/>
            </p:nvSpPr>
            <p:spPr bwMode="auto">
              <a:xfrm>
                <a:off x="3061" y="2168"/>
                <a:ext cx="618" cy="1598"/>
              </a:xfrm>
              <a:custGeom>
                <a:avLst/>
                <a:gdLst/>
                <a:ahLst/>
                <a:cxnLst>
                  <a:cxn ang="0">
                    <a:pos x="45" y="1"/>
                  </a:cxn>
                  <a:cxn ang="0">
                    <a:pos x="38" y="6"/>
                  </a:cxn>
                  <a:cxn ang="0">
                    <a:pos x="37" y="3"/>
                  </a:cxn>
                  <a:cxn ang="0">
                    <a:pos x="34" y="4"/>
                  </a:cxn>
                  <a:cxn ang="0">
                    <a:pos x="32" y="8"/>
                  </a:cxn>
                  <a:cxn ang="0">
                    <a:pos x="34" y="10"/>
                  </a:cxn>
                  <a:cxn ang="0">
                    <a:pos x="45" y="10"/>
                  </a:cxn>
                  <a:cxn ang="0">
                    <a:pos x="47" y="10"/>
                  </a:cxn>
                  <a:cxn ang="0">
                    <a:pos x="48" y="13"/>
                  </a:cxn>
                  <a:cxn ang="0">
                    <a:pos x="40" y="17"/>
                  </a:cxn>
                  <a:cxn ang="0">
                    <a:pos x="22" y="37"/>
                  </a:cxn>
                  <a:cxn ang="0">
                    <a:pos x="20" y="42"/>
                  </a:cxn>
                  <a:cxn ang="0">
                    <a:pos x="19" y="45"/>
                  </a:cxn>
                  <a:cxn ang="0">
                    <a:pos x="19" y="47"/>
                  </a:cxn>
                  <a:cxn ang="0">
                    <a:pos x="18" y="64"/>
                  </a:cxn>
                  <a:cxn ang="0">
                    <a:pos x="16" y="78"/>
                  </a:cxn>
                  <a:cxn ang="0">
                    <a:pos x="15" y="83"/>
                  </a:cxn>
                  <a:cxn ang="0">
                    <a:pos x="15" y="91"/>
                  </a:cxn>
                  <a:cxn ang="0">
                    <a:pos x="17" y="101"/>
                  </a:cxn>
                  <a:cxn ang="0">
                    <a:pos x="24" y="127"/>
                  </a:cxn>
                  <a:cxn ang="0">
                    <a:pos x="27" y="134"/>
                  </a:cxn>
                  <a:cxn ang="0">
                    <a:pos x="30" y="138"/>
                  </a:cxn>
                  <a:cxn ang="0">
                    <a:pos x="35" y="147"/>
                  </a:cxn>
                  <a:cxn ang="0">
                    <a:pos x="46" y="165"/>
                  </a:cxn>
                  <a:cxn ang="0">
                    <a:pos x="52" y="180"/>
                  </a:cxn>
                  <a:cxn ang="0">
                    <a:pos x="59" y="189"/>
                  </a:cxn>
                  <a:cxn ang="0">
                    <a:pos x="71" y="199"/>
                  </a:cxn>
                  <a:cxn ang="0">
                    <a:pos x="74" y="205"/>
                  </a:cxn>
                  <a:cxn ang="0">
                    <a:pos x="79" y="209"/>
                  </a:cxn>
                  <a:cxn ang="0">
                    <a:pos x="79" y="210"/>
                  </a:cxn>
                  <a:cxn ang="0">
                    <a:pos x="73" y="209"/>
                  </a:cxn>
                  <a:cxn ang="0">
                    <a:pos x="65" y="200"/>
                  </a:cxn>
                  <a:cxn ang="0">
                    <a:pos x="58" y="195"/>
                  </a:cxn>
                  <a:cxn ang="0">
                    <a:pos x="45" y="180"/>
                  </a:cxn>
                  <a:cxn ang="0">
                    <a:pos x="43" y="174"/>
                  </a:cxn>
                  <a:cxn ang="0">
                    <a:pos x="27" y="148"/>
                  </a:cxn>
                  <a:cxn ang="0">
                    <a:pos x="18" y="132"/>
                  </a:cxn>
                  <a:cxn ang="0">
                    <a:pos x="13" y="120"/>
                  </a:cxn>
                  <a:cxn ang="0">
                    <a:pos x="11" y="110"/>
                  </a:cxn>
                  <a:cxn ang="0">
                    <a:pos x="8" y="102"/>
                  </a:cxn>
                  <a:cxn ang="0">
                    <a:pos x="5" y="88"/>
                  </a:cxn>
                  <a:cxn ang="0">
                    <a:pos x="3" y="75"/>
                  </a:cxn>
                  <a:cxn ang="0">
                    <a:pos x="3" y="64"/>
                  </a:cxn>
                  <a:cxn ang="0">
                    <a:pos x="0" y="61"/>
                  </a:cxn>
                  <a:cxn ang="0">
                    <a:pos x="4" y="48"/>
                  </a:cxn>
                  <a:cxn ang="0">
                    <a:pos x="5" y="41"/>
                  </a:cxn>
                  <a:cxn ang="0">
                    <a:pos x="8" y="31"/>
                  </a:cxn>
                  <a:cxn ang="0">
                    <a:pos x="10" y="22"/>
                  </a:cxn>
                  <a:cxn ang="0">
                    <a:pos x="18" y="11"/>
                  </a:cxn>
                  <a:cxn ang="0">
                    <a:pos x="20" y="8"/>
                  </a:cxn>
                  <a:cxn ang="0">
                    <a:pos x="32" y="2"/>
                  </a:cxn>
                  <a:cxn ang="0">
                    <a:pos x="43" y="1"/>
                  </a:cxn>
                  <a:cxn ang="0">
                    <a:pos x="45" y="1"/>
                  </a:cxn>
                </a:cxnLst>
                <a:rect l="0" t="0" r="r" b="b"/>
                <a:pathLst>
                  <a:path w="79" h="211">
                    <a:moveTo>
                      <a:pt x="45" y="1"/>
                    </a:moveTo>
                    <a:cubicBezTo>
                      <a:pt x="43" y="3"/>
                      <a:pt x="43" y="7"/>
                      <a:pt x="38" y="6"/>
                    </a:cubicBezTo>
                    <a:cubicBezTo>
                      <a:pt x="38" y="6"/>
                      <a:pt x="37" y="4"/>
                      <a:pt x="37" y="3"/>
                    </a:cubicBezTo>
                    <a:cubicBezTo>
                      <a:pt x="37" y="2"/>
                      <a:pt x="34" y="5"/>
                      <a:pt x="34" y="4"/>
                    </a:cubicBezTo>
                    <a:cubicBezTo>
                      <a:pt x="32" y="5"/>
                      <a:pt x="32" y="7"/>
                      <a:pt x="32" y="8"/>
                    </a:cubicBezTo>
                    <a:cubicBezTo>
                      <a:pt x="33" y="9"/>
                      <a:pt x="33" y="10"/>
                      <a:pt x="34" y="10"/>
                    </a:cubicBezTo>
                    <a:cubicBezTo>
                      <a:pt x="37" y="10"/>
                      <a:pt x="43" y="13"/>
                      <a:pt x="45" y="10"/>
                    </a:cubicBezTo>
                    <a:cubicBezTo>
                      <a:pt x="47" y="10"/>
                      <a:pt x="46" y="9"/>
                      <a:pt x="47" y="10"/>
                    </a:cubicBezTo>
                    <a:cubicBezTo>
                      <a:pt x="48" y="11"/>
                      <a:pt x="49" y="11"/>
                      <a:pt x="48" y="13"/>
                    </a:cubicBezTo>
                    <a:cubicBezTo>
                      <a:pt x="46" y="15"/>
                      <a:pt x="43" y="15"/>
                      <a:pt x="40" y="17"/>
                    </a:cubicBezTo>
                    <a:cubicBezTo>
                      <a:pt x="33" y="23"/>
                      <a:pt x="26" y="29"/>
                      <a:pt x="22" y="37"/>
                    </a:cubicBezTo>
                    <a:cubicBezTo>
                      <a:pt x="22" y="39"/>
                      <a:pt x="21" y="41"/>
                      <a:pt x="20" y="42"/>
                    </a:cubicBezTo>
                    <a:lnTo>
                      <a:pt x="19" y="45"/>
                    </a:lnTo>
                    <a:cubicBezTo>
                      <a:pt x="20" y="46"/>
                      <a:pt x="19" y="46"/>
                      <a:pt x="19" y="47"/>
                    </a:cubicBezTo>
                    <a:cubicBezTo>
                      <a:pt x="18" y="54"/>
                      <a:pt x="18" y="57"/>
                      <a:pt x="18" y="64"/>
                    </a:cubicBezTo>
                    <a:cubicBezTo>
                      <a:pt x="17" y="68"/>
                      <a:pt x="18" y="74"/>
                      <a:pt x="16" y="78"/>
                    </a:cubicBezTo>
                    <a:cubicBezTo>
                      <a:pt x="15" y="80"/>
                      <a:pt x="15" y="81"/>
                      <a:pt x="15" y="83"/>
                    </a:cubicBezTo>
                    <a:cubicBezTo>
                      <a:pt x="15" y="86"/>
                      <a:pt x="15" y="88"/>
                      <a:pt x="15" y="91"/>
                    </a:cubicBezTo>
                    <a:cubicBezTo>
                      <a:pt x="15" y="94"/>
                      <a:pt x="17" y="98"/>
                      <a:pt x="17" y="101"/>
                    </a:cubicBezTo>
                    <a:cubicBezTo>
                      <a:pt x="20" y="110"/>
                      <a:pt x="19" y="119"/>
                      <a:pt x="24" y="127"/>
                    </a:cubicBezTo>
                    <a:cubicBezTo>
                      <a:pt x="24" y="130"/>
                      <a:pt x="28" y="131"/>
                      <a:pt x="27" y="134"/>
                    </a:cubicBezTo>
                    <a:cubicBezTo>
                      <a:pt x="28" y="135"/>
                      <a:pt x="29" y="137"/>
                      <a:pt x="30" y="138"/>
                    </a:cubicBezTo>
                    <a:cubicBezTo>
                      <a:pt x="31" y="142"/>
                      <a:pt x="33" y="144"/>
                      <a:pt x="35" y="147"/>
                    </a:cubicBezTo>
                    <a:cubicBezTo>
                      <a:pt x="38" y="153"/>
                      <a:pt x="41" y="160"/>
                      <a:pt x="46" y="165"/>
                    </a:cubicBezTo>
                    <a:cubicBezTo>
                      <a:pt x="48" y="171"/>
                      <a:pt x="50" y="175"/>
                      <a:pt x="52" y="180"/>
                    </a:cubicBezTo>
                    <a:cubicBezTo>
                      <a:pt x="55" y="183"/>
                      <a:pt x="57" y="186"/>
                      <a:pt x="59" y="189"/>
                    </a:cubicBezTo>
                    <a:cubicBezTo>
                      <a:pt x="63" y="192"/>
                      <a:pt x="66" y="197"/>
                      <a:pt x="71" y="199"/>
                    </a:cubicBezTo>
                    <a:cubicBezTo>
                      <a:pt x="73" y="201"/>
                      <a:pt x="73" y="203"/>
                      <a:pt x="74" y="205"/>
                    </a:cubicBezTo>
                    <a:cubicBezTo>
                      <a:pt x="75" y="207"/>
                      <a:pt x="77" y="208"/>
                      <a:pt x="79" y="209"/>
                    </a:cubicBezTo>
                    <a:lnTo>
                      <a:pt x="79" y="210"/>
                    </a:lnTo>
                    <a:cubicBezTo>
                      <a:pt x="77" y="211"/>
                      <a:pt x="74" y="210"/>
                      <a:pt x="73" y="209"/>
                    </a:cubicBezTo>
                    <a:cubicBezTo>
                      <a:pt x="71" y="205"/>
                      <a:pt x="68" y="203"/>
                      <a:pt x="65" y="200"/>
                    </a:cubicBezTo>
                    <a:cubicBezTo>
                      <a:pt x="62" y="199"/>
                      <a:pt x="60" y="196"/>
                      <a:pt x="58" y="195"/>
                    </a:cubicBezTo>
                    <a:cubicBezTo>
                      <a:pt x="54" y="189"/>
                      <a:pt x="48" y="186"/>
                      <a:pt x="45" y="180"/>
                    </a:cubicBezTo>
                    <a:cubicBezTo>
                      <a:pt x="44" y="178"/>
                      <a:pt x="44" y="176"/>
                      <a:pt x="43" y="174"/>
                    </a:cubicBezTo>
                    <a:cubicBezTo>
                      <a:pt x="39" y="164"/>
                      <a:pt x="34" y="156"/>
                      <a:pt x="27" y="148"/>
                    </a:cubicBezTo>
                    <a:cubicBezTo>
                      <a:pt x="24" y="143"/>
                      <a:pt x="22" y="137"/>
                      <a:pt x="18" y="132"/>
                    </a:cubicBezTo>
                    <a:cubicBezTo>
                      <a:pt x="16" y="128"/>
                      <a:pt x="15" y="124"/>
                      <a:pt x="13" y="120"/>
                    </a:cubicBezTo>
                    <a:cubicBezTo>
                      <a:pt x="13" y="117"/>
                      <a:pt x="10" y="114"/>
                      <a:pt x="11" y="110"/>
                    </a:cubicBezTo>
                    <a:cubicBezTo>
                      <a:pt x="9" y="108"/>
                      <a:pt x="9" y="105"/>
                      <a:pt x="8" y="102"/>
                    </a:cubicBezTo>
                    <a:cubicBezTo>
                      <a:pt x="6" y="97"/>
                      <a:pt x="6" y="93"/>
                      <a:pt x="5" y="88"/>
                    </a:cubicBezTo>
                    <a:cubicBezTo>
                      <a:pt x="4" y="83"/>
                      <a:pt x="4" y="79"/>
                      <a:pt x="3" y="75"/>
                    </a:cubicBezTo>
                    <a:cubicBezTo>
                      <a:pt x="4" y="71"/>
                      <a:pt x="5" y="67"/>
                      <a:pt x="3" y="64"/>
                    </a:cubicBezTo>
                    <a:cubicBezTo>
                      <a:pt x="2" y="63"/>
                      <a:pt x="0" y="61"/>
                      <a:pt x="0" y="61"/>
                    </a:cubicBezTo>
                    <a:cubicBezTo>
                      <a:pt x="3" y="57"/>
                      <a:pt x="1" y="52"/>
                      <a:pt x="4" y="48"/>
                    </a:cubicBezTo>
                    <a:cubicBezTo>
                      <a:pt x="5" y="46"/>
                      <a:pt x="4" y="43"/>
                      <a:pt x="5" y="41"/>
                    </a:cubicBezTo>
                    <a:cubicBezTo>
                      <a:pt x="6" y="38"/>
                      <a:pt x="7" y="35"/>
                      <a:pt x="8" y="31"/>
                    </a:cubicBezTo>
                    <a:cubicBezTo>
                      <a:pt x="8" y="28"/>
                      <a:pt x="10" y="25"/>
                      <a:pt x="10" y="22"/>
                    </a:cubicBezTo>
                    <a:cubicBezTo>
                      <a:pt x="13" y="18"/>
                      <a:pt x="16" y="14"/>
                      <a:pt x="18" y="11"/>
                    </a:cubicBezTo>
                    <a:cubicBezTo>
                      <a:pt x="18" y="10"/>
                      <a:pt x="19" y="8"/>
                      <a:pt x="20" y="8"/>
                    </a:cubicBezTo>
                    <a:cubicBezTo>
                      <a:pt x="25" y="8"/>
                      <a:pt x="27" y="3"/>
                      <a:pt x="32" y="2"/>
                    </a:cubicBezTo>
                    <a:cubicBezTo>
                      <a:pt x="36" y="0"/>
                      <a:pt x="39" y="1"/>
                      <a:pt x="43" y="1"/>
                    </a:cubicBezTo>
                    <a:lnTo>
                      <a:pt x="45" y="1"/>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7" name="Freeform 543"/>
              <p:cNvSpPr>
                <a:spLocks/>
              </p:cNvSpPr>
              <p:nvPr/>
            </p:nvSpPr>
            <p:spPr bwMode="auto">
              <a:xfrm>
                <a:off x="2513" y="2304"/>
                <a:ext cx="31" cy="68"/>
              </a:xfrm>
              <a:custGeom>
                <a:avLst/>
                <a:gdLst/>
                <a:ahLst/>
                <a:cxnLst>
                  <a:cxn ang="0">
                    <a:pos x="4" y="2"/>
                  </a:cxn>
                  <a:cxn ang="0">
                    <a:pos x="4" y="9"/>
                  </a:cxn>
                  <a:cxn ang="0">
                    <a:pos x="0" y="5"/>
                  </a:cxn>
                  <a:cxn ang="0">
                    <a:pos x="1" y="2"/>
                  </a:cxn>
                  <a:cxn ang="0">
                    <a:pos x="4" y="2"/>
                  </a:cxn>
                </a:cxnLst>
                <a:rect l="0" t="0" r="r" b="b"/>
                <a:pathLst>
                  <a:path w="4" h="9">
                    <a:moveTo>
                      <a:pt x="4" y="2"/>
                    </a:moveTo>
                    <a:cubicBezTo>
                      <a:pt x="3" y="5"/>
                      <a:pt x="4" y="6"/>
                      <a:pt x="4" y="9"/>
                    </a:cubicBezTo>
                    <a:cubicBezTo>
                      <a:pt x="2" y="9"/>
                      <a:pt x="0" y="8"/>
                      <a:pt x="0" y="5"/>
                    </a:cubicBezTo>
                    <a:cubicBezTo>
                      <a:pt x="0" y="3"/>
                      <a:pt x="0" y="4"/>
                      <a:pt x="1" y="2"/>
                    </a:cubicBezTo>
                    <a:cubicBezTo>
                      <a:pt x="0" y="3"/>
                      <a:pt x="1" y="0"/>
                      <a:pt x="4"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8" name="Freeform 544"/>
              <p:cNvSpPr>
                <a:spLocks/>
              </p:cNvSpPr>
              <p:nvPr/>
            </p:nvSpPr>
            <p:spPr bwMode="auto">
              <a:xfrm>
                <a:off x="2490" y="2418"/>
                <a:ext cx="62" cy="121"/>
              </a:xfrm>
              <a:custGeom>
                <a:avLst/>
                <a:gdLst/>
                <a:ahLst/>
                <a:cxnLst>
                  <a:cxn ang="0">
                    <a:pos x="3" y="1"/>
                  </a:cxn>
                  <a:cxn ang="0">
                    <a:pos x="3" y="3"/>
                  </a:cxn>
                  <a:cxn ang="0">
                    <a:pos x="3" y="7"/>
                  </a:cxn>
                  <a:cxn ang="0">
                    <a:pos x="6" y="9"/>
                  </a:cxn>
                  <a:cxn ang="0">
                    <a:pos x="8" y="14"/>
                  </a:cxn>
                  <a:cxn ang="0">
                    <a:pos x="3" y="15"/>
                  </a:cxn>
                  <a:cxn ang="0">
                    <a:pos x="2" y="7"/>
                  </a:cxn>
                  <a:cxn ang="0">
                    <a:pos x="1" y="0"/>
                  </a:cxn>
                  <a:cxn ang="0">
                    <a:pos x="3" y="1"/>
                  </a:cxn>
                </a:cxnLst>
                <a:rect l="0" t="0" r="r" b="b"/>
                <a:pathLst>
                  <a:path w="8" h="16">
                    <a:moveTo>
                      <a:pt x="3" y="1"/>
                    </a:moveTo>
                    <a:cubicBezTo>
                      <a:pt x="3" y="2"/>
                      <a:pt x="4" y="2"/>
                      <a:pt x="3" y="3"/>
                    </a:cubicBezTo>
                    <a:cubicBezTo>
                      <a:pt x="3" y="4"/>
                      <a:pt x="2" y="7"/>
                      <a:pt x="3" y="7"/>
                    </a:cubicBezTo>
                    <a:lnTo>
                      <a:pt x="6" y="9"/>
                    </a:lnTo>
                    <a:cubicBezTo>
                      <a:pt x="6" y="12"/>
                      <a:pt x="7" y="12"/>
                      <a:pt x="8" y="14"/>
                    </a:cubicBezTo>
                    <a:cubicBezTo>
                      <a:pt x="6" y="16"/>
                      <a:pt x="5" y="15"/>
                      <a:pt x="3" y="15"/>
                    </a:cubicBezTo>
                    <a:cubicBezTo>
                      <a:pt x="1" y="13"/>
                      <a:pt x="2" y="9"/>
                      <a:pt x="2" y="7"/>
                    </a:cubicBezTo>
                    <a:cubicBezTo>
                      <a:pt x="2" y="4"/>
                      <a:pt x="0" y="2"/>
                      <a:pt x="1" y="0"/>
                    </a:cubicBezTo>
                    <a:cubicBezTo>
                      <a:pt x="1" y="0"/>
                      <a:pt x="3" y="1"/>
                      <a:pt x="3"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69" name="Freeform 545"/>
              <p:cNvSpPr>
                <a:spLocks/>
              </p:cNvSpPr>
              <p:nvPr/>
            </p:nvSpPr>
            <p:spPr bwMode="auto">
              <a:xfrm>
                <a:off x="1222" y="2683"/>
                <a:ext cx="227" cy="257"/>
              </a:xfrm>
              <a:custGeom>
                <a:avLst/>
                <a:gdLst/>
                <a:ahLst/>
                <a:cxnLst>
                  <a:cxn ang="0">
                    <a:pos x="15" y="4"/>
                  </a:cxn>
                  <a:cxn ang="0">
                    <a:pos x="20" y="8"/>
                  </a:cxn>
                  <a:cxn ang="0">
                    <a:pos x="25" y="10"/>
                  </a:cxn>
                  <a:cxn ang="0">
                    <a:pos x="25" y="14"/>
                  </a:cxn>
                  <a:cxn ang="0">
                    <a:pos x="23" y="14"/>
                  </a:cxn>
                  <a:cxn ang="0">
                    <a:pos x="20" y="12"/>
                  </a:cxn>
                  <a:cxn ang="0">
                    <a:pos x="20" y="17"/>
                  </a:cxn>
                  <a:cxn ang="0">
                    <a:pos x="28" y="18"/>
                  </a:cxn>
                  <a:cxn ang="0">
                    <a:pos x="28" y="18"/>
                  </a:cxn>
                  <a:cxn ang="0">
                    <a:pos x="27" y="24"/>
                  </a:cxn>
                  <a:cxn ang="0">
                    <a:pos x="26" y="33"/>
                  </a:cxn>
                  <a:cxn ang="0">
                    <a:pos x="26" y="34"/>
                  </a:cxn>
                  <a:cxn ang="0">
                    <a:pos x="17" y="30"/>
                  </a:cxn>
                  <a:cxn ang="0">
                    <a:pos x="16" y="28"/>
                  </a:cxn>
                  <a:cxn ang="0">
                    <a:pos x="16" y="19"/>
                  </a:cxn>
                  <a:cxn ang="0">
                    <a:pos x="18" y="15"/>
                  </a:cxn>
                  <a:cxn ang="0">
                    <a:pos x="16" y="11"/>
                  </a:cxn>
                  <a:cxn ang="0">
                    <a:pos x="9" y="8"/>
                  </a:cxn>
                  <a:cxn ang="0">
                    <a:pos x="4" y="8"/>
                  </a:cxn>
                  <a:cxn ang="0">
                    <a:pos x="1" y="7"/>
                  </a:cxn>
                  <a:cxn ang="0">
                    <a:pos x="0" y="7"/>
                  </a:cxn>
                  <a:cxn ang="0">
                    <a:pos x="2" y="4"/>
                  </a:cxn>
                  <a:cxn ang="0">
                    <a:pos x="2" y="2"/>
                  </a:cxn>
                  <a:cxn ang="0">
                    <a:pos x="6" y="3"/>
                  </a:cxn>
                  <a:cxn ang="0">
                    <a:pos x="8" y="0"/>
                  </a:cxn>
                  <a:cxn ang="0">
                    <a:pos x="10" y="0"/>
                  </a:cxn>
                  <a:cxn ang="0">
                    <a:pos x="15" y="4"/>
                  </a:cxn>
                </a:cxnLst>
                <a:rect l="0" t="0" r="r" b="b"/>
                <a:pathLst>
                  <a:path w="29" h="34">
                    <a:moveTo>
                      <a:pt x="15" y="4"/>
                    </a:moveTo>
                    <a:cubicBezTo>
                      <a:pt x="17" y="5"/>
                      <a:pt x="19" y="6"/>
                      <a:pt x="20" y="8"/>
                    </a:cubicBezTo>
                    <a:cubicBezTo>
                      <a:pt x="23" y="10"/>
                      <a:pt x="25" y="5"/>
                      <a:pt x="25" y="10"/>
                    </a:cubicBezTo>
                    <a:cubicBezTo>
                      <a:pt x="24" y="11"/>
                      <a:pt x="26" y="13"/>
                      <a:pt x="25" y="14"/>
                    </a:cubicBezTo>
                    <a:cubicBezTo>
                      <a:pt x="25" y="15"/>
                      <a:pt x="24" y="14"/>
                      <a:pt x="23" y="14"/>
                    </a:cubicBezTo>
                    <a:cubicBezTo>
                      <a:pt x="23" y="14"/>
                      <a:pt x="22" y="11"/>
                      <a:pt x="20" y="12"/>
                    </a:cubicBezTo>
                    <a:cubicBezTo>
                      <a:pt x="20" y="13"/>
                      <a:pt x="20" y="16"/>
                      <a:pt x="20" y="17"/>
                    </a:cubicBezTo>
                    <a:cubicBezTo>
                      <a:pt x="22" y="19"/>
                      <a:pt x="25" y="17"/>
                      <a:pt x="28" y="18"/>
                    </a:cubicBezTo>
                    <a:cubicBezTo>
                      <a:pt x="27" y="18"/>
                      <a:pt x="29" y="18"/>
                      <a:pt x="28" y="18"/>
                    </a:cubicBezTo>
                    <a:cubicBezTo>
                      <a:pt x="27" y="20"/>
                      <a:pt x="28" y="22"/>
                      <a:pt x="27" y="24"/>
                    </a:cubicBezTo>
                    <a:cubicBezTo>
                      <a:pt x="26" y="27"/>
                      <a:pt x="26" y="30"/>
                      <a:pt x="26" y="33"/>
                    </a:cubicBezTo>
                    <a:cubicBezTo>
                      <a:pt x="26" y="33"/>
                      <a:pt x="26" y="34"/>
                      <a:pt x="26" y="34"/>
                    </a:cubicBezTo>
                    <a:cubicBezTo>
                      <a:pt x="23" y="34"/>
                      <a:pt x="21" y="31"/>
                      <a:pt x="17" y="30"/>
                    </a:cubicBezTo>
                    <a:cubicBezTo>
                      <a:pt x="15" y="30"/>
                      <a:pt x="15" y="27"/>
                      <a:pt x="16" y="28"/>
                    </a:cubicBezTo>
                    <a:cubicBezTo>
                      <a:pt x="14" y="25"/>
                      <a:pt x="16" y="22"/>
                      <a:pt x="16" y="19"/>
                    </a:cubicBezTo>
                    <a:cubicBezTo>
                      <a:pt x="17" y="18"/>
                      <a:pt x="17" y="16"/>
                      <a:pt x="18" y="15"/>
                    </a:cubicBezTo>
                    <a:cubicBezTo>
                      <a:pt x="18" y="13"/>
                      <a:pt x="17" y="11"/>
                      <a:pt x="16" y="11"/>
                    </a:cubicBezTo>
                    <a:cubicBezTo>
                      <a:pt x="13" y="11"/>
                      <a:pt x="12" y="9"/>
                      <a:pt x="9" y="8"/>
                    </a:cubicBezTo>
                    <a:cubicBezTo>
                      <a:pt x="7" y="8"/>
                      <a:pt x="7" y="10"/>
                      <a:pt x="4" y="8"/>
                    </a:cubicBezTo>
                    <a:cubicBezTo>
                      <a:pt x="3" y="8"/>
                      <a:pt x="3" y="7"/>
                      <a:pt x="1" y="7"/>
                    </a:cubicBezTo>
                    <a:cubicBezTo>
                      <a:pt x="2" y="7"/>
                      <a:pt x="0" y="8"/>
                      <a:pt x="0" y="7"/>
                    </a:cubicBezTo>
                    <a:cubicBezTo>
                      <a:pt x="1" y="6"/>
                      <a:pt x="2" y="6"/>
                      <a:pt x="2" y="4"/>
                    </a:cubicBezTo>
                    <a:cubicBezTo>
                      <a:pt x="3" y="3"/>
                      <a:pt x="1" y="3"/>
                      <a:pt x="2" y="2"/>
                    </a:cubicBezTo>
                    <a:cubicBezTo>
                      <a:pt x="3" y="2"/>
                      <a:pt x="5" y="3"/>
                      <a:pt x="6" y="3"/>
                    </a:cubicBezTo>
                    <a:cubicBezTo>
                      <a:pt x="6" y="2"/>
                      <a:pt x="8" y="1"/>
                      <a:pt x="8" y="0"/>
                    </a:cubicBezTo>
                    <a:cubicBezTo>
                      <a:pt x="9" y="0"/>
                      <a:pt x="9" y="1"/>
                      <a:pt x="10" y="0"/>
                    </a:cubicBezTo>
                    <a:cubicBezTo>
                      <a:pt x="12" y="3"/>
                      <a:pt x="15" y="0"/>
                      <a:pt x="15" y="4"/>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0" name="Freeform 546"/>
              <p:cNvSpPr>
                <a:spLocks/>
              </p:cNvSpPr>
              <p:nvPr/>
            </p:nvSpPr>
            <p:spPr bwMode="auto">
              <a:xfrm>
                <a:off x="2388" y="2736"/>
                <a:ext cx="321" cy="583"/>
              </a:xfrm>
              <a:custGeom>
                <a:avLst/>
                <a:gdLst/>
                <a:ahLst/>
                <a:cxnLst>
                  <a:cxn ang="0">
                    <a:pos x="5" y="1"/>
                  </a:cxn>
                  <a:cxn ang="0">
                    <a:pos x="8" y="12"/>
                  </a:cxn>
                  <a:cxn ang="0">
                    <a:pos x="13" y="27"/>
                  </a:cxn>
                  <a:cxn ang="0">
                    <a:pos x="19" y="38"/>
                  </a:cxn>
                  <a:cxn ang="0">
                    <a:pos x="31" y="59"/>
                  </a:cxn>
                  <a:cxn ang="0">
                    <a:pos x="40" y="73"/>
                  </a:cxn>
                  <a:cxn ang="0">
                    <a:pos x="39" y="77"/>
                  </a:cxn>
                  <a:cxn ang="0">
                    <a:pos x="38" y="75"/>
                  </a:cxn>
                  <a:cxn ang="0">
                    <a:pos x="38" y="75"/>
                  </a:cxn>
                  <a:cxn ang="0">
                    <a:pos x="26" y="64"/>
                  </a:cxn>
                  <a:cxn ang="0">
                    <a:pos x="23" y="59"/>
                  </a:cxn>
                  <a:cxn ang="0">
                    <a:pos x="21" y="51"/>
                  </a:cxn>
                  <a:cxn ang="0">
                    <a:pos x="19" y="46"/>
                  </a:cxn>
                  <a:cxn ang="0">
                    <a:pos x="17" y="41"/>
                  </a:cxn>
                  <a:cxn ang="0">
                    <a:pos x="7" y="27"/>
                  </a:cxn>
                  <a:cxn ang="0">
                    <a:pos x="5" y="20"/>
                  </a:cxn>
                  <a:cxn ang="0">
                    <a:pos x="1" y="11"/>
                  </a:cxn>
                  <a:cxn ang="0">
                    <a:pos x="2" y="3"/>
                  </a:cxn>
                  <a:cxn ang="0">
                    <a:pos x="3" y="0"/>
                  </a:cxn>
                  <a:cxn ang="0">
                    <a:pos x="5" y="1"/>
                  </a:cxn>
                </a:cxnLst>
                <a:rect l="0" t="0" r="r" b="b"/>
                <a:pathLst>
                  <a:path w="41" h="77">
                    <a:moveTo>
                      <a:pt x="5" y="1"/>
                    </a:moveTo>
                    <a:cubicBezTo>
                      <a:pt x="6" y="5"/>
                      <a:pt x="6" y="8"/>
                      <a:pt x="8" y="12"/>
                    </a:cubicBezTo>
                    <a:cubicBezTo>
                      <a:pt x="10" y="17"/>
                      <a:pt x="10" y="22"/>
                      <a:pt x="13" y="27"/>
                    </a:cubicBezTo>
                    <a:cubicBezTo>
                      <a:pt x="14" y="32"/>
                      <a:pt x="17" y="34"/>
                      <a:pt x="19" y="38"/>
                    </a:cubicBezTo>
                    <a:cubicBezTo>
                      <a:pt x="24" y="45"/>
                      <a:pt x="27" y="52"/>
                      <a:pt x="31" y="59"/>
                    </a:cubicBezTo>
                    <a:cubicBezTo>
                      <a:pt x="34" y="65"/>
                      <a:pt x="37" y="68"/>
                      <a:pt x="40" y="73"/>
                    </a:cubicBezTo>
                    <a:cubicBezTo>
                      <a:pt x="41" y="74"/>
                      <a:pt x="39" y="76"/>
                      <a:pt x="39" y="77"/>
                    </a:cubicBezTo>
                    <a:lnTo>
                      <a:pt x="38" y="75"/>
                    </a:lnTo>
                    <a:cubicBezTo>
                      <a:pt x="39" y="74"/>
                      <a:pt x="39" y="76"/>
                      <a:pt x="38" y="75"/>
                    </a:cubicBezTo>
                    <a:cubicBezTo>
                      <a:pt x="33" y="72"/>
                      <a:pt x="31" y="67"/>
                      <a:pt x="26" y="64"/>
                    </a:cubicBezTo>
                    <a:cubicBezTo>
                      <a:pt x="25" y="62"/>
                      <a:pt x="25" y="60"/>
                      <a:pt x="23" y="59"/>
                    </a:cubicBezTo>
                    <a:cubicBezTo>
                      <a:pt x="23" y="56"/>
                      <a:pt x="21" y="54"/>
                      <a:pt x="21" y="51"/>
                    </a:cubicBezTo>
                    <a:cubicBezTo>
                      <a:pt x="20" y="49"/>
                      <a:pt x="20" y="47"/>
                      <a:pt x="19" y="46"/>
                    </a:cubicBezTo>
                    <a:cubicBezTo>
                      <a:pt x="19" y="44"/>
                      <a:pt x="18" y="42"/>
                      <a:pt x="17" y="41"/>
                    </a:cubicBezTo>
                    <a:cubicBezTo>
                      <a:pt x="10" y="40"/>
                      <a:pt x="10" y="32"/>
                      <a:pt x="7" y="27"/>
                    </a:cubicBezTo>
                    <a:cubicBezTo>
                      <a:pt x="6" y="25"/>
                      <a:pt x="5" y="23"/>
                      <a:pt x="5" y="20"/>
                    </a:cubicBezTo>
                    <a:cubicBezTo>
                      <a:pt x="3" y="17"/>
                      <a:pt x="3" y="14"/>
                      <a:pt x="1" y="11"/>
                    </a:cubicBezTo>
                    <a:cubicBezTo>
                      <a:pt x="0" y="7"/>
                      <a:pt x="4" y="6"/>
                      <a:pt x="2" y="3"/>
                    </a:cubicBezTo>
                    <a:cubicBezTo>
                      <a:pt x="3" y="2"/>
                      <a:pt x="2" y="1"/>
                      <a:pt x="3" y="0"/>
                    </a:cubicBezTo>
                    <a:cubicBezTo>
                      <a:pt x="5" y="0"/>
                      <a:pt x="4" y="0"/>
                      <a:pt x="5"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1" name="Freeform 547"/>
              <p:cNvSpPr>
                <a:spLocks/>
              </p:cNvSpPr>
              <p:nvPr/>
            </p:nvSpPr>
            <p:spPr bwMode="auto">
              <a:xfrm>
                <a:off x="2896" y="2751"/>
                <a:ext cx="266" cy="576"/>
              </a:xfrm>
              <a:custGeom>
                <a:avLst/>
                <a:gdLst/>
                <a:ahLst/>
                <a:cxnLst>
                  <a:cxn ang="0">
                    <a:pos x="7" y="1"/>
                  </a:cxn>
                  <a:cxn ang="0">
                    <a:pos x="7" y="6"/>
                  </a:cxn>
                  <a:cxn ang="0">
                    <a:pos x="13" y="27"/>
                  </a:cxn>
                  <a:cxn ang="0">
                    <a:pos x="17" y="44"/>
                  </a:cxn>
                  <a:cxn ang="0">
                    <a:pos x="25" y="62"/>
                  </a:cxn>
                  <a:cxn ang="0">
                    <a:pos x="31" y="72"/>
                  </a:cxn>
                  <a:cxn ang="0">
                    <a:pos x="31" y="74"/>
                  </a:cxn>
                  <a:cxn ang="0">
                    <a:pos x="33" y="76"/>
                  </a:cxn>
                  <a:cxn ang="0">
                    <a:pos x="29" y="75"/>
                  </a:cxn>
                  <a:cxn ang="0">
                    <a:pos x="21" y="60"/>
                  </a:cxn>
                  <a:cxn ang="0">
                    <a:pos x="15" y="49"/>
                  </a:cxn>
                  <a:cxn ang="0">
                    <a:pos x="13" y="44"/>
                  </a:cxn>
                  <a:cxn ang="0">
                    <a:pos x="12" y="38"/>
                  </a:cxn>
                  <a:cxn ang="0">
                    <a:pos x="9" y="30"/>
                  </a:cxn>
                  <a:cxn ang="0">
                    <a:pos x="7" y="24"/>
                  </a:cxn>
                  <a:cxn ang="0">
                    <a:pos x="4" y="13"/>
                  </a:cxn>
                  <a:cxn ang="0">
                    <a:pos x="0" y="4"/>
                  </a:cxn>
                  <a:cxn ang="0">
                    <a:pos x="1" y="2"/>
                  </a:cxn>
                  <a:cxn ang="0">
                    <a:pos x="7" y="1"/>
                  </a:cxn>
                </a:cxnLst>
                <a:rect l="0" t="0" r="r" b="b"/>
                <a:pathLst>
                  <a:path w="34" h="76">
                    <a:moveTo>
                      <a:pt x="7" y="1"/>
                    </a:moveTo>
                    <a:cubicBezTo>
                      <a:pt x="7" y="3"/>
                      <a:pt x="6" y="4"/>
                      <a:pt x="7" y="6"/>
                    </a:cubicBezTo>
                    <a:cubicBezTo>
                      <a:pt x="7" y="13"/>
                      <a:pt x="11" y="20"/>
                      <a:pt x="13" y="27"/>
                    </a:cubicBezTo>
                    <a:cubicBezTo>
                      <a:pt x="15" y="33"/>
                      <a:pt x="16" y="39"/>
                      <a:pt x="17" y="44"/>
                    </a:cubicBezTo>
                    <a:cubicBezTo>
                      <a:pt x="19" y="50"/>
                      <a:pt x="22" y="56"/>
                      <a:pt x="25" y="62"/>
                    </a:cubicBezTo>
                    <a:cubicBezTo>
                      <a:pt x="28" y="65"/>
                      <a:pt x="29" y="68"/>
                      <a:pt x="31" y="72"/>
                    </a:cubicBezTo>
                    <a:cubicBezTo>
                      <a:pt x="30" y="73"/>
                      <a:pt x="32" y="72"/>
                      <a:pt x="31" y="74"/>
                    </a:cubicBezTo>
                    <a:cubicBezTo>
                      <a:pt x="32" y="74"/>
                      <a:pt x="34" y="75"/>
                      <a:pt x="33" y="76"/>
                    </a:cubicBezTo>
                    <a:cubicBezTo>
                      <a:pt x="32" y="76"/>
                      <a:pt x="30" y="76"/>
                      <a:pt x="29" y="75"/>
                    </a:cubicBezTo>
                    <a:cubicBezTo>
                      <a:pt x="28" y="70"/>
                      <a:pt x="23" y="65"/>
                      <a:pt x="21" y="60"/>
                    </a:cubicBezTo>
                    <a:cubicBezTo>
                      <a:pt x="18" y="57"/>
                      <a:pt x="15" y="53"/>
                      <a:pt x="15" y="49"/>
                    </a:cubicBezTo>
                    <a:cubicBezTo>
                      <a:pt x="14" y="47"/>
                      <a:pt x="11" y="46"/>
                      <a:pt x="13" y="44"/>
                    </a:cubicBezTo>
                    <a:cubicBezTo>
                      <a:pt x="12" y="42"/>
                      <a:pt x="11" y="41"/>
                      <a:pt x="12" y="38"/>
                    </a:cubicBezTo>
                    <a:cubicBezTo>
                      <a:pt x="10" y="36"/>
                      <a:pt x="9" y="33"/>
                      <a:pt x="9" y="30"/>
                    </a:cubicBezTo>
                    <a:cubicBezTo>
                      <a:pt x="8" y="29"/>
                      <a:pt x="8" y="26"/>
                      <a:pt x="7" y="24"/>
                    </a:cubicBezTo>
                    <a:cubicBezTo>
                      <a:pt x="6" y="20"/>
                      <a:pt x="4" y="17"/>
                      <a:pt x="4" y="13"/>
                    </a:cubicBezTo>
                    <a:cubicBezTo>
                      <a:pt x="2" y="10"/>
                      <a:pt x="2" y="7"/>
                      <a:pt x="0" y="4"/>
                    </a:cubicBezTo>
                    <a:cubicBezTo>
                      <a:pt x="0" y="3"/>
                      <a:pt x="0" y="2"/>
                      <a:pt x="1" y="2"/>
                    </a:cubicBezTo>
                    <a:cubicBezTo>
                      <a:pt x="3" y="3"/>
                      <a:pt x="6" y="0"/>
                      <a:pt x="7"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2" name="Freeform 548"/>
              <p:cNvSpPr>
                <a:spLocks/>
              </p:cNvSpPr>
              <p:nvPr/>
            </p:nvSpPr>
            <p:spPr bwMode="auto">
              <a:xfrm>
                <a:off x="2795" y="2827"/>
                <a:ext cx="47" cy="38"/>
              </a:xfrm>
              <a:custGeom>
                <a:avLst/>
                <a:gdLst/>
                <a:ahLst/>
                <a:cxnLst>
                  <a:cxn ang="0">
                    <a:pos x="4" y="2"/>
                  </a:cxn>
                  <a:cxn ang="0">
                    <a:pos x="3" y="3"/>
                  </a:cxn>
                  <a:cxn ang="0">
                    <a:pos x="6" y="5"/>
                  </a:cxn>
                  <a:cxn ang="0">
                    <a:pos x="3" y="4"/>
                  </a:cxn>
                  <a:cxn ang="0">
                    <a:pos x="0" y="3"/>
                  </a:cxn>
                  <a:cxn ang="0">
                    <a:pos x="1" y="1"/>
                  </a:cxn>
                  <a:cxn ang="0">
                    <a:pos x="4" y="2"/>
                  </a:cxn>
                </a:cxnLst>
                <a:rect l="0" t="0" r="r" b="b"/>
                <a:pathLst>
                  <a:path w="6" h="5">
                    <a:moveTo>
                      <a:pt x="4" y="2"/>
                    </a:moveTo>
                    <a:cubicBezTo>
                      <a:pt x="3" y="2"/>
                      <a:pt x="4" y="3"/>
                      <a:pt x="3" y="3"/>
                    </a:cubicBezTo>
                    <a:cubicBezTo>
                      <a:pt x="5" y="3"/>
                      <a:pt x="6" y="4"/>
                      <a:pt x="6" y="5"/>
                    </a:cubicBezTo>
                    <a:cubicBezTo>
                      <a:pt x="6" y="5"/>
                      <a:pt x="4" y="4"/>
                      <a:pt x="3" y="4"/>
                    </a:cubicBezTo>
                    <a:cubicBezTo>
                      <a:pt x="1" y="4"/>
                      <a:pt x="1" y="4"/>
                      <a:pt x="0" y="3"/>
                    </a:cubicBezTo>
                    <a:cubicBezTo>
                      <a:pt x="0" y="2"/>
                      <a:pt x="0" y="2"/>
                      <a:pt x="1" y="1"/>
                    </a:cubicBezTo>
                    <a:cubicBezTo>
                      <a:pt x="2" y="1"/>
                      <a:pt x="3" y="0"/>
                      <a:pt x="4"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3" name="Freeform 549"/>
              <p:cNvSpPr>
                <a:spLocks/>
              </p:cNvSpPr>
              <p:nvPr/>
            </p:nvSpPr>
            <p:spPr bwMode="auto">
              <a:xfrm>
                <a:off x="2263" y="2812"/>
                <a:ext cx="54" cy="91"/>
              </a:xfrm>
              <a:custGeom>
                <a:avLst/>
                <a:gdLst/>
                <a:ahLst/>
                <a:cxnLst>
                  <a:cxn ang="0">
                    <a:pos x="3" y="0"/>
                  </a:cxn>
                  <a:cxn ang="0">
                    <a:pos x="7" y="9"/>
                  </a:cxn>
                  <a:cxn ang="0">
                    <a:pos x="3" y="11"/>
                  </a:cxn>
                  <a:cxn ang="0">
                    <a:pos x="0" y="6"/>
                  </a:cxn>
                  <a:cxn ang="0">
                    <a:pos x="0" y="5"/>
                  </a:cxn>
                  <a:cxn ang="0">
                    <a:pos x="3" y="0"/>
                  </a:cxn>
                </a:cxnLst>
                <a:rect l="0" t="0" r="r" b="b"/>
                <a:pathLst>
                  <a:path w="7" h="12">
                    <a:moveTo>
                      <a:pt x="3" y="0"/>
                    </a:moveTo>
                    <a:cubicBezTo>
                      <a:pt x="3" y="2"/>
                      <a:pt x="5" y="4"/>
                      <a:pt x="7" y="9"/>
                    </a:cubicBezTo>
                    <a:cubicBezTo>
                      <a:pt x="6" y="9"/>
                      <a:pt x="4" y="12"/>
                      <a:pt x="3" y="11"/>
                    </a:cubicBezTo>
                    <a:cubicBezTo>
                      <a:pt x="1" y="9"/>
                      <a:pt x="1" y="8"/>
                      <a:pt x="0" y="6"/>
                    </a:cubicBezTo>
                    <a:lnTo>
                      <a:pt x="0" y="5"/>
                    </a:lnTo>
                    <a:cubicBezTo>
                      <a:pt x="1" y="3"/>
                      <a:pt x="1" y="1"/>
                      <a:pt x="3"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4" name="Freeform 550"/>
              <p:cNvSpPr>
                <a:spLocks/>
              </p:cNvSpPr>
              <p:nvPr/>
            </p:nvSpPr>
            <p:spPr bwMode="auto">
              <a:xfrm>
                <a:off x="2513" y="2842"/>
                <a:ext cx="258" cy="401"/>
              </a:xfrm>
              <a:custGeom>
                <a:avLst/>
                <a:gdLst/>
                <a:ahLst/>
                <a:cxnLst>
                  <a:cxn ang="0">
                    <a:pos x="7" y="3"/>
                  </a:cxn>
                  <a:cxn ang="0">
                    <a:pos x="10" y="10"/>
                  </a:cxn>
                  <a:cxn ang="0">
                    <a:pos x="9" y="13"/>
                  </a:cxn>
                  <a:cxn ang="0">
                    <a:pos x="11" y="14"/>
                  </a:cxn>
                  <a:cxn ang="0">
                    <a:pos x="24" y="39"/>
                  </a:cxn>
                  <a:cxn ang="0">
                    <a:pos x="33" y="52"/>
                  </a:cxn>
                  <a:cxn ang="0">
                    <a:pos x="29" y="50"/>
                  </a:cxn>
                  <a:cxn ang="0">
                    <a:pos x="17" y="34"/>
                  </a:cxn>
                  <a:cxn ang="0">
                    <a:pos x="12" y="26"/>
                  </a:cxn>
                  <a:cxn ang="0">
                    <a:pos x="8" y="18"/>
                  </a:cxn>
                  <a:cxn ang="0">
                    <a:pos x="6" y="14"/>
                  </a:cxn>
                  <a:cxn ang="0">
                    <a:pos x="1" y="3"/>
                  </a:cxn>
                  <a:cxn ang="0">
                    <a:pos x="2" y="2"/>
                  </a:cxn>
                  <a:cxn ang="0">
                    <a:pos x="5" y="0"/>
                  </a:cxn>
                  <a:cxn ang="0">
                    <a:pos x="7" y="3"/>
                  </a:cxn>
                </a:cxnLst>
                <a:rect l="0" t="0" r="r" b="b"/>
                <a:pathLst>
                  <a:path w="33" h="53">
                    <a:moveTo>
                      <a:pt x="7" y="3"/>
                    </a:moveTo>
                    <a:cubicBezTo>
                      <a:pt x="8" y="6"/>
                      <a:pt x="9" y="7"/>
                      <a:pt x="10" y="10"/>
                    </a:cubicBezTo>
                    <a:cubicBezTo>
                      <a:pt x="9" y="10"/>
                      <a:pt x="9" y="12"/>
                      <a:pt x="9" y="13"/>
                    </a:cubicBezTo>
                    <a:lnTo>
                      <a:pt x="11" y="14"/>
                    </a:lnTo>
                    <a:cubicBezTo>
                      <a:pt x="15" y="23"/>
                      <a:pt x="20" y="30"/>
                      <a:pt x="24" y="39"/>
                    </a:cubicBezTo>
                    <a:cubicBezTo>
                      <a:pt x="27" y="43"/>
                      <a:pt x="29" y="47"/>
                      <a:pt x="33" y="52"/>
                    </a:cubicBezTo>
                    <a:cubicBezTo>
                      <a:pt x="30" y="53"/>
                      <a:pt x="31" y="50"/>
                      <a:pt x="29" y="50"/>
                    </a:cubicBezTo>
                    <a:cubicBezTo>
                      <a:pt x="24" y="46"/>
                      <a:pt x="20" y="40"/>
                      <a:pt x="17" y="34"/>
                    </a:cubicBezTo>
                    <a:cubicBezTo>
                      <a:pt x="16" y="32"/>
                      <a:pt x="14" y="28"/>
                      <a:pt x="12" y="26"/>
                    </a:cubicBezTo>
                    <a:cubicBezTo>
                      <a:pt x="11" y="23"/>
                      <a:pt x="10" y="20"/>
                      <a:pt x="8" y="18"/>
                    </a:cubicBezTo>
                    <a:cubicBezTo>
                      <a:pt x="8" y="16"/>
                      <a:pt x="7" y="15"/>
                      <a:pt x="6" y="14"/>
                    </a:cubicBezTo>
                    <a:cubicBezTo>
                      <a:pt x="4" y="10"/>
                      <a:pt x="3" y="7"/>
                      <a:pt x="1" y="3"/>
                    </a:cubicBezTo>
                    <a:cubicBezTo>
                      <a:pt x="1" y="2"/>
                      <a:pt x="0" y="2"/>
                      <a:pt x="2" y="2"/>
                    </a:cubicBezTo>
                    <a:cubicBezTo>
                      <a:pt x="3" y="2"/>
                      <a:pt x="5" y="0"/>
                      <a:pt x="5" y="0"/>
                    </a:cubicBezTo>
                    <a:cubicBezTo>
                      <a:pt x="7" y="1"/>
                      <a:pt x="5" y="2"/>
                      <a:pt x="7" y="3"/>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5" name="Freeform 551"/>
              <p:cNvSpPr>
                <a:spLocks/>
              </p:cNvSpPr>
              <p:nvPr/>
            </p:nvSpPr>
            <p:spPr bwMode="auto">
              <a:xfrm>
                <a:off x="2803" y="2910"/>
                <a:ext cx="258" cy="401"/>
              </a:xfrm>
              <a:custGeom>
                <a:avLst/>
                <a:gdLst/>
                <a:ahLst/>
                <a:cxnLst>
                  <a:cxn ang="0">
                    <a:pos x="6" y="2"/>
                  </a:cxn>
                  <a:cxn ang="0">
                    <a:pos x="7" y="7"/>
                  </a:cxn>
                  <a:cxn ang="0">
                    <a:pos x="7" y="8"/>
                  </a:cxn>
                  <a:cxn ang="0">
                    <a:pos x="5" y="9"/>
                  </a:cxn>
                  <a:cxn ang="0">
                    <a:pos x="7" y="14"/>
                  </a:cxn>
                  <a:cxn ang="0">
                    <a:pos x="10" y="13"/>
                  </a:cxn>
                  <a:cxn ang="0">
                    <a:pos x="11" y="11"/>
                  </a:cxn>
                  <a:cxn ang="0">
                    <a:pos x="12" y="14"/>
                  </a:cxn>
                  <a:cxn ang="0">
                    <a:pos x="15" y="23"/>
                  </a:cxn>
                  <a:cxn ang="0">
                    <a:pos x="19" y="34"/>
                  </a:cxn>
                  <a:cxn ang="0">
                    <a:pos x="33" y="53"/>
                  </a:cxn>
                  <a:cxn ang="0">
                    <a:pos x="25" y="50"/>
                  </a:cxn>
                  <a:cxn ang="0">
                    <a:pos x="18" y="39"/>
                  </a:cxn>
                  <a:cxn ang="0">
                    <a:pos x="10" y="21"/>
                  </a:cxn>
                  <a:cxn ang="0">
                    <a:pos x="4" y="11"/>
                  </a:cxn>
                  <a:cxn ang="0">
                    <a:pos x="4" y="8"/>
                  </a:cxn>
                  <a:cxn ang="0">
                    <a:pos x="0" y="0"/>
                  </a:cxn>
                  <a:cxn ang="0">
                    <a:pos x="6" y="2"/>
                  </a:cxn>
                </a:cxnLst>
                <a:rect l="0" t="0" r="r" b="b"/>
                <a:pathLst>
                  <a:path w="33" h="53">
                    <a:moveTo>
                      <a:pt x="6" y="2"/>
                    </a:moveTo>
                    <a:cubicBezTo>
                      <a:pt x="6" y="4"/>
                      <a:pt x="8" y="6"/>
                      <a:pt x="7" y="7"/>
                    </a:cubicBezTo>
                    <a:cubicBezTo>
                      <a:pt x="7" y="8"/>
                      <a:pt x="7" y="8"/>
                      <a:pt x="7" y="8"/>
                    </a:cubicBezTo>
                    <a:cubicBezTo>
                      <a:pt x="6" y="9"/>
                      <a:pt x="5" y="9"/>
                      <a:pt x="5" y="9"/>
                    </a:cubicBezTo>
                    <a:cubicBezTo>
                      <a:pt x="5" y="9"/>
                      <a:pt x="7" y="13"/>
                      <a:pt x="7" y="14"/>
                    </a:cubicBezTo>
                    <a:cubicBezTo>
                      <a:pt x="7" y="15"/>
                      <a:pt x="9" y="13"/>
                      <a:pt x="10" y="13"/>
                    </a:cubicBezTo>
                    <a:cubicBezTo>
                      <a:pt x="10" y="12"/>
                      <a:pt x="12" y="12"/>
                      <a:pt x="11" y="11"/>
                    </a:cubicBezTo>
                    <a:cubicBezTo>
                      <a:pt x="12" y="12"/>
                      <a:pt x="11" y="13"/>
                      <a:pt x="12" y="14"/>
                    </a:cubicBezTo>
                    <a:cubicBezTo>
                      <a:pt x="14" y="17"/>
                      <a:pt x="15" y="19"/>
                      <a:pt x="15" y="23"/>
                    </a:cubicBezTo>
                    <a:cubicBezTo>
                      <a:pt x="17" y="26"/>
                      <a:pt x="17" y="30"/>
                      <a:pt x="19" y="34"/>
                    </a:cubicBezTo>
                    <a:cubicBezTo>
                      <a:pt x="21" y="41"/>
                      <a:pt x="28" y="46"/>
                      <a:pt x="33" y="53"/>
                    </a:cubicBezTo>
                    <a:cubicBezTo>
                      <a:pt x="29" y="52"/>
                      <a:pt x="28" y="50"/>
                      <a:pt x="25" y="50"/>
                    </a:cubicBezTo>
                    <a:cubicBezTo>
                      <a:pt x="22" y="46"/>
                      <a:pt x="21" y="43"/>
                      <a:pt x="18" y="39"/>
                    </a:cubicBezTo>
                    <a:cubicBezTo>
                      <a:pt x="14" y="33"/>
                      <a:pt x="11" y="27"/>
                      <a:pt x="10" y="21"/>
                    </a:cubicBezTo>
                    <a:cubicBezTo>
                      <a:pt x="6" y="19"/>
                      <a:pt x="6" y="14"/>
                      <a:pt x="4" y="11"/>
                    </a:cubicBezTo>
                    <a:cubicBezTo>
                      <a:pt x="3" y="10"/>
                      <a:pt x="3" y="9"/>
                      <a:pt x="4" y="8"/>
                    </a:cubicBezTo>
                    <a:cubicBezTo>
                      <a:pt x="3" y="5"/>
                      <a:pt x="0" y="4"/>
                      <a:pt x="0" y="0"/>
                    </a:cubicBezTo>
                    <a:cubicBezTo>
                      <a:pt x="3" y="2"/>
                      <a:pt x="5" y="0"/>
                      <a:pt x="6"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6" name="Freeform 552"/>
              <p:cNvSpPr>
                <a:spLocks/>
              </p:cNvSpPr>
              <p:nvPr/>
            </p:nvSpPr>
            <p:spPr bwMode="auto">
              <a:xfrm>
                <a:off x="1371" y="2978"/>
                <a:ext cx="720" cy="720"/>
              </a:xfrm>
              <a:custGeom>
                <a:avLst/>
                <a:gdLst/>
                <a:ahLst/>
                <a:cxnLst>
                  <a:cxn ang="0">
                    <a:pos x="10" y="3"/>
                  </a:cxn>
                  <a:cxn ang="0">
                    <a:pos x="10" y="7"/>
                  </a:cxn>
                  <a:cxn ang="0">
                    <a:pos x="9" y="10"/>
                  </a:cxn>
                  <a:cxn ang="0">
                    <a:pos x="13" y="16"/>
                  </a:cxn>
                  <a:cxn ang="0">
                    <a:pos x="16" y="34"/>
                  </a:cxn>
                  <a:cxn ang="0">
                    <a:pos x="32" y="48"/>
                  </a:cxn>
                  <a:cxn ang="0">
                    <a:pos x="28" y="48"/>
                  </a:cxn>
                  <a:cxn ang="0">
                    <a:pos x="27" y="45"/>
                  </a:cxn>
                  <a:cxn ang="0">
                    <a:pos x="23" y="47"/>
                  </a:cxn>
                  <a:cxn ang="0">
                    <a:pos x="27" y="52"/>
                  </a:cxn>
                  <a:cxn ang="0">
                    <a:pos x="35" y="52"/>
                  </a:cxn>
                  <a:cxn ang="0">
                    <a:pos x="47" y="68"/>
                  </a:cxn>
                  <a:cxn ang="0">
                    <a:pos x="55" y="74"/>
                  </a:cxn>
                  <a:cxn ang="0">
                    <a:pos x="61" y="79"/>
                  </a:cxn>
                  <a:cxn ang="0">
                    <a:pos x="74" y="86"/>
                  </a:cxn>
                  <a:cxn ang="0">
                    <a:pos x="80" y="89"/>
                  </a:cxn>
                  <a:cxn ang="0">
                    <a:pos x="92" y="94"/>
                  </a:cxn>
                  <a:cxn ang="0">
                    <a:pos x="91" y="95"/>
                  </a:cxn>
                  <a:cxn ang="0">
                    <a:pos x="83" y="92"/>
                  </a:cxn>
                  <a:cxn ang="0">
                    <a:pos x="80" y="90"/>
                  </a:cxn>
                  <a:cxn ang="0">
                    <a:pos x="75" y="88"/>
                  </a:cxn>
                  <a:cxn ang="0">
                    <a:pos x="70" y="86"/>
                  </a:cxn>
                  <a:cxn ang="0">
                    <a:pos x="54" y="81"/>
                  </a:cxn>
                  <a:cxn ang="0">
                    <a:pos x="44" y="75"/>
                  </a:cxn>
                  <a:cxn ang="0">
                    <a:pos x="34" y="69"/>
                  </a:cxn>
                  <a:cxn ang="0">
                    <a:pos x="30" y="67"/>
                  </a:cxn>
                  <a:cxn ang="0">
                    <a:pos x="26" y="61"/>
                  </a:cxn>
                  <a:cxn ang="0">
                    <a:pos x="19" y="53"/>
                  </a:cxn>
                  <a:cxn ang="0">
                    <a:pos x="13" y="47"/>
                  </a:cxn>
                  <a:cxn ang="0">
                    <a:pos x="9" y="39"/>
                  </a:cxn>
                  <a:cxn ang="0">
                    <a:pos x="5" y="32"/>
                  </a:cxn>
                  <a:cxn ang="0">
                    <a:pos x="6" y="29"/>
                  </a:cxn>
                  <a:cxn ang="0">
                    <a:pos x="2" y="18"/>
                  </a:cxn>
                  <a:cxn ang="0">
                    <a:pos x="1" y="16"/>
                  </a:cxn>
                  <a:cxn ang="0">
                    <a:pos x="0" y="4"/>
                  </a:cxn>
                  <a:cxn ang="0">
                    <a:pos x="4" y="1"/>
                  </a:cxn>
                  <a:cxn ang="0">
                    <a:pos x="10" y="3"/>
                  </a:cxn>
                </a:cxnLst>
                <a:rect l="0" t="0" r="r" b="b"/>
                <a:pathLst>
                  <a:path w="92" h="95">
                    <a:moveTo>
                      <a:pt x="10" y="3"/>
                    </a:moveTo>
                    <a:cubicBezTo>
                      <a:pt x="12" y="5"/>
                      <a:pt x="10" y="6"/>
                      <a:pt x="10" y="7"/>
                    </a:cubicBezTo>
                    <a:cubicBezTo>
                      <a:pt x="10" y="8"/>
                      <a:pt x="10" y="9"/>
                      <a:pt x="9" y="10"/>
                    </a:cubicBezTo>
                    <a:cubicBezTo>
                      <a:pt x="10" y="12"/>
                      <a:pt x="12" y="14"/>
                      <a:pt x="13" y="16"/>
                    </a:cubicBezTo>
                    <a:cubicBezTo>
                      <a:pt x="15" y="22"/>
                      <a:pt x="17" y="27"/>
                      <a:pt x="16" y="34"/>
                    </a:cubicBezTo>
                    <a:cubicBezTo>
                      <a:pt x="23" y="37"/>
                      <a:pt x="27" y="42"/>
                      <a:pt x="32" y="48"/>
                    </a:cubicBezTo>
                    <a:cubicBezTo>
                      <a:pt x="30" y="48"/>
                      <a:pt x="30" y="49"/>
                      <a:pt x="28" y="48"/>
                    </a:cubicBezTo>
                    <a:cubicBezTo>
                      <a:pt x="27" y="48"/>
                      <a:pt x="27" y="46"/>
                      <a:pt x="27" y="45"/>
                    </a:cubicBezTo>
                    <a:cubicBezTo>
                      <a:pt x="26" y="44"/>
                      <a:pt x="24" y="47"/>
                      <a:pt x="23" y="47"/>
                    </a:cubicBezTo>
                    <a:cubicBezTo>
                      <a:pt x="23" y="49"/>
                      <a:pt x="26" y="51"/>
                      <a:pt x="27" y="52"/>
                    </a:cubicBezTo>
                    <a:cubicBezTo>
                      <a:pt x="30" y="52"/>
                      <a:pt x="32" y="51"/>
                      <a:pt x="35" y="52"/>
                    </a:cubicBezTo>
                    <a:cubicBezTo>
                      <a:pt x="39" y="57"/>
                      <a:pt x="42" y="63"/>
                      <a:pt x="47" y="68"/>
                    </a:cubicBezTo>
                    <a:cubicBezTo>
                      <a:pt x="50" y="70"/>
                      <a:pt x="52" y="72"/>
                      <a:pt x="55" y="74"/>
                    </a:cubicBezTo>
                    <a:cubicBezTo>
                      <a:pt x="57" y="75"/>
                      <a:pt x="59" y="77"/>
                      <a:pt x="61" y="79"/>
                    </a:cubicBezTo>
                    <a:lnTo>
                      <a:pt x="74" y="86"/>
                    </a:lnTo>
                    <a:cubicBezTo>
                      <a:pt x="77" y="87"/>
                      <a:pt x="78" y="88"/>
                      <a:pt x="80" y="89"/>
                    </a:cubicBezTo>
                    <a:cubicBezTo>
                      <a:pt x="84" y="91"/>
                      <a:pt x="89" y="91"/>
                      <a:pt x="92" y="94"/>
                    </a:cubicBezTo>
                    <a:lnTo>
                      <a:pt x="91" y="95"/>
                    </a:lnTo>
                    <a:cubicBezTo>
                      <a:pt x="88" y="94"/>
                      <a:pt x="86" y="93"/>
                      <a:pt x="83" y="92"/>
                    </a:cubicBezTo>
                    <a:cubicBezTo>
                      <a:pt x="82" y="92"/>
                      <a:pt x="82" y="90"/>
                      <a:pt x="80" y="90"/>
                    </a:cubicBezTo>
                    <a:cubicBezTo>
                      <a:pt x="78" y="90"/>
                      <a:pt x="77" y="88"/>
                      <a:pt x="75" y="88"/>
                    </a:cubicBezTo>
                    <a:cubicBezTo>
                      <a:pt x="75" y="86"/>
                      <a:pt x="71" y="86"/>
                      <a:pt x="70" y="86"/>
                    </a:cubicBezTo>
                    <a:cubicBezTo>
                      <a:pt x="64" y="84"/>
                      <a:pt x="60" y="82"/>
                      <a:pt x="54" y="81"/>
                    </a:cubicBezTo>
                    <a:cubicBezTo>
                      <a:pt x="51" y="79"/>
                      <a:pt x="47" y="78"/>
                      <a:pt x="44" y="75"/>
                    </a:cubicBezTo>
                    <a:cubicBezTo>
                      <a:pt x="40" y="75"/>
                      <a:pt x="37" y="71"/>
                      <a:pt x="34" y="69"/>
                    </a:cubicBezTo>
                    <a:cubicBezTo>
                      <a:pt x="32" y="69"/>
                      <a:pt x="32" y="68"/>
                      <a:pt x="30" y="67"/>
                    </a:cubicBezTo>
                    <a:cubicBezTo>
                      <a:pt x="29" y="65"/>
                      <a:pt x="26" y="64"/>
                      <a:pt x="26" y="61"/>
                    </a:cubicBezTo>
                    <a:cubicBezTo>
                      <a:pt x="24" y="59"/>
                      <a:pt x="20" y="57"/>
                      <a:pt x="19" y="53"/>
                    </a:cubicBezTo>
                    <a:cubicBezTo>
                      <a:pt x="17" y="51"/>
                      <a:pt x="14" y="50"/>
                      <a:pt x="13" y="47"/>
                    </a:cubicBezTo>
                    <a:cubicBezTo>
                      <a:pt x="13" y="44"/>
                      <a:pt x="10" y="42"/>
                      <a:pt x="9" y="39"/>
                    </a:cubicBezTo>
                    <a:cubicBezTo>
                      <a:pt x="8" y="37"/>
                      <a:pt x="7" y="34"/>
                      <a:pt x="5" y="32"/>
                    </a:cubicBezTo>
                    <a:cubicBezTo>
                      <a:pt x="5" y="31"/>
                      <a:pt x="5" y="30"/>
                      <a:pt x="6" y="29"/>
                    </a:cubicBezTo>
                    <a:cubicBezTo>
                      <a:pt x="5" y="25"/>
                      <a:pt x="2" y="22"/>
                      <a:pt x="2" y="18"/>
                    </a:cubicBezTo>
                    <a:cubicBezTo>
                      <a:pt x="1" y="17"/>
                      <a:pt x="2" y="16"/>
                      <a:pt x="1" y="16"/>
                    </a:cubicBezTo>
                    <a:cubicBezTo>
                      <a:pt x="0" y="12"/>
                      <a:pt x="0" y="8"/>
                      <a:pt x="0" y="4"/>
                    </a:cubicBezTo>
                    <a:cubicBezTo>
                      <a:pt x="2" y="4"/>
                      <a:pt x="2" y="1"/>
                      <a:pt x="4" y="1"/>
                    </a:cubicBezTo>
                    <a:cubicBezTo>
                      <a:pt x="7" y="0"/>
                      <a:pt x="8" y="2"/>
                      <a:pt x="10" y="3"/>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7" name="Freeform 553"/>
              <p:cNvSpPr>
                <a:spLocks/>
              </p:cNvSpPr>
              <p:nvPr/>
            </p:nvSpPr>
            <p:spPr bwMode="auto">
              <a:xfrm>
                <a:off x="1292" y="3001"/>
                <a:ext cx="40" cy="61"/>
              </a:xfrm>
              <a:custGeom>
                <a:avLst/>
                <a:gdLst/>
                <a:ahLst/>
                <a:cxnLst>
                  <a:cxn ang="0">
                    <a:pos x="5" y="1"/>
                  </a:cxn>
                  <a:cxn ang="0">
                    <a:pos x="4" y="5"/>
                  </a:cxn>
                  <a:cxn ang="0">
                    <a:pos x="4" y="5"/>
                  </a:cxn>
                  <a:cxn ang="0">
                    <a:pos x="1" y="8"/>
                  </a:cxn>
                  <a:cxn ang="0">
                    <a:pos x="0" y="3"/>
                  </a:cxn>
                  <a:cxn ang="0">
                    <a:pos x="3" y="0"/>
                  </a:cxn>
                  <a:cxn ang="0">
                    <a:pos x="5" y="1"/>
                  </a:cxn>
                </a:cxnLst>
                <a:rect l="0" t="0" r="r" b="b"/>
                <a:pathLst>
                  <a:path w="5" h="8">
                    <a:moveTo>
                      <a:pt x="5" y="1"/>
                    </a:moveTo>
                    <a:cubicBezTo>
                      <a:pt x="5" y="3"/>
                      <a:pt x="5" y="4"/>
                      <a:pt x="4" y="5"/>
                    </a:cubicBezTo>
                    <a:lnTo>
                      <a:pt x="4" y="5"/>
                    </a:lnTo>
                    <a:cubicBezTo>
                      <a:pt x="3" y="6"/>
                      <a:pt x="3" y="8"/>
                      <a:pt x="1" y="8"/>
                    </a:cubicBezTo>
                    <a:cubicBezTo>
                      <a:pt x="0" y="6"/>
                      <a:pt x="1" y="5"/>
                      <a:pt x="0" y="3"/>
                    </a:cubicBezTo>
                    <a:cubicBezTo>
                      <a:pt x="2" y="2"/>
                      <a:pt x="1" y="2"/>
                      <a:pt x="3" y="0"/>
                    </a:cubicBezTo>
                    <a:cubicBezTo>
                      <a:pt x="4" y="0"/>
                      <a:pt x="4" y="0"/>
                      <a:pt x="5"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8" name="Freeform 554"/>
              <p:cNvSpPr>
                <a:spLocks/>
              </p:cNvSpPr>
              <p:nvPr/>
            </p:nvSpPr>
            <p:spPr bwMode="auto">
              <a:xfrm>
                <a:off x="1105" y="3039"/>
                <a:ext cx="141" cy="303"/>
              </a:xfrm>
              <a:custGeom>
                <a:avLst/>
                <a:gdLst/>
                <a:ahLst/>
                <a:cxnLst>
                  <a:cxn ang="0">
                    <a:pos x="3" y="2"/>
                  </a:cxn>
                  <a:cxn ang="0">
                    <a:pos x="8" y="1"/>
                  </a:cxn>
                  <a:cxn ang="0">
                    <a:pos x="9" y="4"/>
                  </a:cxn>
                  <a:cxn ang="0">
                    <a:pos x="7" y="5"/>
                  </a:cxn>
                  <a:cxn ang="0">
                    <a:pos x="10" y="8"/>
                  </a:cxn>
                  <a:cxn ang="0">
                    <a:pos x="8" y="13"/>
                  </a:cxn>
                  <a:cxn ang="0">
                    <a:pos x="9" y="18"/>
                  </a:cxn>
                  <a:cxn ang="0">
                    <a:pos x="12" y="28"/>
                  </a:cxn>
                  <a:cxn ang="0">
                    <a:pos x="16" y="36"/>
                  </a:cxn>
                  <a:cxn ang="0">
                    <a:pos x="18" y="40"/>
                  </a:cxn>
                  <a:cxn ang="0">
                    <a:pos x="11" y="35"/>
                  </a:cxn>
                  <a:cxn ang="0">
                    <a:pos x="6" y="30"/>
                  </a:cxn>
                  <a:cxn ang="0">
                    <a:pos x="4" y="21"/>
                  </a:cxn>
                  <a:cxn ang="0">
                    <a:pos x="0" y="12"/>
                  </a:cxn>
                  <a:cxn ang="0">
                    <a:pos x="0" y="9"/>
                  </a:cxn>
                  <a:cxn ang="0">
                    <a:pos x="1" y="6"/>
                  </a:cxn>
                  <a:cxn ang="0">
                    <a:pos x="0" y="3"/>
                  </a:cxn>
                  <a:cxn ang="0">
                    <a:pos x="2" y="0"/>
                  </a:cxn>
                  <a:cxn ang="0">
                    <a:pos x="3" y="2"/>
                  </a:cxn>
                </a:cxnLst>
                <a:rect l="0" t="0" r="r" b="b"/>
                <a:pathLst>
                  <a:path w="18" h="40">
                    <a:moveTo>
                      <a:pt x="3" y="2"/>
                    </a:moveTo>
                    <a:cubicBezTo>
                      <a:pt x="5" y="2"/>
                      <a:pt x="7" y="0"/>
                      <a:pt x="8" y="1"/>
                    </a:cubicBezTo>
                    <a:cubicBezTo>
                      <a:pt x="8" y="2"/>
                      <a:pt x="11" y="3"/>
                      <a:pt x="9" y="4"/>
                    </a:cubicBezTo>
                    <a:cubicBezTo>
                      <a:pt x="9" y="4"/>
                      <a:pt x="7" y="5"/>
                      <a:pt x="7" y="5"/>
                    </a:cubicBezTo>
                    <a:cubicBezTo>
                      <a:pt x="8" y="6"/>
                      <a:pt x="11" y="7"/>
                      <a:pt x="10" y="8"/>
                    </a:cubicBezTo>
                    <a:cubicBezTo>
                      <a:pt x="10" y="10"/>
                      <a:pt x="10" y="12"/>
                      <a:pt x="8" y="13"/>
                    </a:cubicBezTo>
                    <a:cubicBezTo>
                      <a:pt x="9" y="14"/>
                      <a:pt x="8" y="17"/>
                      <a:pt x="9" y="18"/>
                    </a:cubicBezTo>
                    <a:cubicBezTo>
                      <a:pt x="10" y="21"/>
                      <a:pt x="11" y="24"/>
                      <a:pt x="12" y="28"/>
                    </a:cubicBezTo>
                    <a:cubicBezTo>
                      <a:pt x="13" y="30"/>
                      <a:pt x="14" y="34"/>
                      <a:pt x="16" y="36"/>
                    </a:cubicBezTo>
                    <a:cubicBezTo>
                      <a:pt x="16" y="38"/>
                      <a:pt x="18" y="38"/>
                      <a:pt x="18" y="40"/>
                    </a:cubicBezTo>
                    <a:cubicBezTo>
                      <a:pt x="16" y="39"/>
                      <a:pt x="14" y="36"/>
                      <a:pt x="11" y="35"/>
                    </a:cubicBezTo>
                    <a:cubicBezTo>
                      <a:pt x="10" y="33"/>
                      <a:pt x="6" y="33"/>
                      <a:pt x="6" y="30"/>
                    </a:cubicBezTo>
                    <a:cubicBezTo>
                      <a:pt x="6" y="26"/>
                      <a:pt x="3" y="24"/>
                      <a:pt x="4" y="21"/>
                    </a:cubicBezTo>
                    <a:cubicBezTo>
                      <a:pt x="2" y="18"/>
                      <a:pt x="2" y="15"/>
                      <a:pt x="0" y="12"/>
                    </a:cubicBezTo>
                    <a:cubicBezTo>
                      <a:pt x="0" y="11"/>
                      <a:pt x="1" y="10"/>
                      <a:pt x="0" y="9"/>
                    </a:cubicBezTo>
                    <a:cubicBezTo>
                      <a:pt x="0" y="8"/>
                      <a:pt x="0" y="7"/>
                      <a:pt x="1" y="6"/>
                    </a:cubicBezTo>
                    <a:cubicBezTo>
                      <a:pt x="1" y="5"/>
                      <a:pt x="0" y="4"/>
                      <a:pt x="0" y="3"/>
                    </a:cubicBezTo>
                    <a:cubicBezTo>
                      <a:pt x="0" y="1"/>
                      <a:pt x="1" y="1"/>
                      <a:pt x="2" y="0"/>
                    </a:cubicBezTo>
                    <a:cubicBezTo>
                      <a:pt x="3" y="1"/>
                      <a:pt x="1" y="3"/>
                      <a:pt x="3"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79" name="Freeform 555"/>
              <p:cNvSpPr>
                <a:spLocks/>
              </p:cNvSpPr>
              <p:nvPr/>
            </p:nvSpPr>
            <p:spPr bwMode="auto">
              <a:xfrm>
                <a:off x="940" y="3016"/>
                <a:ext cx="71" cy="68"/>
              </a:xfrm>
              <a:custGeom>
                <a:avLst/>
                <a:gdLst/>
                <a:ahLst/>
                <a:cxnLst>
                  <a:cxn ang="0">
                    <a:pos x="9" y="1"/>
                  </a:cxn>
                  <a:cxn ang="0">
                    <a:pos x="7" y="3"/>
                  </a:cxn>
                  <a:cxn ang="0">
                    <a:pos x="2" y="9"/>
                  </a:cxn>
                  <a:cxn ang="0">
                    <a:pos x="0" y="6"/>
                  </a:cxn>
                  <a:cxn ang="0">
                    <a:pos x="4" y="1"/>
                  </a:cxn>
                  <a:cxn ang="0">
                    <a:pos x="9" y="1"/>
                  </a:cxn>
                </a:cxnLst>
                <a:rect l="0" t="0" r="r" b="b"/>
                <a:pathLst>
                  <a:path w="9" h="9">
                    <a:moveTo>
                      <a:pt x="9" y="1"/>
                    </a:moveTo>
                    <a:cubicBezTo>
                      <a:pt x="8" y="1"/>
                      <a:pt x="7" y="2"/>
                      <a:pt x="7" y="3"/>
                    </a:cubicBezTo>
                    <a:cubicBezTo>
                      <a:pt x="4" y="3"/>
                      <a:pt x="3" y="6"/>
                      <a:pt x="2" y="9"/>
                    </a:cubicBezTo>
                    <a:cubicBezTo>
                      <a:pt x="1" y="8"/>
                      <a:pt x="0" y="7"/>
                      <a:pt x="0" y="6"/>
                    </a:cubicBezTo>
                    <a:cubicBezTo>
                      <a:pt x="0" y="3"/>
                      <a:pt x="2" y="2"/>
                      <a:pt x="4" y="1"/>
                    </a:cubicBezTo>
                    <a:cubicBezTo>
                      <a:pt x="5" y="1"/>
                      <a:pt x="7" y="0"/>
                      <a:pt x="9"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0" name="Freeform 556"/>
              <p:cNvSpPr>
                <a:spLocks/>
              </p:cNvSpPr>
              <p:nvPr/>
            </p:nvSpPr>
            <p:spPr bwMode="auto">
              <a:xfrm>
                <a:off x="2364" y="3092"/>
                <a:ext cx="282" cy="333"/>
              </a:xfrm>
              <a:custGeom>
                <a:avLst/>
                <a:gdLst/>
                <a:ahLst/>
                <a:cxnLst>
                  <a:cxn ang="0">
                    <a:pos x="4" y="3"/>
                  </a:cxn>
                  <a:cxn ang="0">
                    <a:pos x="4" y="5"/>
                  </a:cxn>
                  <a:cxn ang="0">
                    <a:pos x="2" y="7"/>
                  </a:cxn>
                  <a:cxn ang="0">
                    <a:pos x="7" y="11"/>
                  </a:cxn>
                  <a:cxn ang="0">
                    <a:pos x="8" y="3"/>
                  </a:cxn>
                  <a:cxn ang="0">
                    <a:pos x="8" y="2"/>
                  </a:cxn>
                  <a:cxn ang="0">
                    <a:pos x="8" y="2"/>
                  </a:cxn>
                  <a:cxn ang="0">
                    <a:pos x="8" y="3"/>
                  </a:cxn>
                  <a:cxn ang="0">
                    <a:pos x="20" y="24"/>
                  </a:cxn>
                  <a:cxn ang="0">
                    <a:pos x="35" y="41"/>
                  </a:cxn>
                  <a:cxn ang="0">
                    <a:pos x="33" y="44"/>
                  </a:cxn>
                  <a:cxn ang="0">
                    <a:pos x="31" y="44"/>
                  </a:cxn>
                  <a:cxn ang="0">
                    <a:pos x="12" y="24"/>
                  </a:cxn>
                  <a:cxn ang="0">
                    <a:pos x="5" y="12"/>
                  </a:cxn>
                  <a:cxn ang="0">
                    <a:pos x="0" y="6"/>
                  </a:cxn>
                  <a:cxn ang="0">
                    <a:pos x="1" y="1"/>
                  </a:cxn>
                  <a:cxn ang="0">
                    <a:pos x="4" y="3"/>
                  </a:cxn>
                </a:cxnLst>
                <a:rect l="0" t="0" r="r" b="b"/>
                <a:pathLst>
                  <a:path w="36" h="44">
                    <a:moveTo>
                      <a:pt x="4" y="3"/>
                    </a:moveTo>
                    <a:cubicBezTo>
                      <a:pt x="3" y="4"/>
                      <a:pt x="3" y="3"/>
                      <a:pt x="4" y="5"/>
                    </a:cubicBezTo>
                    <a:cubicBezTo>
                      <a:pt x="5" y="6"/>
                      <a:pt x="3" y="7"/>
                      <a:pt x="2" y="7"/>
                    </a:cubicBezTo>
                    <a:cubicBezTo>
                      <a:pt x="3" y="8"/>
                      <a:pt x="6" y="11"/>
                      <a:pt x="7" y="11"/>
                    </a:cubicBezTo>
                    <a:cubicBezTo>
                      <a:pt x="12" y="7"/>
                      <a:pt x="6" y="5"/>
                      <a:pt x="8" y="3"/>
                    </a:cubicBezTo>
                    <a:cubicBezTo>
                      <a:pt x="8" y="3"/>
                      <a:pt x="6" y="2"/>
                      <a:pt x="8" y="2"/>
                    </a:cubicBezTo>
                    <a:lnTo>
                      <a:pt x="8" y="2"/>
                    </a:lnTo>
                    <a:cubicBezTo>
                      <a:pt x="8" y="2"/>
                      <a:pt x="8" y="3"/>
                      <a:pt x="8" y="3"/>
                    </a:cubicBezTo>
                    <a:cubicBezTo>
                      <a:pt x="12" y="10"/>
                      <a:pt x="15" y="17"/>
                      <a:pt x="20" y="24"/>
                    </a:cubicBezTo>
                    <a:cubicBezTo>
                      <a:pt x="24" y="30"/>
                      <a:pt x="29" y="36"/>
                      <a:pt x="35" y="41"/>
                    </a:cubicBezTo>
                    <a:cubicBezTo>
                      <a:pt x="36" y="42"/>
                      <a:pt x="33" y="43"/>
                      <a:pt x="33" y="44"/>
                    </a:cubicBezTo>
                    <a:cubicBezTo>
                      <a:pt x="32" y="44"/>
                      <a:pt x="32" y="44"/>
                      <a:pt x="31" y="44"/>
                    </a:cubicBezTo>
                    <a:cubicBezTo>
                      <a:pt x="24" y="38"/>
                      <a:pt x="17" y="32"/>
                      <a:pt x="12" y="24"/>
                    </a:cubicBezTo>
                    <a:cubicBezTo>
                      <a:pt x="8" y="21"/>
                      <a:pt x="7" y="17"/>
                      <a:pt x="5" y="12"/>
                    </a:cubicBezTo>
                    <a:cubicBezTo>
                      <a:pt x="4" y="7"/>
                      <a:pt x="1" y="9"/>
                      <a:pt x="0" y="6"/>
                    </a:cubicBezTo>
                    <a:cubicBezTo>
                      <a:pt x="0" y="1"/>
                      <a:pt x="2" y="1"/>
                      <a:pt x="1" y="1"/>
                    </a:cubicBezTo>
                    <a:cubicBezTo>
                      <a:pt x="3" y="0"/>
                      <a:pt x="3" y="2"/>
                      <a:pt x="4" y="3"/>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1" name="Freeform 557"/>
              <p:cNvSpPr>
                <a:spLocks/>
              </p:cNvSpPr>
              <p:nvPr/>
            </p:nvSpPr>
            <p:spPr bwMode="auto">
              <a:xfrm>
                <a:off x="792" y="3084"/>
                <a:ext cx="39" cy="91"/>
              </a:xfrm>
              <a:custGeom>
                <a:avLst/>
                <a:gdLst/>
                <a:ahLst/>
                <a:cxnLst>
                  <a:cxn ang="0">
                    <a:pos x="4" y="1"/>
                  </a:cxn>
                  <a:cxn ang="0">
                    <a:pos x="5" y="5"/>
                  </a:cxn>
                  <a:cxn ang="0">
                    <a:pos x="5" y="10"/>
                  </a:cxn>
                  <a:cxn ang="0">
                    <a:pos x="3" y="12"/>
                  </a:cxn>
                  <a:cxn ang="0">
                    <a:pos x="1" y="7"/>
                  </a:cxn>
                  <a:cxn ang="0">
                    <a:pos x="1" y="4"/>
                  </a:cxn>
                  <a:cxn ang="0">
                    <a:pos x="0" y="3"/>
                  </a:cxn>
                  <a:cxn ang="0">
                    <a:pos x="1" y="2"/>
                  </a:cxn>
                  <a:cxn ang="0">
                    <a:pos x="3" y="0"/>
                  </a:cxn>
                  <a:cxn ang="0">
                    <a:pos x="4" y="1"/>
                  </a:cxn>
                </a:cxnLst>
                <a:rect l="0" t="0" r="r" b="b"/>
                <a:pathLst>
                  <a:path w="5" h="12">
                    <a:moveTo>
                      <a:pt x="4" y="1"/>
                    </a:moveTo>
                    <a:cubicBezTo>
                      <a:pt x="4" y="1"/>
                      <a:pt x="5" y="6"/>
                      <a:pt x="5" y="5"/>
                    </a:cubicBezTo>
                    <a:cubicBezTo>
                      <a:pt x="5" y="6"/>
                      <a:pt x="5" y="9"/>
                      <a:pt x="5" y="10"/>
                    </a:cubicBezTo>
                    <a:cubicBezTo>
                      <a:pt x="4" y="10"/>
                      <a:pt x="4" y="12"/>
                      <a:pt x="3" y="12"/>
                    </a:cubicBezTo>
                    <a:cubicBezTo>
                      <a:pt x="3" y="9"/>
                      <a:pt x="4" y="8"/>
                      <a:pt x="1" y="7"/>
                    </a:cubicBezTo>
                    <a:lnTo>
                      <a:pt x="1" y="4"/>
                    </a:lnTo>
                    <a:lnTo>
                      <a:pt x="0" y="3"/>
                    </a:lnTo>
                    <a:cubicBezTo>
                      <a:pt x="0" y="2"/>
                      <a:pt x="0" y="4"/>
                      <a:pt x="1" y="2"/>
                    </a:cubicBezTo>
                    <a:cubicBezTo>
                      <a:pt x="3" y="1"/>
                      <a:pt x="1" y="0"/>
                      <a:pt x="3" y="0"/>
                    </a:cubicBezTo>
                    <a:lnTo>
                      <a:pt x="4" y="1"/>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2" name="Freeform 558"/>
              <p:cNvSpPr>
                <a:spLocks/>
              </p:cNvSpPr>
              <p:nvPr/>
            </p:nvSpPr>
            <p:spPr bwMode="auto">
              <a:xfrm>
                <a:off x="980" y="3069"/>
                <a:ext cx="101" cy="68"/>
              </a:xfrm>
              <a:custGeom>
                <a:avLst/>
                <a:gdLst/>
                <a:ahLst/>
                <a:cxnLst>
                  <a:cxn ang="0">
                    <a:pos x="12" y="1"/>
                  </a:cxn>
                  <a:cxn ang="0">
                    <a:pos x="13" y="4"/>
                  </a:cxn>
                  <a:cxn ang="0">
                    <a:pos x="12" y="6"/>
                  </a:cxn>
                  <a:cxn ang="0">
                    <a:pos x="10" y="3"/>
                  </a:cxn>
                  <a:cxn ang="0">
                    <a:pos x="3" y="7"/>
                  </a:cxn>
                  <a:cxn ang="0">
                    <a:pos x="2" y="9"/>
                  </a:cxn>
                  <a:cxn ang="0">
                    <a:pos x="0" y="5"/>
                  </a:cxn>
                  <a:cxn ang="0">
                    <a:pos x="8" y="0"/>
                  </a:cxn>
                  <a:cxn ang="0">
                    <a:pos x="12" y="1"/>
                  </a:cxn>
                </a:cxnLst>
                <a:rect l="0" t="0" r="r" b="b"/>
                <a:pathLst>
                  <a:path w="13" h="9">
                    <a:moveTo>
                      <a:pt x="12" y="1"/>
                    </a:moveTo>
                    <a:cubicBezTo>
                      <a:pt x="12" y="2"/>
                      <a:pt x="12" y="3"/>
                      <a:pt x="13" y="4"/>
                    </a:cubicBezTo>
                    <a:cubicBezTo>
                      <a:pt x="12" y="5"/>
                      <a:pt x="12" y="6"/>
                      <a:pt x="12" y="6"/>
                    </a:cubicBezTo>
                    <a:cubicBezTo>
                      <a:pt x="11" y="5"/>
                      <a:pt x="11" y="3"/>
                      <a:pt x="10" y="3"/>
                    </a:cubicBezTo>
                    <a:cubicBezTo>
                      <a:pt x="7" y="3"/>
                      <a:pt x="4" y="4"/>
                      <a:pt x="3" y="7"/>
                    </a:cubicBezTo>
                    <a:cubicBezTo>
                      <a:pt x="2" y="8"/>
                      <a:pt x="3" y="8"/>
                      <a:pt x="2" y="9"/>
                    </a:cubicBezTo>
                    <a:cubicBezTo>
                      <a:pt x="1" y="8"/>
                      <a:pt x="1" y="6"/>
                      <a:pt x="0" y="5"/>
                    </a:cubicBezTo>
                    <a:cubicBezTo>
                      <a:pt x="1" y="2"/>
                      <a:pt x="5" y="1"/>
                      <a:pt x="8" y="0"/>
                    </a:cubicBezTo>
                    <a:cubicBezTo>
                      <a:pt x="9" y="0"/>
                      <a:pt x="11" y="0"/>
                      <a:pt x="12"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3" name="Freeform 559"/>
              <p:cNvSpPr>
                <a:spLocks/>
              </p:cNvSpPr>
              <p:nvPr/>
            </p:nvSpPr>
            <p:spPr bwMode="auto">
              <a:xfrm>
                <a:off x="1871" y="3122"/>
                <a:ext cx="525" cy="553"/>
              </a:xfrm>
              <a:custGeom>
                <a:avLst/>
                <a:gdLst/>
                <a:ahLst/>
                <a:cxnLst>
                  <a:cxn ang="0">
                    <a:pos x="11" y="5"/>
                  </a:cxn>
                  <a:cxn ang="0">
                    <a:pos x="18" y="20"/>
                  </a:cxn>
                  <a:cxn ang="0">
                    <a:pos x="24" y="30"/>
                  </a:cxn>
                  <a:cxn ang="0">
                    <a:pos x="38" y="43"/>
                  </a:cxn>
                  <a:cxn ang="0">
                    <a:pos x="67" y="66"/>
                  </a:cxn>
                  <a:cxn ang="0">
                    <a:pos x="64" y="70"/>
                  </a:cxn>
                  <a:cxn ang="0">
                    <a:pos x="60" y="73"/>
                  </a:cxn>
                  <a:cxn ang="0">
                    <a:pos x="48" y="66"/>
                  </a:cxn>
                  <a:cxn ang="0">
                    <a:pos x="40" y="61"/>
                  </a:cxn>
                  <a:cxn ang="0">
                    <a:pos x="17" y="39"/>
                  </a:cxn>
                  <a:cxn ang="0">
                    <a:pos x="6" y="28"/>
                  </a:cxn>
                  <a:cxn ang="0">
                    <a:pos x="0" y="18"/>
                  </a:cxn>
                  <a:cxn ang="0">
                    <a:pos x="5" y="12"/>
                  </a:cxn>
                  <a:cxn ang="0">
                    <a:pos x="5" y="8"/>
                  </a:cxn>
                  <a:cxn ang="0">
                    <a:pos x="8" y="6"/>
                  </a:cxn>
                  <a:cxn ang="0">
                    <a:pos x="6" y="3"/>
                  </a:cxn>
                  <a:cxn ang="0">
                    <a:pos x="6" y="2"/>
                  </a:cxn>
                  <a:cxn ang="0">
                    <a:pos x="5" y="2"/>
                  </a:cxn>
                  <a:cxn ang="0">
                    <a:pos x="8" y="1"/>
                  </a:cxn>
                  <a:cxn ang="0">
                    <a:pos x="9" y="0"/>
                  </a:cxn>
                  <a:cxn ang="0">
                    <a:pos x="11" y="5"/>
                  </a:cxn>
                </a:cxnLst>
                <a:rect l="0" t="0" r="r" b="b"/>
                <a:pathLst>
                  <a:path w="67" h="73">
                    <a:moveTo>
                      <a:pt x="11" y="5"/>
                    </a:moveTo>
                    <a:cubicBezTo>
                      <a:pt x="13" y="10"/>
                      <a:pt x="17" y="14"/>
                      <a:pt x="18" y="20"/>
                    </a:cubicBezTo>
                    <a:cubicBezTo>
                      <a:pt x="20" y="23"/>
                      <a:pt x="21" y="27"/>
                      <a:pt x="24" y="30"/>
                    </a:cubicBezTo>
                    <a:cubicBezTo>
                      <a:pt x="28" y="35"/>
                      <a:pt x="35" y="37"/>
                      <a:pt x="38" y="43"/>
                    </a:cubicBezTo>
                    <a:cubicBezTo>
                      <a:pt x="46" y="54"/>
                      <a:pt x="56" y="60"/>
                      <a:pt x="67" y="66"/>
                    </a:cubicBezTo>
                    <a:cubicBezTo>
                      <a:pt x="67" y="68"/>
                      <a:pt x="65" y="68"/>
                      <a:pt x="64" y="70"/>
                    </a:cubicBezTo>
                    <a:lnTo>
                      <a:pt x="60" y="73"/>
                    </a:lnTo>
                    <a:cubicBezTo>
                      <a:pt x="56" y="68"/>
                      <a:pt x="53" y="70"/>
                      <a:pt x="48" y="66"/>
                    </a:cubicBezTo>
                    <a:cubicBezTo>
                      <a:pt x="46" y="63"/>
                      <a:pt x="43" y="63"/>
                      <a:pt x="40" y="61"/>
                    </a:cubicBezTo>
                    <a:cubicBezTo>
                      <a:pt x="33" y="53"/>
                      <a:pt x="23" y="48"/>
                      <a:pt x="17" y="39"/>
                    </a:cubicBezTo>
                    <a:lnTo>
                      <a:pt x="6" y="28"/>
                    </a:lnTo>
                    <a:cubicBezTo>
                      <a:pt x="3" y="25"/>
                      <a:pt x="2" y="21"/>
                      <a:pt x="0" y="18"/>
                    </a:cubicBezTo>
                    <a:cubicBezTo>
                      <a:pt x="2" y="16"/>
                      <a:pt x="4" y="14"/>
                      <a:pt x="5" y="12"/>
                    </a:cubicBezTo>
                    <a:cubicBezTo>
                      <a:pt x="5" y="11"/>
                      <a:pt x="6" y="10"/>
                      <a:pt x="5" y="8"/>
                    </a:cubicBezTo>
                    <a:cubicBezTo>
                      <a:pt x="6" y="7"/>
                      <a:pt x="8" y="7"/>
                      <a:pt x="8" y="6"/>
                    </a:cubicBezTo>
                    <a:cubicBezTo>
                      <a:pt x="8" y="5"/>
                      <a:pt x="7" y="4"/>
                      <a:pt x="6" y="3"/>
                    </a:cubicBezTo>
                    <a:cubicBezTo>
                      <a:pt x="6" y="4"/>
                      <a:pt x="6" y="2"/>
                      <a:pt x="6" y="2"/>
                    </a:cubicBezTo>
                    <a:cubicBezTo>
                      <a:pt x="5" y="2"/>
                      <a:pt x="4" y="2"/>
                      <a:pt x="5" y="2"/>
                    </a:cubicBezTo>
                    <a:cubicBezTo>
                      <a:pt x="5" y="1"/>
                      <a:pt x="7" y="2"/>
                      <a:pt x="8" y="1"/>
                    </a:cubicBezTo>
                    <a:lnTo>
                      <a:pt x="9" y="0"/>
                    </a:lnTo>
                    <a:cubicBezTo>
                      <a:pt x="11" y="1"/>
                      <a:pt x="10" y="3"/>
                      <a:pt x="11" y="5"/>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4" name="Freeform 560"/>
              <p:cNvSpPr>
                <a:spLocks/>
              </p:cNvSpPr>
              <p:nvPr/>
            </p:nvSpPr>
            <p:spPr bwMode="auto">
              <a:xfrm>
                <a:off x="1246" y="3099"/>
                <a:ext cx="125" cy="319"/>
              </a:xfrm>
              <a:custGeom>
                <a:avLst/>
                <a:gdLst/>
                <a:ahLst/>
                <a:cxnLst>
                  <a:cxn ang="0">
                    <a:pos x="3" y="5"/>
                  </a:cxn>
                  <a:cxn ang="0">
                    <a:pos x="3" y="11"/>
                  </a:cxn>
                  <a:cxn ang="0">
                    <a:pos x="0" y="12"/>
                  </a:cxn>
                  <a:cxn ang="0">
                    <a:pos x="3" y="15"/>
                  </a:cxn>
                  <a:cxn ang="0">
                    <a:pos x="8" y="27"/>
                  </a:cxn>
                  <a:cxn ang="0">
                    <a:pos x="16" y="40"/>
                  </a:cxn>
                  <a:cxn ang="0">
                    <a:pos x="15" y="42"/>
                  </a:cxn>
                  <a:cxn ang="0">
                    <a:pos x="7" y="33"/>
                  </a:cxn>
                  <a:cxn ang="0">
                    <a:pos x="1" y="20"/>
                  </a:cxn>
                  <a:cxn ang="0">
                    <a:pos x="0" y="11"/>
                  </a:cxn>
                  <a:cxn ang="0">
                    <a:pos x="0" y="8"/>
                  </a:cxn>
                  <a:cxn ang="0">
                    <a:pos x="2" y="0"/>
                  </a:cxn>
                  <a:cxn ang="0">
                    <a:pos x="3" y="5"/>
                  </a:cxn>
                </a:cxnLst>
                <a:rect l="0" t="0" r="r" b="b"/>
                <a:pathLst>
                  <a:path w="16" h="42">
                    <a:moveTo>
                      <a:pt x="3" y="5"/>
                    </a:moveTo>
                    <a:cubicBezTo>
                      <a:pt x="2" y="6"/>
                      <a:pt x="3" y="9"/>
                      <a:pt x="3" y="11"/>
                    </a:cubicBezTo>
                    <a:cubicBezTo>
                      <a:pt x="3" y="12"/>
                      <a:pt x="1" y="11"/>
                      <a:pt x="0" y="12"/>
                    </a:cubicBezTo>
                    <a:lnTo>
                      <a:pt x="3" y="15"/>
                    </a:lnTo>
                    <a:cubicBezTo>
                      <a:pt x="3" y="20"/>
                      <a:pt x="5" y="23"/>
                      <a:pt x="8" y="27"/>
                    </a:cubicBezTo>
                    <a:cubicBezTo>
                      <a:pt x="9" y="32"/>
                      <a:pt x="13" y="36"/>
                      <a:pt x="16" y="40"/>
                    </a:cubicBezTo>
                    <a:cubicBezTo>
                      <a:pt x="16" y="41"/>
                      <a:pt x="16" y="41"/>
                      <a:pt x="15" y="42"/>
                    </a:cubicBezTo>
                    <a:cubicBezTo>
                      <a:pt x="11" y="40"/>
                      <a:pt x="10" y="36"/>
                      <a:pt x="7" y="33"/>
                    </a:cubicBezTo>
                    <a:cubicBezTo>
                      <a:pt x="3" y="29"/>
                      <a:pt x="2" y="25"/>
                      <a:pt x="1" y="20"/>
                    </a:cubicBezTo>
                    <a:cubicBezTo>
                      <a:pt x="0" y="18"/>
                      <a:pt x="0" y="13"/>
                      <a:pt x="0" y="11"/>
                    </a:cubicBezTo>
                    <a:cubicBezTo>
                      <a:pt x="0" y="10"/>
                      <a:pt x="0" y="9"/>
                      <a:pt x="0" y="8"/>
                    </a:cubicBezTo>
                    <a:cubicBezTo>
                      <a:pt x="0" y="5"/>
                      <a:pt x="1" y="3"/>
                      <a:pt x="2" y="0"/>
                    </a:cubicBezTo>
                    <a:cubicBezTo>
                      <a:pt x="2" y="1"/>
                      <a:pt x="3" y="3"/>
                      <a:pt x="3" y="5"/>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5" name="Freeform 561"/>
              <p:cNvSpPr>
                <a:spLocks/>
              </p:cNvSpPr>
              <p:nvPr/>
            </p:nvSpPr>
            <p:spPr bwMode="auto">
              <a:xfrm>
                <a:off x="737" y="3145"/>
                <a:ext cx="110" cy="113"/>
              </a:xfrm>
              <a:custGeom>
                <a:avLst/>
                <a:gdLst/>
                <a:ahLst/>
                <a:cxnLst>
                  <a:cxn ang="0">
                    <a:pos x="4" y="4"/>
                  </a:cxn>
                  <a:cxn ang="0">
                    <a:pos x="4" y="6"/>
                  </a:cxn>
                  <a:cxn ang="0">
                    <a:pos x="4" y="10"/>
                  </a:cxn>
                  <a:cxn ang="0">
                    <a:pos x="9" y="8"/>
                  </a:cxn>
                  <a:cxn ang="0">
                    <a:pos x="13" y="13"/>
                  </a:cxn>
                  <a:cxn ang="0">
                    <a:pos x="12" y="14"/>
                  </a:cxn>
                  <a:cxn ang="0">
                    <a:pos x="4" y="13"/>
                  </a:cxn>
                  <a:cxn ang="0">
                    <a:pos x="0" y="7"/>
                  </a:cxn>
                  <a:cxn ang="0">
                    <a:pos x="1" y="2"/>
                  </a:cxn>
                  <a:cxn ang="0">
                    <a:pos x="2" y="2"/>
                  </a:cxn>
                  <a:cxn ang="0">
                    <a:pos x="4" y="4"/>
                  </a:cxn>
                </a:cxnLst>
                <a:rect l="0" t="0" r="r" b="b"/>
                <a:pathLst>
                  <a:path w="14" h="15">
                    <a:moveTo>
                      <a:pt x="4" y="4"/>
                    </a:moveTo>
                    <a:cubicBezTo>
                      <a:pt x="4" y="5"/>
                      <a:pt x="4" y="4"/>
                      <a:pt x="4" y="6"/>
                    </a:cubicBezTo>
                    <a:cubicBezTo>
                      <a:pt x="4" y="6"/>
                      <a:pt x="2" y="10"/>
                      <a:pt x="4" y="10"/>
                    </a:cubicBezTo>
                    <a:cubicBezTo>
                      <a:pt x="5" y="10"/>
                      <a:pt x="8" y="7"/>
                      <a:pt x="9" y="8"/>
                    </a:cubicBezTo>
                    <a:cubicBezTo>
                      <a:pt x="10" y="10"/>
                      <a:pt x="11" y="12"/>
                      <a:pt x="13" y="13"/>
                    </a:cubicBezTo>
                    <a:cubicBezTo>
                      <a:pt x="14" y="14"/>
                      <a:pt x="13" y="14"/>
                      <a:pt x="12" y="14"/>
                    </a:cubicBezTo>
                    <a:cubicBezTo>
                      <a:pt x="9" y="14"/>
                      <a:pt x="6" y="15"/>
                      <a:pt x="4" y="13"/>
                    </a:cubicBezTo>
                    <a:cubicBezTo>
                      <a:pt x="2" y="12"/>
                      <a:pt x="0" y="9"/>
                      <a:pt x="0" y="7"/>
                    </a:cubicBezTo>
                    <a:cubicBezTo>
                      <a:pt x="1" y="5"/>
                      <a:pt x="1" y="4"/>
                      <a:pt x="1" y="2"/>
                    </a:cubicBezTo>
                    <a:cubicBezTo>
                      <a:pt x="1" y="0"/>
                      <a:pt x="1" y="2"/>
                      <a:pt x="2" y="2"/>
                    </a:cubicBezTo>
                    <a:cubicBezTo>
                      <a:pt x="3" y="3"/>
                      <a:pt x="3" y="4"/>
                      <a:pt x="4" y="4"/>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6" name="Freeform 562"/>
              <p:cNvSpPr>
                <a:spLocks/>
              </p:cNvSpPr>
              <p:nvPr/>
            </p:nvSpPr>
            <p:spPr bwMode="auto">
              <a:xfrm>
                <a:off x="1692" y="3198"/>
                <a:ext cx="602" cy="522"/>
              </a:xfrm>
              <a:custGeom>
                <a:avLst/>
                <a:gdLst/>
                <a:ahLst/>
                <a:cxnLst>
                  <a:cxn ang="0">
                    <a:pos x="3" y="2"/>
                  </a:cxn>
                  <a:cxn ang="0">
                    <a:pos x="5" y="6"/>
                  </a:cxn>
                  <a:cxn ang="0">
                    <a:pos x="7" y="6"/>
                  </a:cxn>
                  <a:cxn ang="0">
                    <a:pos x="9" y="5"/>
                  </a:cxn>
                  <a:cxn ang="0">
                    <a:pos x="9" y="3"/>
                  </a:cxn>
                  <a:cxn ang="0">
                    <a:pos x="15" y="21"/>
                  </a:cxn>
                  <a:cxn ang="0">
                    <a:pos x="37" y="41"/>
                  </a:cxn>
                  <a:cxn ang="0">
                    <a:pos x="46" y="47"/>
                  </a:cxn>
                  <a:cxn ang="0">
                    <a:pos x="57" y="57"/>
                  </a:cxn>
                  <a:cxn ang="0">
                    <a:pos x="75" y="66"/>
                  </a:cxn>
                  <a:cxn ang="0">
                    <a:pos x="77" y="67"/>
                  </a:cxn>
                  <a:cxn ang="0">
                    <a:pos x="73" y="69"/>
                  </a:cxn>
                  <a:cxn ang="0">
                    <a:pos x="56" y="61"/>
                  </a:cxn>
                  <a:cxn ang="0">
                    <a:pos x="48" y="56"/>
                  </a:cxn>
                  <a:cxn ang="0">
                    <a:pos x="42" y="52"/>
                  </a:cxn>
                  <a:cxn ang="0">
                    <a:pos x="31" y="46"/>
                  </a:cxn>
                  <a:cxn ang="0">
                    <a:pos x="19" y="37"/>
                  </a:cxn>
                  <a:cxn ang="0">
                    <a:pos x="12" y="30"/>
                  </a:cxn>
                  <a:cxn ang="0">
                    <a:pos x="5" y="24"/>
                  </a:cxn>
                  <a:cxn ang="0">
                    <a:pos x="4" y="23"/>
                  </a:cxn>
                  <a:cxn ang="0">
                    <a:pos x="8" y="22"/>
                  </a:cxn>
                  <a:cxn ang="0">
                    <a:pos x="2" y="15"/>
                  </a:cxn>
                  <a:cxn ang="0">
                    <a:pos x="2" y="5"/>
                  </a:cxn>
                  <a:cxn ang="0">
                    <a:pos x="0" y="1"/>
                  </a:cxn>
                  <a:cxn ang="0">
                    <a:pos x="2" y="2"/>
                  </a:cxn>
                  <a:cxn ang="0">
                    <a:pos x="3" y="2"/>
                  </a:cxn>
                </a:cxnLst>
                <a:rect l="0" t="0" r="r" b="b"/>
                <a:pathLst>
                  <a:path w="77" h="69">
                    <a:moveTo>
                      <a:pt x="3" y="2"/>
                    </a:moveTo>
                    <a:cubicBezTo>
                      <a:pt x="3" y="0"/>
                      <a:pt x="2" y="6"/>
                      <a:pt x="5" y="6"/>
                    </a:cubicBezTo>
                    <a:cubicBezTo>
                      <a:pt x="6" y="6"/>
                      <a:pt x="7" y="6"/>
                      <a:pt x="7" y="6"/>
                    </a:cubicBezTo>
                    <a:lnTo>
                      <a:pt x="9" y="5"/>
                    </a:lnTo>
                    <a:lnTo>
                      <a:pt x="9" y="3"/>
                    </a:lnTo>
                    <a:cubicBezTo>
                      <a:pt x="11" y="10"/>
                      <a:pt x="13" y="15"/>
                      <a:pt x="15" y="21"/>
                    </a:cubicBezTo>
                    <a:cubicBezTo>
                      <a:pt x="20" y="29"/>
                      <a:pt x="28" y="36"/>
                      <a:pt x="37" y="41"/>
                    </a:cubicBezTo>
                    <a:cubicBezTo>
                      <a:pt x="40" y="43"/>
                      <a:pt x="43" y="46"/>
                      <a:pt x="46" y="47"/>
                    </a:cubicBezTo>
                    <a:lnTo>
                      <a:pt x="57" y="57"/>
                    </a:lnTo>
                    <a:cubicBezTo>
                      <a:pt x="62" y="62"/>
                      <a:pt x="69" y="63"/>
                      <a:pt x="75" y="66"/>
                    </a:cubicBezTo>
                    <a:cubicBezTo>
                      <a:pt x="76" y="67"/>
                      <a:pt x="77" y="66"/>
                      <a:pt x="77" y="67"/>
                    </a:cubicBezTo>
                    <a:cubicBezTo>
                      <a:pt x="76" y="68"/>
                      <a:pt x="74" y="69"/>
                      <a:pt x="73" y="69"/>
                    </a:cubicBezTo>
                    <a:cubicBezTo>
                      <a:pt x="68" y="64"/>
                      <a:pt x="61" y="65"/>
                      <a:pt x="56" y="61"/>
                    </a:cubicBezTo>
                    <a:cubicBezTo>
                      <a:pt x="52" y="61"/>
                      <a:pt x="51" y="57"/>
                      <a:pt x="48" y="56"/>
                    </a:cubicBezTo>
                    <a:cubicBezTo>
                      <a:pt x="46" y="54"/>
                      <a:pt x="44" y="54"/>
                      <a:pt x="42" y="52"/>
                    </a:cubicBezTo>
                    <a:cubicBezTo>
                      <a:pt x="38" y="51"/>
                      <a:pt x="35" y="48"/>
                      <a:pt x="31" y="46"/>
                    </a:cubicBezTo>
                    <a:cubicBezTo>
                      <a:pt x="27" y="43"/>
                      <a:pt x="23" y="40"/>
                      <a:pt x="19" y="37"/>
                    </a:cubicBezTo>
                    <a:cubicBezTo>
                      <a:pt x="17" y="34"/>
                      <a:pt x="13" y="33"/>
                      <a:pt x="12" y="30"/>
                    </a:cubicBezTo>
                    <a:cubicBezTo>
                      <a:pt x="9" y="29"/>
                      <a:pt x="8" y="25"/>
                      <a:pt x="5" y="24"/>
                    </a:cubicBezTo>
                    <a:lnTo>
                      <a:pt x="4" y="23"/>
                    </a:lnTo>
                    <a:cubicBezTo>
                      <a:pt x="5" y="22"/>
                      <a:pt x="7" y="23"/>
                      <a:pt x="8" y="22"/>
                    </a:cubicBezTo>
                    <a:cubicBezTo>
                      <a:pt x="6" y="19"/>
                      <a:pt x="1" y="19"/>
                      <a:pt x="2" y="15"/>
                    </a:cubicBezTo>
                    <a:cubicBezTo>
                      <a:pt x="2" y="12"/>
                      <a:pt x="8" y="6"/>
                      <a:pt x="2" y="5"/>
                    </a:cubicBezTo>
                    <a:cubicBezTo>
                      <a:pt x="0" y="4"/>
                      <a:pt x="0" y="3"/>
                      <a:pt x="0" y="1"/>
                    </a:cubicBezTo>
                    <a:cubicBezTo>
                      <a:pt x="0" y="0"/>
                      <a:pt x="1" y="3"/>
                      <a:pt x="2" y="2"/>
                    </a:cubicBezTo>
                    <a:cubicBezTo>
                      <a:pt x="2" y="3"/>
                      <a:pt x="2" y="1"/>
                      <a:pt x="3"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7" name="Freeform 563"/>
              <p:cNvSpPr>
                <a:spLocks/>
              </p:cNvSpPr>
              <p:nvPr/>
            </p:nvSpPr>
            <p:spPr bwMode="auto">
              <a:xfrm>
                <a:off x="2137" y="3319"/>
                <a:ext cx="282" cy="265"/>
              </a:xfrm>
              <a:custGeom>
                <a:avLst/>
                <a:gdLst/>
                <a:ahLst/>
                <a:cxnLst>
                  <a:cxn ang="0">
                    <a:pos x="6" y="0"/>
                  </a:cxn>
                  <a:cxn ang="0">
                    <a:pos x="9" y="5"/>
                  </a:cxn>
                  <a:cxn ang="0">
                    <a:pos x="16" y="14"/>
                  </a:cxn>
                  <a:cxn ang="0">
                    <a:pos x="24" y="24"/>
                  </a:cxn>
                  <a:cxn ang="0">
                    <a:pos x="32" y="32"/>
                  </a:cxn>
                  <a:cxn ang="0">
                    <a:pos x="35" y="35"/>
                  </a:cxn>
                  <a:cxn ang="0">
                    <a:pos x="26" y="30"/>
                  </a:cxn>
                  <a:cxn ang="0">
                    <a:pos x="6" y="6"/>
                  </a:cxn>
                  <a:cxn ang="0">
                    <a:pos x="4" y="2"/>
                  </a:cxn>
                  <a:cxn ang="0">
                    <a:pos x="5" y="1"/>
                  </a:cxn>
                  <a:cxn ang="0">
                    <a:pos x="6" y="0"/>
                  </a:cxn>
                </a:cxnLst>
                <a:rect l="0" t="0" r="r" b="b"/>
                <a:pathLst>
                  <a:path w="36" h="35">
                    <a:moveTo>
                      <a:pt x="6" y="0"/>
                    </a:moveTo>
                    <a:cubicBezTo>
                      <a:pt x="7" y="2"/>
                      <a:pt x="8" y="3"/>
                      <a:pt x="9" y="5"/>
                    </a:cubicBezTo>
                    <a:lnTo>
                      <a:pt x="16" y="14"/>
                    </a:lnTo>
                    <a:cubicBezTo>
                      <a:pt x="18" y="17"/>
                      <a:pt x="21" y="21"/>
                      <a:pt x="24" y="24"/>
                    </a:cubicBezTo>
                    <a:lnTo>
                      <a:pt x="32" y="32"/>
                    </a:lnTo>
                    <a:cubicBezTo>
                      <a:pt x="33" y="33"/>
                      <a:pt x="36" y="34"/>
                      <a:pt x="35" y="35"/>
                    </a:cubicBezTo>
                    <a:cubicBezTo>
                      <a:pt x="32" y="34"/>
                      <a:pt x="29" y="31"/>
                      <a:pt x="26" y="30"/>
                    </a:cubicBezTo>
                    <a:cubicBezTo>
                      <a:pt x="17" y="24"/>
                      <a:pt x="14" y="13"/>
                      <a:pt x="6" y="6"/>
                    </a:cubicBezTo>
                    <a:cubicBezTo>
                      <a:pt x="5" y="4"/>
                      <a:pt x="0" y="4"/>
                      <a:pt x="4" y="2"/>
                    </a:cubicBezTo>
                    <a:lnTo>
                      <a:pt x="5" y="1"/>
                    </a:lnTo>
                    <a:cubicBezTo>
                      <a:pt x="5" y="1"/>
                      <a:pt x="6" y="0"/>
                      <a:pt x="6" y="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8" name="Freeform 564"/>
              <p:cNvSpPr>
                <a:spLocks/>
              </p:cNvSpPr>
              <p:nvPr/>
            </p:nvSpPr>
            <p:spPr bwMode="auto">
              <a:xfrm>
                <a:off x="1105" y="3622"/>
                <a:ext cx="54" cy="61"/>
              </a:xfrm>
              <a:custGeom>
                <a:avLst/>
                <a:gdLst/>
                <a:ahLst/>
                <a:cxnLst>
                  <a:cxn ang="0">
                    <a:pos x="6" y="3"/>
                  </a:cxn>
                  <a:cxn ang="0">
                    <a:pos x="5" y="7"/>
                  </a:cxn>
                  <a:cxn ang="0">
                    <a:pos x="2" y="4"/>
                  </a:cxn>
                  <a:cxn ang="0">
                    <a:pos x="1" y="1"/>
                  </a:cxn>
                  <a:cxn ang="0">
                    <a:pos x="2" y="0"/>
                  </a:cxn>
                  <a:cxn ang="0">
                    <a:pos x="6" y="3"/>
                  </a:cxn>
                </a:cxnLst>
                <a:rect l="0" t="0" r="r" b="b"/>
                <a:pathLst>
                  <a:path w="7" h="8">
                    <a:moveTo>
                      <a:pt x="6" y="3"/>
                    </a:moveTo>
                    <a:cubicBezTo>
                      <a:pt x="5" y="5"/>
                      <a:pt x="7" y="6"/>
                      <a:pt x="5" y="7"/>
                    </a:cubicBezTo>
                    <a:cubicBezTo>
                      <a:pt x="3" y="8"/>
                      <a:pt x="2" y="6"/>
                      <a:pt x="2" y="4"/>
                    </a:cubicBezTo>
                    <a:cubicBezTo>
                      <a:pt x="2" y="3"/>
                      <a:pt x="3" y="1"/>
                      <a:pt x="1" y="1"/>
                    </a:cubicBezTo>
                    <a:cubicBezTo>
                      <a:pt x="0" y="0"/>
                      <a:pt x="1" y="0"/>
                      <a:pt x="2" y="0"/>
                    </a:cubicBezTo>
                    <a:cubicBezTo>
                      <a:pt x="5" y="0"/>
                      <a:pt x="4" y="1"/>
                      <a:pt x="6" y="3"/>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89" name="Freeform 565"/>
              <p:cNvSpPr>
                <a:spLocks/>
              </p:cNvSpPr>
              <p:nvPr/>
            </p:nvSpPr>
            <p:spPr bwMode="auto">
              <a:xfrm>
                <a:off x="1128" y="3683"/>
                <a:ext cx="298" cy="295"/>
              </a:xfrm>
              <a:custGeom>
                <a:avLst/>
                <a:gdLst/>
                <a:ahLst/>
                <a:cxnLst>
                  <a:cxn ang="0">
                    <a:pos x="18" y="26"/>
                  </a:cxn>
                  <a:cxn ang="0">
                    <a:pos x="12" y="21"/>
                  </a:cxn>
                  <a:cxn ang="0">
                    <a:pos x="8" y="16"/>
                  </a:cxn>
                  <a:cxn ang="0">
                    <a:pos x="5" y="11"/>
                  </a:cxn>
                  <a:cxn ang="0">
                    <a:pos x="0" y="5"/>
                  </a:cxn>
                  <a:cxn ang="0">
                    <a:pos x="2" y="3"/>
                  </a:cxn>
                  <a:cxn ang="0">
                    <a:pos x="5" y="2"/>
                  </a:cxn>
                  <a:cxn ang="0">
                    <a:pos x="10" y="9"/>
                  </a:cxn>
                  <a:cxn ang="0">
                    <a:pos x="20" y="20"/>
                  </a:cxn>
                  <a:cxn ang="0">
                    <a:pos x="37" y="37"/>
                  </a:cxn>
                  <a:cxn ang="0">
                    <a:pos x="38" y="37"/>
                  </a:cxn>
                  <a:cxn ang="0">
                    <a:pos x="32" y="39"/>
                  </a:cxn>
                  <a:cxn ang="0">
                    <a:pos x="28" y="37"/>
                  </a:cxn>
                  <a:cxn ang="0">
                    <a:pos x="20" y="29"/>
                  </a:cxn>
                  <a:cxn ang="0">
                    <a:pos x="18" y="27"/>
                  </a:cxn>
                  <a:cxn ang="0">
                    <a:pos x="18" y="26"/>
                  </a:cxn>
                </a:cxnLst>
                <a:rect l="0" t="0" r="r" b="b"/>
                <a:pathLst>
                  <a:path w="38" h="39">
                    <a:moveTo>
                      <a:pt x="18" y="26"/>
                    </a:moveTo>
                    <a:cubicBezTo>
                      <a:pt x="15" y="25"/>
                      <a:pt x="14" y="22"/>
                      <a:pt x="12" y="21"/>
                    </a:cubicBezTo>
                    <a:cubicBezTo>
                      <a:pt x="9" y="20"/>
                      <a:pt x="12" y="16"/>
                      <a:pt x="8" y="16"/>
                    </a:cubicBezTo>
                    <a:cubicBezTo>
                      <a:pt x="6" y="15"/>
                      <a:pt x="7" y="12"/>
                      <a:pt x="5" y="11"/>
                    </a:cubicBezTo>
                    <a:cubicBezTo>
                      <a:pt x="3" y="9"/>
                      <a:pt x="2" y="7"/>
                      <a:pt x="0" y="5"/>
                    </a:cubicBezTo>
                    <a:cubicBezTo>
                      <a:pt x="1" y="5"/>
                      <a:pt x="0" y="3"/>
                      <a:pt x="2" y="3"/>
                    </a:cubicBezTo>
                    <a:cubicBezTo>
                      <a:pt x="3" y="3"/>
                      <a:pt x="5" y="0"/>
                      <a:pt x="5" y="2"/>
                    </a:cubicBezTo>
                    <a:cubicBezTo>
                      <a:pt x="7" y="4"/>
                      <a:pt x="9" y="7"/>
                      <a:pt x="10" y="9"/>
                    </a:cubicBezTo>
                    <a:lnTo>
                      <a:pt x="20" y="20"/>
                    </a:lnTo>
                    <a:cubicBezTo>
                      <a:pt x="25" y="26"/>
                      <a:pt x="31" y="31"/>
                      <a:pt x="37" y="37"/>
                    </a:cubicBezTo>
                    <a:cubicBezTo>
                      <a:pt x="38" y="37"/>
                      <a:pt x="38" y="36"/>
                      <a:pt x="38" y="37"/>
                    </a:cubicBezTo>
                    <a:cubicBezTo>
                      <a:pt x="36" y="38"/>
                      <a:pt x="34" y="39"/>
                      <a:pt x="32" y="39"/>
                    </a:cubicBezTo>
                    <a:cubicBezTo>
                      <a:pt x="30" y="39"/>
                      <a:pt x="29" y="37"/>
                      <a:pt x="28" y="37"/>
                    </a:cubicBezTo>
                    <a:cubicBezTo>
                      <a:pt x="26" y="33"/>
                      <a:pt x="22" y="33"/>
                      <a:pt x="20" y="29"/>
                    </a:cubicBezTo>
                    <a:cubicBezTo>
                      <a:pt x="19" y="29"/>
                      <a:pt x="18" y="28"/>
                      <a:pt x="18" y="27"/>
                    </a:cubicBezTo>
                    <a:lnTo>
                      <a:pt x="18" y="26"/>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90" name="Freeform 566"/>
              <p:cNvSpPr>
                <a:spLocks/>
              </p:cNvSpPr>
              <p:nvPr/>
            </p:nvSpPr>
            <p:spPr bwMode="auto">
              <a:xfrm>
                <a:off x="831" y="3728"/>
                <a:ext cx="227" cy="303"/>
              </a:xfrm>
              <a:custGeom>
                <a:avLst/>
                <a:gdLst/>
                <a:ahLst/>
                <a:cxnLst>
                  <a:cxn ang="0">
                    <a:pos x="7" y="1"/>
                  </a:cxn>
                  <a:cxn ang="0">
                    <a:pos x="6" y="4"/>
                  </a:cxn>
                  <a:cxn ang="0">
                    <a:pos x="14" y="26"/>
                  </a:cxn>
                  <a:cxn ang="0">
                    <a:pos x="23" y="34"/>
                  </a:cxn>
                  <a:cxn ang="0">
                    <a:pos x="28" y="39"/>
                  </a:cxn>
                  <a:cxn ang="0">
                    <a:pos x="29" y="40"/>
                  </a:cxn>
                  <a:cxn ang="0">
                    <a:pos x="29" y="40"/>
                  </a:cxn>
                  <a:cxn ang="0">
                    <a:pos x="21" y="39"/>
                  </a:cxn>
                  <a:cxn ang="0">
                    <a:pos x="22" y="39"/>
                  </a:cxn>
                  <a:cxn ang="0">
                    <a:pos x="20" y="37"/>
                  </a:cxn>
                  <a:cxn ang="0">
                    <a:pos x="18" y="35"/>
                  </a:cxn>
                  <a:cxn ang="0">
                    <a:pos x="12" y="31"/>
                  </a:cxn>
                  <a:cxn ang="0">
                    <a:pos x="7" y="25"/>
                  </a:cxn>
                  <a:cxn ang="0">
                    <a:pos x="6" y="22"/>
                  </a:cxn>
                  <a:cxn ang="0">
                    <a:pos x="6" y="22"/>
                  </a:cxn>
                  <a:cxn ang="0">
                    <a:pos x="5" y="19"/>
                  </a:cxn>
                  <a:cxn ang="0">
                    <a:pos x="4" y="16"/>
                  </a:cxn>
                  <a:cxn ang="0">
                    <a:pos x="0" y="10"/>
                  </a:cxn>
                  <a:cxn ang="0">
                    <a:pos x="0" y="8"/>
                  </a:cxn>
                  <a:cxn ang="0">
                    <a:pos x="4" y="6"/>
                  </a:cxn>
                  <a:cxn ang="0">
                    <a:pos x="7" y="0"/>
                  </a:cxn>
                  <a:cxn ang="0">
                    <a:pos x="7" y="1"/>
                  </a:cxn>
                </a:cxnLst>
                <a:rect l="0" t="0" r="r" b="b"/>
                <a:pathLst>
                  <a:path w="29" h="40">
                    <a:moveTo>
                      <a:pt x="7" y="1"/>
                    </a:moveTo>
                    <a:cubicBezTo>
                      <a:pt x="7" y="2"/>
                      <a:pt x="7" y="3"/>
                      <a:pt x="6" y="4"/>
                    </a:cubicBezTo>
                    <a:cubicBezTo>
                      <a:pt x="5" y="13"/>
                      <a:pt x="9" y="20"/>
                      <a:pt x="14" y="26"/>
                    </a:cubicBezTo>
                    <a:cubicBezTo>
                      <a:pt x="17" y="28"/>
                      <a:pt x="19" y="32"/>
                      <a:pt x="23" y="34"/>
                    </a:cubicBezTo>
                    <a:cubicBezTo>
                      <a:pt x="25" y="35"/>
                      <a:pt x="27" y="38"/>
                      <a:pt x="28" y="39"/>
                    </a:cubicBezTo>
                    <a:cubicBezTo>
                      <a:pt x="28" y="39"/>
                      <a:pt x="29" y="39"/>
                      <a:pt x="29" y="40"/>
                    </a:cubicBezTo>
                    <a:lnTo>
                      <a:pt x="29" y="40"/>
                    </a:lnTo>
                    <a:cubicBezTo>
                      <a:pt x="26" y="40"/>
                      <a:pt x="23" y="40"/>
                      <a:pt x="21" y="39"/>
                    </a:cubicBezTo>
                    <a:cubicBezTo>
                      <a:pt x="21" y="39"/>
                      <a:pt x="21" y="39"/>
                      <a:pt x="22" y="39"/>
                    </a:cubicBezTo>
                    <a:cubicBezTo>
                      <a:pt x="21" y="38"/>
                      <a:pt x="21" y="37"/>
                      <a:pt x="20" y="37"/>
                    </a:cubicBezTo>
                    <a:cubicBezTo>
                      <a:pt x="19" y="37"/>
                      <a:pt x="18" y="36"/>
                      <a:pt x="18" y="35"/>
                    </a:cubicBezTo>
                    <a:cubicBezTo>
                      <a:pt x="16" y="33"/>
                      <a:pt x="14" y="32"/>
                      <a:pt x="12" y="31"/>
                    </a:cubicBezTo>
                    <a:cubicBezTo>
                      <a:pt x="12" y="27"/>
                      <a:pt x="6" y="29"/>
                      <a:pt x="7" y="25"/>
                    </a:cubicBezTo>
                    <a:cubicBezTo>
                      <a:pt x="6" y="24"/>
                      <a:pt x="5" y="23"/>
                      <a:pt x="6" y="22"/>
                    </a:cubicBezTo>
                    <a:lnTo>
                      <a:pt x="6" y="22"/>
                    </a:lnTo>
                    <a:cubicBezTo>
                      <a:pt x="6" y="21"/>
                      <a:pt x="5" y="20"/>
                      <a:pt x="5" y="19"/>
                    </a:cubicBezTo>
                    <a:cubicBezTo>
                      <a:pt x="5" y="18"/>
                      <a:pt x="3" y="17"/>
                      <a:pt x="4" y="16"/>
                    </a:cubicBezTo>
                    <a:cubicBezTo>
                      <a:pt x="2" y="14"/>
                      <a:pt x="3" y="11"/>
                      <a:pt x="0" y="10"/>
                    </a:cubicBezTo>
                    <a:cubicBezTo>
                      <a:pt x="1" y="9"/>
                      <a:pt x="0" y="9"/>
                      <a:pt x="0" y="8"/>
                    </a:cubicBezTo>
                    <a:cubicBezTo>
                      <a:pt x="1" y="8"/>
                      <a:pt x="4" y="7"/>
                      <a:pt x="4" y="6"/>
                    </a:cubicBezTo>
                    <a:cubicBezTo>
                      <a:pt x="5" y="4"/>
                      <a:pt x="5" y="1"/>
                      <a:pt x="7" y="0"/>
                    </a:cubicBezTo>
                    <a:cubicBezTo>
                      <a:pt x="8" y="0"/>
                      <a:pt x="7" y="1"/>
                      <a:pt x="7"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91" name="Freeform 567"/>
              <p:cNvSpPr>
                <a:spLocks/>
              </p:cNvSpPr>
              <p:nvPr/>
            </p:nvSpPr>
            <p:spPr bwMode="auto">
              <a:xfrm>
                <a:off x="1058" y="3766"/>
                <a:ext cx="258" cy="250"/>
              </a:xfrm>
              <a:custGeom>
                <a:avLst/>
                <a:gdLst/>
                <a:ahLst/>
                <a:cxnLst>
                  <a:cxn ang="0">
                    <a:pos x="4" y="3"/>
                  </a:cxn>
                  <a:cxn ang="0">
                    <a:pos x="13" y="17"/>
                  </a:cxn>
                  <a:cxn ang="0">
                    <a:pos x="30" y="29"/>
                  </a:cxn>
                  <a:cxn ang="0">
                    <a:pos x="33" y="30"/>
                  </a:cxn>
                  <a:cxn ang="0">
                    <a:pos x="26" y="33"/>
                  </a:cxn>
                  <a:cxn ang="0">
                    <a:pos x="20" y="30"/>
                  </a:cxn>
                  <a:cxn ang="0">
                    <a:pos x="11" y="21"/>
                  </a:cxn>
                  <a:cxn ang="0">
                    <a:pos x="6" y="16"/>
                  </a:cxn>
                  <a:cxn ang="0">
                    <a:pos x="3" y="13"/>
                  </a:cxn>
                  <a:cxn ang="0">
                    <a:pos x="1" y="8"/>
                  </a:cxn>
                  <a:cxn ang="0">
                    <a:pos x="0" y="7"/>
                  </a:cxn>
                  <a:cxn ang="0">
                    <a:pos x="2" y="0"/>
                  </a:cxn>
                  <a:cxn ang="0">
                    <a:pos x="4" y="3"/>
                  </a:cxn>
                </a:cxnLst>
                <a:rect l="0" t="0" r="r" b="b"/>
                <a:pathLst>
                  <a:path w="33" h="33">
                    <a:moveTo>
                      <a:pt x="4" y="3"/>
                    </a:moveTo>
                    <a:cubicBezTo>
                      <a:pt x="5" y="8"/>
                      <a:pt x="11" y="12"/>
                      <a:pt x="13" y="17"/>
                    </a:cubicBezTo>
                    <a:cubicBezTo>
                      <a:pt x="17" y="23"/>
                      <a:pt x="24" y="26"/>
                      <a:pt x="30" y="29"/>
                    </a:cubicBezTo>
                    <a:cubicBezTo>
                      <a:pt x="31" y="30"/>
                      <a:pt x="32" y="29"/>
                      <a:pt x="33" y="30"/>
                    </a:cubicBezTo>
                    <a:cubicBezTo>
                      <a:pt x="32" y="32"/>
                      <a:pt x="28" y="32"/>
                      <a:pt x="26" y="33"/>
                    </a:cubicBezTo>
                    <a:cubicBezTo>
                      <a:pt x="22" y="33"/>
                      <a:pt x="22" y="32"/>
                      <a:pt x="20" y="30"/>
                    </a:cubicBezTo>
                    <a:cubicBezTo>
                      <a:pt x="16" y="27"/>
                      <a:pt x="14" y="24"/>
                      <a:pt x="11" y="21"/>
                    </a:cubicBezTo>
                    <a:cubicBezTo>
                      <a:pt x="10" y="19"/>
                      <a:pt x="7" y="18"/>
                      <a:pt x="6" y="16"/>
                    </a:cubicBezTo>
                    <a:cubicBezTo>
                      <a:pt x="4" y="15"/>
                      <a:pt x="5" y="13"/>
                      <a:pt x="3" y="13"/>
                    </a:cubicBezTo>
                    <a:cubicBezTo>
                      <a:pt x="3" y="11"/>
                      <a:pt x="2" y="9"/>
                      <a:pt x="1" y="8"/>
                    </a:cubicBezTo>
                    <a:cubicBezTo>
                      <a:pt x="0" y="8"/>
                      <a:pt x="1" y="7"/>
                      <a:pt x="0" y="7"/>
                    </a:cubicBezTo>
                    <a:cubicBezTo>
                      <a:pt x="2" y="5"/>
                      <a:pt x="0" y="2"/>
                      <a:pt x="2" y="0"/>
                    </a:cubicBezTo>
                    <a:lnTo>
                      <a:pt x="4" y="3"/>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92" name="Freeform 568"/>
              <p:cNvSpPr>
                <a:spLocks/>
              </p:cNvSpPr>
              <p:nvPr/>
            </p:nvSpPr>
            <p:spPr bwMode="auto">
              <a:xfrm>
                <a:off x="5752" y="4016"/>
                <a:ext cx="86" cy="151"/>
              </a:xfrm>
              <a:custGeom>
                <a:avLst/>
                <a:gdLst/>
                <a:ahLst/>
                <a:cxnLst>
                  <a:cxn ang="0">
                    <a:pos x="11" y="18"/>
                  </a:cxn>
                  <a:cxn ang="0">
                    <a:pos x="7" y="19"/>
                  </a:cxn>
                  <a:cxn ang="0">
                    <a:pos x="1" y="18"/>
                  </a:cxn>
                  <a:cxn ang="0">
                    <a:pos x="2" y="16"/>
                  </a:cxn>
                  <a:cxn ang="0">
                    <a:pos x="5" y="16"/>
                  </a:cxn>
                  <a:cxn ang="0">
                    <a:pos x="2" y="13"/>
                  </a:cxn>
                  <a:cxn ang="0">
                    <a:pos x="0" y="12"/>
                  </a:cxn>
                  <a:cxn ang="0">
                    <a:pos x="3" y="11"/>
                  </a:cxn>
                  <a:cxn ang="0">
                    <a:pos x="10" y="17"/>
                  </a:cxn>
                  <a:cxn ang="0">
                    <a:pos x="11" y="13"/>
                  </a:cxn>
                  <a:cxn ang="0">
                    <a:pos x="6" y="6"/>
                  </a:cxn>
                  <a:cxn ang="0">
                    <a:pos x="5" y="4"/>
                  </a:cxn>
                  <a:cxn ang="0">
                    <a:pos x="7" y="3"/>
                  </a:cxn>
                  <a:cxn ang="0">
                    <a:pos x="11" y="0"/>
                  </a:cxn>
                  <a:cxn ang="0">
                    <a:pos x="11" y="0"/>
                  </a:cxn>
                  <a:cxn ang="0">
                    <a:pos x="11" y="18"/>
                  </a:cxn>
                </a:cxnLst>
                <a:rect l="0" t="0" r="r" b="b"/>
                <a:pathLst>
                  <a:path w="11" h="20">
                    <a:moveTo>
                      <a:pt x="11" y="18"/>
                    </a:moveTo>
                    <a:cubicBezTo>
                      <a:pt x="10" y="18"/>
                      <a:pt x="9" y="19"/>
                      <a:pt x="7" y="19"/>
                    </a:cubicBezTo>
                    <a:cubicBezTo>
                      <a:pt x="5" y="19"/>
                      <a:pt x="2" y="20"/>
                      <a:pt x="1" y="18"/>
                    </a:cubicBezTo>
                    <a:cubicBezTo>
                      <a:pt x="1" y="18"/>
                      <a:pt x="1" y="17"/>
                      <a:pt x="2" y="16"/>
                    </a:cubicBezTo>
                    <a:cubicBezTo>
                      <a:pt x="3" y="16"/>
                      <a:pt x="4" y="17"/>
                      <a:pt x="5" y="16"/>
                    </a:cubicBezTo>
                    <a:cubicBezTo>
                      <a:pt x="5" y="14"/>
                      <a:pt x="3" y="14"/>
                      <a:pt x="2" y="13"/>
                    </a:cubicBezTo>
                    <a:lnTo>
                      <a:pt x="0" y="12"/>
                    </a:lnTo>
                    <a:cubicBezTo>
                      <a:pt x="1" y="11"/>
                      <a:pt x="2" y="11"/>
                      <a:pt x="3" y="11"/>
                    </a:cubicBezTo>
                    <a:cubicBezTo>
                      <a:pt x="6" y="12"/>
                      <a:pt x="8" y="16"/>
                      <a:pt x="10" y="17"/>
                    </a:cubicBezTo>
                    <a:cubicBezTo>
                      <a:pt x="11" y="16"/>
                      <a:pt x="11" y="14"/>
                      <a:pt x="11" y="13"/>
                    </a:cubicBezTo>
                    <a:cubicBezTo>
                      <a:pt x="8" y="11"/>
                      <a:pt x="8" y="8"/>
                      <a:pt x="6" y="6"/>
                    </a:cubicBezTo>
                    <a:cubicBezTo>
                      <a:pt x="6" y="6"/>
                      <a:pt x="5" y="5"/>
                      <a:pt x="5" y="4"/>
                    </a:cubicBezTo>
                    <a:cubicBezTo>
                      <a:pt x="6" y="3"/>
                      <a:pt x="7" y="4"/>
                      <a:pt x="7" y="3"/>
                    </a:cubicBezTo>
                    <a:cubicBezTo>
                      <a:pt x="8" y="2"/>
                      <a:pt x="9" y="0"/>
                      <a:pt x="11" y="0"/>
                    </a:cubicBezTo>
                    <a:lnTo>
                      <a:pt x="11" y="0"/>
                    </a:lnTo>
                    <a:lnTo>
                      <a:pt x="11" y="18"/>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93" name="Freeform 569"/>
              <p:cNvSpPr>
                <a:spLocks/>
              </p:cNvSpPr>
              <p:nvPr/>
            </p:nvSpPr>
            <p:spPr bwMode="auto">
              <a:xfrm>
                <a:off x="3710" y="4084"/>
                <a:ext cx="556" cy="409"/>
              </a:xfrm>
              <a:custGeom>
                <a:avLst/>
                <a:gdLst/>
                <a:ahLst/>
                <a:cxnLst>
                  <a:cxn ang="0">
                    <a:pos x="13" y="6"/>
                  </a:cxn>
                  <a:cxn ang="0">
                    <a:pos x="23" y="16"/>
                  </a:cxn>
                  <a:cxn ang="0">
                    <a:pos x="28" y="23"/>
                  </a:cxn>
                  <a:cxn ang="0">
                    <a:pos x="31" y="28"/>
                  </a:cxn>
                  <a:cxn ang="0">
                    <a:pos x="32" y="29"/>
                  </a:cxn>
                  <a:cxn ang="0">
                    <a:pos x="42" y="40"/>
                  </a:cxn>
                  <a:cxn ang="0">
                    <a:pos x="41" y="37"/>
                  </a:cxn>
                  <a:cxn ang="0">
                    <a:pos x="36" y="22"/>
                  </a:cxn>
                  <a:cxn ang="0">
                    <a:pos x="41" y="20"/>
                  </a:cxn>
                  <a:cxn ang="0">
                    <a:pos x="53" y="29"/>
                  </a:cxn>
                  <a:cxn ang="0">
                    <a:pos x="57" y="34"/>
                  </a:cxn>
                  <a:cxn ang="0">
                    <a:pos x="69" y="48"/>
                  </a:cxn>
                  <a:cxn ang="0">
                    <a:pos x="71" y="49"/>
                  </a:cxn>
                  <a:cxn ang="0">
                    <a:pos x="58" y="40"/>
                  </a:cxn>
                  <a:cxn ang="0">
                    <a:pos x="51" y="33"/>
                  </a:cxn>
                  <a:cxn ang="0">
                    <a:pos x="43" y="28"/>
                  </a:cxn>
                  <a:cxn ang="0">
                    <a:pos x="44" y="37"/>
                  </a:cxn>
                  <a:cxn ang="0">
                    <a:pos x="53" y="51"/>
                  </a:cxn>
                  <a:cxn ang="0">
                    <a:pos x="54" y="53"/>
                  </a:cxn>
                  <a:cxn ang="0">
                    <a:pos x="44" y="47"/>
                  </a:cxn>
                  <a:cxn ang="0">
                    <a:pos x="36" y="38"/>
                  </a:cxn>
                  <a:cxn ang="0">
                    <a:pos x="30" y="31"/>
                  </a:cxn>
                  <a:cxn ang="0">
                    <a:pos x="24" y="22"/>
                  </a:cxn>
                  <a:cxn ang="0">
                    <a:pos x="10" y="14"/>
                  </a:cxn>
                  <a:cxn ang="0">
                    <a:pos x="9" y="15"/>
                  </a:cxn>
                  <a:cxn ang="0">
                    <a:pos x="8" y="17"/>
                  </a:cxn>
                  <a:cxn ang="0">
                    <a:pos x="7" y="14"/>
                  </a:cxn>
                  <a:cxn ang="0">
                    <a:pos x="2" y="2"/>
                  </a:cxn>
                  <a:cxn ang="0">
                    <a:pos x="4" y="0"/>
                  </a:cxn>
                  <a:cxn ang="0">
                    <a:pos x="13" y="6"/>
                  </a:cxn>
                </a:cxnLst>
                <a:rect l="0" t="0" r="r" b="b"/>
                <a:pathLst>
                  <a:path w="71" h="54">
                    <a:moveTo>
                      <a:pt x="13" y="6"/>
                    </a:moveTo>
                    <a:cubicBezTo>
                      <a:pt x="16" y="10"/>
                      <a:pt x="21" y="11"/>
                      <a:pt x="23" y="16"/>
                    </a:cubicBezTo>
                    <a:cubicBezTo>
                      <a:pt x="24" y="19"/>
                      <a:pt x="27" y="20"/>
                      <a:pt x="28" y="23"/>
                    </a:cubicBezTo>
                    <a:cubicBezTo>
                      <a:pt x="29" y="24"/>
                      <a:pt x="31" y="26"/>
                      <a:pt x="31" y="28"/>
                    </a:cubicBezTo>
                    <a:cubicBezTo>
                      <a:pt x="32" y="28"/>
                      <a:pt x="32" y="29"/>
                      <a:pt x="32" y="29"/>
                    </a:cubicBezTo>
                    <a:cubicBezTo>
                      <a:pt x="35" y="33"/>
                      <a:pt x="38" y="37"/>
                      <a:pt x="42" y="40"/>
                    </a:cubicBezTo>
                    <a:cubicBezTo>
                      <a:pt x="43" y="39"/>
                      <a:pt x="41" y="38"/>
                      <a:pt x="41" y="37"/>
                    </a:cubicBezTo>
                    <a:cubicBezTo>
                      <a:pt x="40" y="32"/>
                      <a:pt x="35" y="28"/>
                      <a:pt x="36" y="22"/>
                    </a:cubicBezTo>
                    <a:cubicBezTo>
                      <a:pt x="37" y="21"/>
                      <a:pt x="39" y="19"/>
                      <a:pt x="41" y="20"/>
                    </a:cubicBezTo>
                    <a:cubicBezTo>
                      <a:pt x="45" y="22"/>
                      <a:pt x="48" y="27"/>
                      <a:pt x="53" y="29"/>
                    </a:cubicBezTo>
                    <a:lnTo>
                      <a:pt x="57" y="34"/>
                    </a:lnTo>
                    <a:lnTo>
                      <a:pt x="69" y="48"/>
                    </a:lnTo>
                    <a:cubicBezTo>
                      <a:pt x="70" y="48"/>
                      <a:pt x="70" y="49"/>
                      <a:pt x="71" y="49"/>
                    </a:cubicBezTo>
                    <a:cubicBezTo>
                      <a:pt x="66" y="48"/>
                      <a:pt x="62" y="43"/>
                      <a:pt x="58" y="40"/>
                    </a:cubicBezTo>
                    <a:cubicBezTo>
                      <a:pt x="57" y="36"/>
                      <a:pt x="53" y="36"/>
                      <a:pt x="51" y="33"/>
                    </a:cubicBezTo>
                    <a:cubicBezTo>
                      <a:pt x="48" y="32"/>
                      <a:pt x="46" y="29"/>
                      <a:pt x="43" y="28"/>
                    </a:cubicBezTo>
                    <a:cubicBezTo>
                      <a:pt x="41" y="31"/>
                      <a:pt x="44" y="34"/>
                      <a:pt x="44" y="37"/>
                    </a:cubicBezTo>
                    <a:cubicBezTo>
                      <a:pt x="47" y="42"/>
                      <a:pt x="48" y="47"/>
                      <a:pt x="53" y="51"/>
                    </a:cubicBezTo>
                    <a:cubicBezTo>
                      <a:pt x="53" y="52"/>
                      <a:pt x="54" y="52"/>
                      <a:pt x="54" y="53"/>
                    </a:cubicBezTo>
                    <a:cubicBezTo>
                      <a:pt x="49" y="54"/>
                      <a:pt x="48" y="49"/>
                      <a:pt x="44" y="47"/>
                    </a:cubicBezTo>
                    <a:lnTo>
                      <a:pt x="36" y="38"/>
                    </a:lnTo>
                    <a:cubicBezTo>
                      <a:pt x="35" y="35"/>
                      <a:pt x="32" y="33"/>
                      <a:pt x="30" y="31"/>
                    </a:cubicBezTo>
                    <a:lnTo>
                      <a:pt x="24" y="22"/>
                    </a:lnTo>
                    <a:cubicBezTo>
                      <a:pt x="21" y="17"/>
                      <a:pt x="16" y="13"/>
                      <a:pt x="10" y="14"/>
                    </a:cubicBezTo>
                    <a:cubicBezTo>
                      <a:pt x="9" y="14"/>
                      <a:pt x="9" y="14"/>
                      <a:pt x="9" y="15"/>
                    </a:cubicBezTo>
                    <a:lnTo>
                      <a:pt x="8" y="17"/>
                    </a:lnTo>
                    <a:cubicBezTo>
                      <a:pt x="7" y="17"/>
                      <a:pt x="7" y="15"/>
                      <a:pt x="7" y="14"/>
                    </a:cubicBezTo>
                    <a:cubicBezTo>
                      <a:pt x="5" y="10"/>
                      <a:pt x="0" y="7"/>
                      <a:pt x="2" y="2"/>
                    </a:cubicBezTo>
                    <a:cubicBezTo>
                      <a:pt x="3" y="1"/>
                      <a:pt x="3" y="0"/>
                      <a:pt x="4" y="0"/>
                    </a:cubicBezTo>
                    <a:cubicBezTo>
                      <a:pt x="8" y="0"/>
                      <a:pt x="10" y="5"/>
                      <a:pt x="13" y="6"/>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94" name="Freeform 570"/>
              <p:cNvSpPr>
                <a:spLocks/>
              </p:cNvSpPr>
              <p:nvPr/>
            </p:nvSpPr>
            <p:spPr bwMode="auto">
              <a:xfrm>
                <a:off x="3272" y="4084"/>
                <a:ext cx="188" cy="250"/>
              </a:xfrm>
              <a:custGeom>
                <a:avLst/>
                <a:gdLst/>
                <a:ahLst/>
                <a:cxnLst>
                  <a:cxn ang="0">
                    <a:pos x="13" y="9"/>
                  </a:cxn>
                  <a:cxn ang="0">
                    <a:pos x="18" y="16"/>
                  </a:cxn>
                  <a:cxn ang="0">
                    <a:pos x="22" y="27"/>
                  </a:cxn>
                  <a:cxn ang="0">
                    <a:pos x="24" y="33"/>
                  </a:cxn>
                  <a:cxn ang="0">
                    <a:pos x="23" y="32"/>
                  </a:cxn>
                  <a:cxn ang="0">
                    <a:pos x="2" y="6"/>
                  </a:cxn>
                  <a:cxn ang="0">
                    <a:pos x="0" y="4"/>
                  </a:cxn>
                  <a:cxn ang="0">
                    <a:pos x="7" y="1"/>
                  </a:cxn>
                  <a:cxn ang="0">
                    <a:pos x="13" y="9"/>
                  </a:cxn>
                </a:cxnLst>
                <a:rect l="0" t="0" r="r" b="b"/>
                <a:pathLst>
                  <a:path w="24" h="33">
                    <a:moveTo>
                      <a:pt x="13" y="9"/>
                    </a:moveTo>
                    <a:cubicBezTo>
                      <a:pt x="15" y="12"/>
                      <a:pt x="17" y="13"/>
                      <a:pt x="18" y="16"/>
                    </a:cubicBezTo>
                    <a:cubicBezTo>
                      <a:pt x="20" y="19"/>
                      <a:pt x="21" y="24"/>
                      <a:pt x="22" y="27"/>
                    </a:cubicBezTo>
                    <a:cubicBezTo>
                      <a:pt x="23" y="29"/>
                      <a:pt x="23" y="31"/>
                      <a:pt x="24" y="33"/>
                    </a:cubicBezTo>
                    <a:lnTo>
                      <a:pt x="23" y="32"/>
                    </a:lnTo>
                    <a:cubicBezTo>
                      <a:pt x="13" y="21"/>
                      <a:pt x="7" y="13"/>
                      <a:pt x="2" y="6"/>
                    </a:cubicBezTo>
                    <a:cubicBezTo>
                      <a:pt x="0" y="5"/>
                      <a:pt x="0" y="6"/>
                      <a:pt x="0" y="4"/>
                    </a:cubicBezTo>
                    <a:cubicBezTo>
                      <a:pt x="1" y="0"/>
                      <a:pt x="1" y="0"/>
                      <a:pt x="7" y="1"/>
                    </a:cubicBezTo>
                    <a:lnTo>
                      <a:pt x="13" y="9"/>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95" name="Freeform 571"/>
              <p:cNvSpPr>
                <a:spLocks/>
              </p:cNvSpPr>
              <p:nvPr/>
            </p:nvSpPr>
            <p:spPr bwMode="auto">
              <a:xfrm>
                <a:off x="3906" y="4084"/>
                <a:ext cx="203" cy="167"/>
              </a:xfrm>
              <a:custGeom>
                <a:avLst/>
                <a:gdLst/>
                <a:ahLst/>
                <a:cxnLst>
                  <a:cxn ang="0">
                    <a:pos x="20" y="14"/>
                  </a:cxn>
                  <a:cxn ang="0">
                    <a:pos x="26" y="21"/>
                  </a:cxn>
                  <a:cxn ang="0">
                    <a:pos x="23" y="20"/>
                  </a:cxn>
                  <a:cxn ang="0">
                    <a:pos x="14" y="15"/>
                  </a:cxn>
                  <a:cxn ang="0">
                    <a:pos x="9" y="16"/>
                  </a:cxn>
                  <a:cxn ang="0">
                    <a:pos x="3" y="2"/>
                  </a:cxn>
                  <a:cxn ang="0">
                    <a:pos x="9" y="3"/>
                  </a:cxn>
                  <a:cxn ang="0">
                    <a:pos x="20" y="14"/>
                  </a:cxn>
                </a:cxnLst>
                <a:rect l="0" t="0" r="r" b="b"/>
                <a:pathLst>
                  <a:path w="26" h="22">
                    <a:moveTo>
                      <a:pt x="20" y="14"/>
                    </a:moveTo>
                    <a:cubicBezTo>
                      <a:pt x="22" y="17"/>
                      <a:pt x="26" y="17"/>
                      <a:pt x="26" y="21"/>
                    </a:cubicBezTo>
                    <a:cubicBezTo>
                      <a:pt x="25" y="20"/>
                      <a:pt x="24" y="19"/>
                      <a:pt x="23" y="20"/>
                    </a:cubicBezTo>
                    <a:cubicBezTo>
                      <a:pt x="19" y="22"/>
                      <a:pt x="17" y="17"/>
                      <a:pt x="14" y="15"/>
                    </a:cubicBezTo>
                    <a:cubicBezTo>
                      <a:pt x="12" y="13"/>
                      <a:pt x="12" y="18"/>
                      <a:pt x="9" y="16"/>
                    </a:cubicBezTo>
                    <a:cubicBezTo>
                      <a:pt x="6" y="12"/>
                      <a:pt x="0" y="7"/>
                      <a:pt x="3" y="2"/>
                    </a:cubicBezTo>
                    <a:cubicBezTo>
                      <a:pt x="5" y="0"/>
                      <a:pt x="7" y="2"/>
                      <a:pt x="9" y="3"/>
                    </a:cubicBezTo>
                    <a:cubicBezTo>
                      <a:pt x="13" y="7"/>
                      <a:pt x="16" y="11"/>
                      <a:pt x="20" y="14"/>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96" name="Freeform 572"/>
              <p:cNvSpPr>
                <a:spLocks/>
              </p:cNvSpPr>
              <p:nvPr/>
            </p:nvSpPr>
            <p:spPr bwMode="auto">
              <a:xfrm>
                <a:off x="5502" y="4137"/>
                <a:ext cx="102" cy="68"/>
              </a:xfrm>
              <a:custGeom>
                <a:avLst/>
                <a:gdLst/>
                <a:ahLst/>
                <a:cxnLst>
                  <a:cxn ang="0">
                    <a:pos x="8" y="2"/>
                  </a:cxn>
                  <a:cxn ang="0">
                    <a:pos x="12" y="7"/>
                  </a:cxn>
                  <a:cxn ang="0">
                    <a:pos x="12" y="7"/>
                  </a:cxn>
                  <a:cxn ang="0">
                    <a:pos x="2" y="9"/>
                  </a:cxn>
                  <a:cxn ang="0">
                    <a:pos x="0" y="4"/>
                  </a:cxn>
                  <a:cxn ang="0">
                    <a:pos x="2" y="1"/>
                  </a:cxn>
                  <a:cxn ang="0">
                    <a:pos x="8" y="2"/>
                  </a:cxn>
                </a:cxnLst>
                <a:rect l="0" t="0" r="r" b="b"/>
                <a:pathLst>
                  <a:path w="13" h="9">
                    <a:moveTo>
                      <a:pt x="8" y="2"/>
                    </a:moveTo>
                    <a:cubicBezTo>
                      <a:pt x="9" y="4"/>
                      <a:pt x="13" y="4"/>
                      <a:pt x="12" y="7"/>
                    </a:cubicBezTo>
                    <a:lnTo>
                      <a:pt x="12" y="7"/>
                    </a:lnTo>
                    <a:cubicBezTo>
                      <a:pt x="8" y="8"/>
                      <a:pt x="5" y="9"/>
                      <a:pt x="2" y="9"/>
                    </a:cubicBezTo>
                    <a:cubicBezTo>
                      <a:pt x="0" y="7"/>
                      <a:pt x="1" y="5"/>
                      <a:pt x="0" y="4"/>
                    </a:cubicBezTo>
                    <a:cubicBezTo>
                      <a:pt x="0" y="2"/>
                      <a:pt x="0" y="0"/>
                      <a:pt x="2" y="1"/>
                    </a:cubicBezTo>
                    <a:cubicBezTo>
                      <a:pt x="5" y="1"/>
                      <a:pt x="6" y="1"/>
                      <a:pt x="8"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98" name="Freeform 574"/>
              <p:cNvSpPr>
                <a:spLocks/>
              </p:cNvSpPr>
              <p:nvPr/>
            </p:nvSpPr>
            <p:spPr bwMode="auto">
              <a:xfrm>
                <a:off x="5400" y="4167"/>
                <a:ext cx="94" cy="46"/>
              </a:xfrm>
              <a:custGeom>
                <a:avLst/>
                <a:gdLst/>
                <a:ahLst/>
                <a:cxnLst>
                  <a:cxn ang="0">
                    <a:pos x="8" y="2"/>
                  </a:cxn>
                  <a:cxn ang="0">
                    <a:pos x="12" y="5"/>
                  </a:cxn>
                  <a:cxn ang="0">
                    <a:pos x="11" y="5"/>
                  </a:cxn>
                  <a:cxn ang="0">
                    <a:pos x="2" y="6"/>
                  </a:cxn>
                  <a:cxn ang="0">
                    <a:pos x="0" y="2"/>
                  </a:cxn>
                  <a:cxn ang="0">
                    <a:pos x="2" y="0"/>
                  </a:cxn>
                  <a:cxn ang="0">
                    <a:pos x="8" y="2"/>
                  </a:cxn>
                </a:cxnLst>
                <a:rect l="0" t="0" r="r" b="b"/>
                <a:pathLst>
                  <a:path w="12" h="6">
                    <a:moveTo>
                      <a:pt x="8" y="2"/>
                    </a:moveTo>
                    <a:cubicBezTo>
                      <a:pt x="9" y="3"/>
                      <a:pt x="10" y="3"/>
                      <a:pt x="12" y="5"/>
                    </a:cubicBezTo>
                    <a:lnTo>
                      <a:pt x="11" y="5"/>
                    </a:lnTo>
                    <a:lnTo>
                      <a:pt x="2" y="6"/>
                    </a:lnTo>
                    <a:cubicBezTo>
                      <a:pt x="0" y="5"/>
                      <a:pt x="2" y="3"/>
                      <a:pt x="0" y="2"/>
                    </a:cubicBezTo>
                    <a:cubicBezTo>
                      <a:pt x="1" y="1"/>
                      <a:pt x="1" y="0"/>
                      <a:pt x="2" y="0"/>
                    </a:cubicBezTo>
                    <a:cubicBezTo>
                      <a:pt x="5" y="0"/>
                      <a:pt x="5" y="2"/>
                      <a:pt x="8"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599" name="Freeform 575"/>
              <p:cNvSpPr>
                <a:spLocks/>
              </p:cNvSpPr>
              <p:nvPr/>
            </p:nvSpPr>
            <p:spPr bwMode="auto">
              <a:xfrm>
                <a:off x="3671" y="4152"/>
                <a:ext cx="125" cy="121"/>
              </a:xfrm>
              <a:custGeom>
                <a:avLst/>
                <a:gdLst/>
                <a:ahLst/>
                <a:cxnLst>
                  <a:cxn ang="0">
                    <a:pos x="8" y="6"/>
                  </a:cxn>
                  <a:cxn ang="0">
                    <a:pos x="12" y="9"/>
                  </a:cxn>
                  <a:cxn ang="0">
                    <a:pos x="15" y="14"/>
                  </a:cxn>
                  <a:cxn ang="0">
                    <a:pos x="16" y="16"/>
                  </a:cxn>
                  <a:cxn ang="0">
                    <a:pos x="14" y="15"/>
                  </a:cxn>
                  <a:cxn ang="0">
                    <a:pos x="11" y="12"/>
                  </a:cxn>
                  <a:cxn ang="0">
                    <a:pos x="0" y="3"/>
                  </a:cxn>
                  <a:cxn ang="0">
                    <a:pos x="4" y="1"/>
                  </a:cxn>
                  <a:cxn ang="0">
                    <a:pos x="8" y="6"/>
                  </a:cxn>
                </a:cxnLst>
                <a:rect l="0" t="0" r="r" b="b"/>
                <a:pathLst>
                  <a:path w="16" h="16">
                    <a:moveTo>
                      <a:pt x="8" y="6"/>
                    </a:moveTo>
                    <a:cubicBezTo>
                      <a:pt x="9" y="6"/>
                      <a:pt x="11" y="8"/>
                      <a:pt x="12" y="9"/>
                    </a:cubicBezTo>
                    <a:cubicBezTo>
                      <a:pt x="13" y="10"/>
                      <a:pt x="15" y="12"/>
                      <a:pt x="15" y="14"/>
                    </a:cubicBezTo>
                    <a:cubicBezTo>
                      <a:pt x="15" y="14"/>
                      <a:pt x="16" y="15"/>
                      <a:pt x="16" y="16"/>
                    </a:cubicBezTo>
                    <a:cubicBezTo>
                      <a:pt x="16" y="16"/>
                      <a:pt x="14" y="14"/>
                      <a:pt x="14" y="15"/>
                    </a:cubicBezTo>
                    <a:cubicBezTo>
                      <a:pt x="13" y="14"/>
                      <a:pt x="12" y="13"/>
                      <a:pt x="11" y="12"/>
                    </a:cubicBezTo>
                    <a:cubicBezTo>
                      <a:pt x="7" y="10"/>
                      <a:pt x="4" y="7"/>
                      <a:pt x="0" y="3"/>
                    </a:cubicBezTo>
                    <a:cubicBezTo>
                      <a:pt x="2" y="2"/>
                      <a:pt x="2" y="0"/>
                      <a:pt x="4" y="1"/>
                    </a:cubicBezTo>
                    <a:cubicBezTo>
                      <a:pt x="6" y="3"/>
                      <a:pt x="7" y="4"/>
                      <a:pt x="8" y="6"/>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0" name="Freeform 576"/>
              <p:cNvSpPr>
                <a:spLocks/>
              </p:cNvSpPr>
              <p:nvPr/>
            </p:nvSpPr>
            <p:spPr bwMode="auto">
              <a:xfrm>
                <a:off x="3295" y="4243"/>
                <a:ext cx="133" cy="348"/>
              </a:xfrm>
              <a:custGeom>
                <a:avLst/>
                <a:gdLst/>
                <a:ahLst/>
                <a:cxnLst>
                  <a:cxn ang="0">
                    <a:pos x="2" y="3"/>
                  </a:cxn>
                  <a:cxn ang="0">
                    <a:pos x="7" y="11"/>
                  </a:cxn>
                  <a:cxn ang="0">
                    <a:pos x="6" y="19"/>
                  </a:cxn>
                  <a:cxn ang="0">
                    <a:pos x="6" y="22"/>
                  </a:cxn>
                  <a:cxn ang="0">
                    <a:pos x="11" y="19"/>
                  </a:cxn>
                  <a:cxn ang="0">
                    <a:pos x="17" y="27"/>
                  </a:cxn>
                  <a:cxn ang="0">
                    <a:pos x="13" y="28"/>
                  </a:cxn>
                  <a:cxn ang="0">
                    <a:pos x="13" y="35"/>
                  </a:cxn>
                  <a:cxn ang="0">
                    <a:pos x="17" y="46"/>
                  </a:cxn>
                  <a:cxn ang="0">
                    <a:pos x="11" y="46"/>
                  </a:cxn>
                  <a:cxn ang="0">
                    <a:pos x="8" y="41"/>
                  </a:cxn>
                  <a:cxn ang="0">
                    <a:pos x="3" y="31"/>
                  </a:cxn>
                  <a:cxn ang="0">
                    <a:pos x="2" y="21"/>
                  </a:cxn>
                  <a:cxn ang="0">
                    <a:pos x="4" y="17"/>
                  </a:cxn>
                  <a:cxn ang="0">
                    <a:pos x="2" y="8"/>
                  </a:cxn>
                  <a:cxn ang="0">
                    <a:pos x="0" y="0"/>
                  </a:cxn>
                  <a:cxn ang="0">
                    <a:pos x="2" y="3"/>
                  </a:cxn>
                </a:cxnLst>
                <a:rect l="0" t="0" r="r" b="b"/>
                <a:pathLst>
                  <a:path w="17" h="46">
                    <a:moveTo>
                      <a:pt x="2" y="3"/>
                    </a:moveTo>
                    <a:cubicBezTo>
                      <a:pt x="4" y="5"/>
                      <a:pt x="5" y="9"/>
                      <a:pt x="7" y="11"/>
                    </a:cubicBezTo>
                    <a:cubicBezTo>
                      <a:pt x="7" y="14"/>
                      <a:pt x="5" y="16"/>
                      <a:pt x="6" y="19"/>
                    </a:cubicBezTo>
                    <a:cubicBezTo>
                      <a:pt x="6" y="20"/>
                      <a:pt x="5" y="21"/>
                      <a:pt x="6" y="22"/>
                    </a:cubicBezTo>
                    <a:cubicBezTo>
                      <a:pt x="8" y="21"/>
                      <a:pt x="9" y="18"/>
                      <a:pt x="11" y="19"/>
                    </a:cubicBezTo>
                    <a:cubicBezTo>
                      <a:pt x="13" y="21"/>
                      <a:pt x="14" y="24"/>
                      <a:pt x="17" y="27"/>
                    </a:cubicBezTo>
                    <a:cubicBezTo>
                      <a:pt x="16" y="27"/>
                      <a:pt x="14" y="27"/>
                      <a:pt x="13" y="28"/>
                    </a:cubicBezTo>
                    <a:cubicBezTo>
                      <a:pt x="12" y="31"/>
                      <a:pt x="11" y="33"/>
                      <a:pt x="13" y="35"/>
                    </a:cubicBezTo>
                    <a:cubicBezTo>
                      <a:pt x="13" y="39"/>
                      <a:pt x="15" y="43"/>
                      <a:pt x="17" y="46"/>
                    </a:cubicBezTo>
                    <a:lnTo>
                      <a:pt x="11" y="46"/>
                    </a:lnTo>
                    <a:cubicBezTo>
                      <a:pt x="10" y="45"/>
                      <a:pt x="10" y="43"/>
                      <a:pt x="8" y="41"/>
                    </a:cubicBezTo>
                    <a:cubicBezTo>
                      <a:pt x="6" y="38"/>
                      <a:pt x="6" y="34"/>
                      <a:pt x="3" y="31"/>
                    </a:cubicBezTo>
                    <a:cubicBezTo>
                      <a:pt x="2" y="28"/>
                      <a:pt x="0" y="24"/>
                      <a:pt x="2" y="21"/>
                    </a:cubicBezTo>
                    <a:cubicBezTo>
                      <a:pt x="2" y="20"/>
                      <a:pt x="3" y="18"/>
                      <a:pt x="4" y="17"/>
                    </a:cubicBezTo>
                    <a:cubicBezTo>
                      <a:pt x="4" y="13"/>
                      <a:pt x="4" y="11"/>
                      <a:pt x="2" y="8"/>
                    </a:cubicBezTo>
                    <a:cubicBezTo>
                      <a:pt x="2" y="4"/>
                      <a:pt x="0" y="4"/>
                      <a:pt x="0" y="0"/>
                    </a:cubicBezTo>
                    <a:cubicBezTo>
                      <a:pt x="1" y="1"/>
                      <a:pt x="0" y="1"/>
                      <a:pt x="2" y="3"/>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1" name="Freeform 577"/>
              <p:cNvSpPr>
                <a:spLocks/>
              </p:cNvSpPr>
              <p:nvPr/>
            </p:nvSpPr>
            <p:spPr bwMode="auto">
              <a:xfrm>
                <a:off x="3475" y="4235"/>
                <a:ext cx="345" cy="311"/>
              </a:xfrm>
              <a:custGeom>
                <a:avLst/>
                <a:gdLst/>
                <a:ahLst/>
                <a:cxnLst>
                  <a:cxn ang="0">
                    <a:pos x="22" y="10"/>
                  </a:cxn>
                  <a:cxn ang="0">
                    <a:pos x="25" y="15"/>
                  </a:cxn>
                  <a:cxn ang="0">
                    <a:pos x="38" y="32"/>
                  </a:cxn>
                  <a:cxn ang="0">
                    <a:pos x="44" y="40"/>
                  </a:cxn>
                  <a:cxn ang="0">
                    <a:pos x="43" y="40"/>
                  </a:cxn>
                  <a:cxn ang="0">
                    <a:pos x="33" y="35"/>
                  </a:cxn>
                  <a:cxn ang="0">
                    <a:pos x="14" y="27"/>
                  </a:cxn>
                  <a:cxn ang="0">
                    <a:pos x="8" y="21"/>
                  </a:cxn>
                  <a:cxn ang="0">
                    <a:pos x="9" y="18"/>
                  </a:cxn>
                  <a:cxn ang="0">
                    <a:pos x="17" y="25"/>
                  </a:cxn>
                  <a:cxn ang="0">
                    <a:pos x="16" y="24"/>
                  </a:cxn>
                  <a:cxn ang="0">
                    <a:pos x="10" y="15"/>
                  </a:cxn>
                  <a:cxn ang="0">
                    <a:pos x="1" y="10"/>
                  </a:cxn>
                  <a:cxn ang="0">
                    <a:pos x="3" y="6"/>
                  </a:cxn>
                  <a:cxn ang="0">
                    <a:pos x="5" y="5"/>
                  </a:cxn>
                  <a:cxn ang="0">
                    <a:pos x="11" y="10"/>
                  </a:cxn>
                  <a:cxn ang="0">
                    <a:pos x="14" y="15"/>
                  </a:cxn>
                  <a:cxn ang="0">
                    <a:pos x="24" y="27"/>
                  </a:cxn>
                  <a:cxn ang="0">
                    <a:pos x="24" y="27"/>
                  </a:cxn>
                  <a:cxn ang="0">
                    <a:pos x="21" y="20"/>
                  </a:cxn>
                  <a:cxn ang="0">
                    <a:pos x="13" y="1"/>
                  </a:cxn>
                  <a:cxn ang="0">
                    <a:pos x="15" y="0"/>
                  </a:cxn>
                  <a:cxn ang="0">
                    <a:pos x="22" y="10"/>
                  </a:cxn>
                </a:cxnLst>
                <a:rect l="0" t="0" r="r" b="b"/>
                <a:pathLst>
                  <a:path w="44" h="41">
                    <a:moveTo>
                      <a:pt x="22" y="10"/>
                    </a:moveTo>
                    <a:cubicBezTo>
                      <a:pt x="22" y="12"/>
                      <a:pt x="25" y="13"/>
                      <a:pt x="25" y="15"/>
                    </a:cubicBezTo>
                    <a:cubicBezTo>
                      <a:pt x="28" y="22"/>
                      <a:pt x="33" y="26"/>
                      <a:pt x="38" y="32"/>
                    </a:cubicBezTo>
                    <a:cubicBezTo>
                      <a:pt x="40" y="34"/>
                      <a:pt x="41" y="38"/>
                      <a:pt x="44" y="40"/>
                    </a:cubicBezTo>
                    <a:cubicBezTo>
                      <a:pt x="44" y="40"/>
                      <a:pt x="44" y="41"/>
                      <a:pt x="43" y="40"/>
                    </a:cubicBezTo>
                    <a:cubicBezTo>
                      <a:pt x="40" y="38"/>
                      <a:pt x="35" y="38"/>
                      <a:pt x="33" y="35"/>
                    </a:cubicBezTo>
                    <a:cubicBezTo>
                      <a:pt x="25" y="35"/>
                      <a:pt x="17" y="29"/>
                      <a:pt x="14" y="27"/>
                    </a:cubicBezTo>
                    <a:cubicBezTo>
                      <a:pt x="12" y="25"/>
                      <a:pt x="10" y="24"/>
                      <a:pt x="8" y="21"/>
                    </a:cubicBezTo>
                    <a:cubicBezTo>
                      <a:pt x="8" y="20"/>
                      <a:pt x="9" y="19"/>
                      <a:pt x="9" y="18"/>
                    </a:cubicBezTo>
                    <a:cubicBezTo>
                      <a:pt x="11" y="19"/>
                      <a:pt x="15" y="22"/>
                      <a:pt x="17" y="25"/>
                    </a:cubicBezTo>
                    <a:lnTo>
                      <a:pt x="16" y="24"/>
                    </a:lnTo>
                    <a:cubicBezTo>
                      <a:pt x="14" y="17"/>
                      <a:pt x="9" y="17"/>
                      <a:pt x="10" y="15"/>
                    </a:cubicBezTo>
                    <a:cubicBezTo>
                      <a:pt x="7" y="14"/>
                      <a:pt x="3" y="13"/>
                      <a:pt x="1" y="10"/>
                    </a:cubicBezTo>
                    <a:cubicBezTo>
                      <a:pt x="0" y="8"/>
                      <a:pt x="3" y="7"/>
                      <a:pt x="3" y="6"/>
                    </a:cubicBezTo>
                    <a:cubicBezTo>
                      <a:pt x="3" y="5"/>
                      <a:pt x="4" y="5"/>
                      <a:pt x="5" y="5"/>
                    </a:cubicBezTo>
                    <a:cubicBezTo>
                      <a:pt x="8" y="7"/>
                      <a:pt x="8" y="9"/>
                      <a:pt x="11" y="10"/>
                    </a:cubicBezTo>
                    <a:cubicBezTo>
                      <a:pt x="12" y="12"/>
                      <a:pt x="14" y="13"/>
                      <a:pt x="14" y="15"/>
                    </a:cubicBezTo>
                    <a:cubicBezTo>
                      <a:pt x="19" y="17"/>
                      <a:pt x="24" y="26"/>
                      <a:pt x="24" y="27"/>
                    </a:cubicBezTo>
                    <a:cubicBezTo>
                      <a:pt x="24" y="27"/>
                      <a:pt x="24" y="27"/>
                      <a:pt x="24" y="27"/>
                    </a:cubicBezTo>
                    <a:cubicBezTo>
                      <a:pt x="24" y="24"/>
                      <a:pt x="22" y="24"/>
                      <a:pt x="21" y="20"/>
                    </a:cubicBezTo>
                    <a:cubicBezTo>
                      <a:pt x="18" y="14"/>
                      <a:pt x="14" y="10"/>
                      <a:pt x="13" y="1"/>
                    </a:cubicBezTo>
                    <a:cubicBezTo>
                      <a:pt x="13" y="0"/>
                      <a:pt x="13" y="0"/>
                      <a:pt x="15" y="0"/>
                    </a:cubicBezTo>
                    <a:cubicBezTo>
                      <a:pt x="19" y="1"/>
                      <a:pt x="20" y="7"/>
                      <a:pt x="22" y="1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2" name="Freeform 578"/>
              <p:cNvSpPr>
                <a:spLocks/>
              </p:cNvSpPr>
              <p:nvPr/>
            </p:nvSpPr>
            <p:spPr bwMode="auto">
              <a:xfrm>
                <a:off x="4156" y="4281"/>
                <a:ext cx="423" cy="310"/>
              </a:xfrm>
              <a:custGeom>
                <a:avLst/>
                <a:gdLst/>
                <a:ahLst/>
                <a:cxnLst>
                  <a:cxn ang="0">
                    <a:pos x="22" y="20"/>
                  </a:cxn>
                  <a:cxn ang="0">
                    <a:pos x="30" y="28"/>
                  </a:cxn>
                  <a:cxn ang="0">
                    <a:pos x="40" y="34"/>
                  </a:cxn>
                  <a:cxn ang="0">
                    <a:pos x="51" y="39"/>
                  </a:cxn>
                  <a:cxn ang="0">
                    <a:pos x="54" y="41"/>
                  </a:cxn>
                  <a:cxn ang="0">
                    <a:pos x="54" y="41"/>
                  </a:cxn>
                  <a:cxn ang="0">
                    <a:pos x="46" y="41"/>
                  </a:cxn>
                  <a:cxn ang="0">
                    <a:pos x="27" y="29"/>
                  </a:cxn>
                  <a:cxn ang="0">
                    <a:pos x="17" y="21"/>
                  </a:cxn>
                  <a:cxn ang="0">
                    <a:pos x="13" y="16"/>
                  </a:cxn>
                  <a:cxn ang="0">
                    <a:pos x="5" y="8"/>
                  </a:cxn>
                  <a:cxn ang="0">
                    <a:pos x="0" y="0"/>
                  </a:cxn>
                  <a:cxn ang="0">
                    <a:pos x="22" y="20"/>
                  </a:cxn>
                </a:cxnLst>
                <a:rect l="0" t="0" r="r" b="b"/>
                <a:pathLst>
                  <a:path w="54" h="41">
                    <a:moveTo>
                      <a:pt x="22" y="20"/>
                    </a:moveTo>
                    <a:lnTo>
                      <a:pt x="30" y="28"/>
                    </a:lnTo>
                    <a:cubicBezTo>
                      <a:pt x="34" y="30"/>
                      <a:pt x="37" y="33"/>
                      <a:pt x="40" y="34"/>
                    </a:cubicBezTo>
                    <a:cubicBezTo>
                      <a:pt x="44" y="36"/>
                      <a:pt x="47" y="39"/>
                      <a:pt x="51" y="39"/>
                    </a:cubicBezTo>
                    <a:cubicBezTo>
                      <a:pt x="52" y="40"/>
                      <a:pt x="52" y="41"/>
                      <a:pt x="54" y="41"/>
                    </a:cubicBezTo>
                    <a:lnTo>
                      <a:pt x="54" y="41"/>
                    </a:lnTo>
                    <a:lnTo>
                      <a:pt x="46" y="41"/>
                    </a:lnTo>
                    <a:cubicBezTo>
                      <a:pt x="40" y="37"/>
                      <a:pt x="32" y="35"/>
                      <a:pt x="27" y="29"/>
                    </a:cubicBezTo>
                    <a:cubicBezTo>
                      <a:pt x="21" y="29"/>
                      <a:pt x="21" y="23"/>
                      <a:pt x="17" y="21"/>
                    </a:cubicBezTo>
                    <a:cubicBezTo>
                      <a:pt x="16" y="19"/>
                      <a:pt x="13" y="19"/>
                      <a:pt x="13" y="16"/>
                    </a:cubicBezTo>
                    <a:lnTo>
                      <a:pt x="5" y="8"/>
                    </a:lnTo>
                    <a:cubicBezTo>
                      <a:pt x="4" y="5"/>
                      <a:pt x="0" y="3"/>
                      <a:pt x="0" y="0"/>
                    </a:cubicBezTo>
                    <a:cubicBezTo>
                      <a:pt x="7" y="7"/>
                      <a:pt x="16" y="12"/>
                      <a:pt x="22" y="20"/>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3" name="Freeform 579"/>
              <p:cNvSpPr>
                <a:spLocks/>
              </p:cNvSpPr>
              <p:nvPr/>
            </p:nvSpPr>
            <p:spPr bwMode="auto">
              <a:xfrm>
                <a:off x="5815" y="4341"/>
                <a:ext cx="23" cy="31"/>
              </a:xfrm>
              <a:custGeom>
                <a:avLst/>
                <a:gdLst/>
                <a:ahLst/>
                <a:cxnLst>
                  <a:cxn ang="0">
                    <a:pos x="3" y="4"/>
                  </a:cxn>
                  <a:cxn ang="0">
                    <a:pos x="1" y="2"/>
                  </a:cxn>
                  <a:cxn ang="0">
                    <a:pos x="3" y="0"/>
                  </a:cxn>
                  <a:cxn ang="0">
                    <a:pos x="3" y="0"/>
                  </a:cxn>
                  <a:cxn ang="0">
                    <a:pos x="3" y="4"/>
                  </a:cxn>
                </a:cxnLst>
                <a:rect l="0" t="0" r="r" b="b"/>
                <a:pathLst>
                  <a:path w="3" h="4">
                    <a:moveTo>
                      <a:pt x="3" y="4"/>
                    </a:moveTo>
                    <a:cubicBezTo>
                      <a:pt x="2" y="3"/>
                      <a:pt x="2" y="3"/>
                      <a:pt x="1" y="2"/>
                    </a:cubicBezTo>
                    <a:cubicBezTo>
                      <a:pt x="0" y="1"/>
                      <a:pt x="2" y="0"/>
                      <a:pt x="3" y="0"/>
                    </a:cubicBezTo>
                    <a:cubicBezTo>
                      <a:pt x="3" y="0"/>
                      <a:pt x="3" y="0"/>
                      <a:pt x="3" y="0"/>
                    </a:cubicBezTo>
                    <a:lnTo>
                      <a:pt x="3" y="4"/>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4" name="Freeform 580"/>
              <p:cNvSpPr>
                <a:spLocks/>
              </p:cNvSpPr>
              <p:nvPr/>
            </p:nvSpPr>
            <p:spPr bwMode="auto">
              <a:xfrm>
                <a:off x="5627" y="4349"/>
                <a:ext cx="211" cy="99"/>
              </a:xfrm>
              <a:custGeom>
                <a:avLst/>
                <a:gdLst/>
                <a:ahLst/>
                <a:cxnLst>
                  <a:cxn ang="0">
                    <a:pos x="16" y="4"/>
                  </a:cxn>
                  <a:cxn ang="0">
                    <a:pos x="27" y="6"/>
                  </a:cxn>
                  <a:cxn ang="0">
                    <a:pos x="27" y="12"/>
                  </a:cxn>
                  <a:cxn ang="0">
                    <a:pos x="24" y="11"/>
                  </a:cxn>
                  <a:cxn ang="0">
                    <a:pos x="19" y="12"/>
                  </a:cxn>
                  <a:cxn ang="0">
                    <a:pos x="7" y="9"/>
                  </a:cxn>
                  <a:cxn ang="0">
                    <a:pos x="1" y="3"/>
                  </a:cxn>
                  <a:cxn ang="0">
                    <a:pos x="1" y="1"/>
                  </a:cxn>
                  <a:cxn ang="0">
                    <a:pos x="5" y="1"/>
                  </a:cxn>
                  <a:cxn ang="0">
                    <a:pos x="16" y="4"/>
                  </a:cxn>
                </a:cxnLst>
                <a:rect l="0" t="0" r="r" b="b"/>
                <a:pathLst>
                  <a:path w="27" h="13">
                    <a:moveTo>
                      <a:pt x="16" y="4"/>
                    </a:moveTo>
                    <a:cubicBezTo>
                      <a:pt x="20" y="5"/>
                      <a:pt x="24" y="5"/>
                      <a:pt x="27" y="6"/>
                    </a:cubicBezTo>
                    <a:lnTo>
                      <a:pt x="27" y="12"/>
                    </a:lnTo>
                    <a:cubicBezTo>
                      <a:pt x="26" y="12"/>
                      <a:pt x="25" y="11"/>
                      <a:pt x="24" y="11"/>
                    </a:cubicBezTo>
                    <a:cubicBezTo>
                      <a:pt x="23" y="13"/>
                      <a:pt x="21" y="11"/>
                      <a:pt x="19" y="12"/>
                    </a:cubicBezTo>
                    <a:cubicBezTo>
                      <a:pt x="15" y="11"/>
                      <a:pt x="11" y="11"/>
                      <a:pt x="7" y="9"/>
                    </a:cubicBezTo>
                    <a:cubicBezTo>
                      <a:pt x="4" y="8"/>
                      <a:pt x="3" y="5"/>
                      <a:pt x="1" y="3"/>
                    </a:cubicBezTo>
                    <a:cubicBezTo>
                      <a:pt x="0" y="2"/>
                      <a:pt x="1" y="2"/>
                      <a:pt x="1" y="1"/>
                    </a:cubicBezTo>
                    <a:cubicBezTo>
                      <a:pt x="2" y="0"/>
                      <a:pt x="4" y="1"/>
                      <a:pt x="5" y="1"/>
                    </a:cubicBezTo>
                    <a:cubicBezTo>
                      <a:pt x="9" y="2"/>
                      <a:pt x="13" y="1"/>
                      <a:pt x="16" y="4"/>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5" name="Freeform 581"/>
              <p:cNvSpPr>
                <a:spLocks/>
              </p:cNvSpPr>
              <p:nvPr/>
            </p:nvSpPr>
            <p:spPr bwMode="auto">
              <a:xfrm>
                <a:off x="5259" y="4357"/>
                <a:ext cx="579" cy="166"/>
              </a:xfrm>
              <a:custGeom>
                <a:avLst/>
                <a:gdLst/>
                <a:ahLst/>
                <a:cxnLst>
                  <a:cxn ang="0">
                    <a:pos x="13" y="5"/>
                  </a:cxn>
                  <a:cxn ang="0">
                    <a:pos x="27" y="8"/>
                  </a:cxn>
                  <a:cxn ang="0">
                    <a:pos x="33" y="9"/>
                  </a:cxn>
                  <a:cxn ang="0">
                    <a:pos x="55" y="13"/>
                  </a:cxn>
                  <a:cxn ang="0">
                    <a:pos x="64" y="15"/>
                  </a:cxn>
                  <a:cxn ang="0">
                    <a:pos x="74" y="17"/>
                  </a:cxn>
                  <a:cxn ang="0">
                    <a:pos x="74" y="22"/>
                  </a:cxn>
                  <a:cxn ang="0">
                    <a:pos x="69" y="20"/>
                  </a:cxn>
                  <a:cxn ang="0">
                    <a:pos x="65" y="20"/>
                  </a:cxn>
                  <a:cxn ang="0">
                    <a:pos x="56" y="19"/>
                  </a:cxn>
                  <a:cxn ang="0">
                    <a:pos x="38" y="17"/>
                  </a:cxn>
                  <a:cxn ang="0">
                    <a:pos x="33" y="16"/>
                  </a:cxn>
                  <a:cxn ang="0">
                    <a:pos x="25" y="14"/>
                  </a:cxn>
                  <a:cxn ang="0">
                    <a:pos x="16" y="11"/>
                  </a:cxn>
                  <a:cxn ang="0">
                    <a:pos x="5" y="6"/>
                  </a:cxn>
                  <a:cxn ang="0">
                    <a:pos x="0" y="2"/>
                  </a:cxn>
                  <a:cxn ang="0">
                    <a:pos x="10" y="3"/>
                  </a:cxn>
                  <a:cxn ang="0">
                    <a:pos x="13" y="5"/>
                  </a:cxn>
                </a:cxnLst>
                <a:rect l="0" t="0" r="r" b="b"/>
                <a:pathLst>
                  <a:path w="74" h="22">
                    <a:moveTo>
                      <a:pt x="13" y="5"/>
                    </a:moveTo>
                    <a:cubicBezTo>
                      <a:pt x="18" y="5"/>
                      <a:pt x="22" y="7"/>
                      <a:pt x="27" y="8"/>
                    </a:cubicBezTo>
                    <a:cubicBezTo>
                      <a:pt x="29" y="9"/>
                      <a:pt x="31" y="9"/>
                      <a:pt x="33" y="9"/>
                    </a:cubicBezTo>
                    <a:cubicBezTo>
                      <a:pt x="41" y="9"/>
                      <a:pt x="47" y="13"/>
                      <a:pt x="55" y="13"/>
                    </a:cubicBezTo>
                    <a:cubicBezTo>
                      <a:pt x="58" y="14"/>
                      <a:pt x="61" y="14"/>
                      <a:pt x="64" y="15"/>
                    </a:cubicBezTo>
                    <a:cubicBezTo>
                      <a:pt x="68" y="16"/>
                      <a:pt x="71" y="16"/>
                      <a:pt x="74" y="17"/>
                    </a:cubicBezTo>
                    <a:lnTo>
                      <a:pt x="74" y="22"/>
                    </a:lnTo>
                    <a:cubicBezTo>
                      <a:pt x="72" y="21"/>
                      <a:pt x="71" y="21"/>
                      <a:pt x="69" y="20"/>
                    </a:cubicBezTo>
                    <a:cubicBezTo>
                      <a:pt x="68" y="20"/>
                      <a:pt x="66" y="20"/>
                      <a:pt x="65" y="20"/>
                    </a:cubicBezTo>
                    <a:cubicBezTo>
                      <a:pt x="62" y="20"/>
                      <a:pt x="58" y="21"/>
                      <a:pt x="56" y="19"/>
                    </a:cubicBezTo>
                    <a:cubicBezTo>
                      <a:pt x="49" y="19"/>
                      <a:pt x="44" y="17"/>
                      <a:pt x="38" y="17"/>
                    </a:cubicBezTo>
                    <a:cubicBezTo>
                      <a:pt x="37" y="16"/>
                      <a:pt x="34" y="18"/>
                      <a:pt x="33" y="16"/>
                    </a:cubicBezTo>
                    <a:cubicBezTo>
                      <a:pt x="30" y="16"/>
                      <a:pt x="28" y="14"/>
                      <a:pt x="25" y="14"/>
                    </a:cubicBezTo>
                    <a:cubicBezTo>
                      <a:pt x="22" y="12"/>
                      <a:pt x="19" y="13"/>
                      <a:pt x="16" y="11"/>
                    </a:cubicBezTo>
                    <a:cubicBezTo>
                      <a:pt x="12" y="10"/>
                      <a:pt x="8" y="8"/>
                      <a:pt x="5" y="6"/>
                    </a:cubicBezTo>
                    <a:cubicBezTo>
                      <a:pt x="3" y="4"/>
                      <a:pt x="1" y="4"/>
                      <a:pt x="0" y="2"/>
                    </a:cubicBezTo>
                    <a:cubicBezTo>
                      <a:pt x="4" y="0"/>
                      <a:pt x="7" y="4"/>
                      <a:pt x="10" y="3"/>
                    </a:cubicBezTo>
                    <a:lnTo>
                      <a:pt x="13" y="5"/>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6" name="Freeform 582"/>
              <p:cNvSpPr>
                <a:spLocks/>
              </p:cNvSpPr>
              <p:nvPr/>
            </p:nvSpPr>
            <p:spPr bwMode="auto">
              <a:xfrm>
                <a:off x="3741" y="4395"/>
                <a:ext cx="329" cy="196"/>
              </a:xfrm>
              <a:custGeom>
                <a:avLst/>
                <a:gdLst/>
                <a:ahLst/>
                <a:cxnLst>
                  <a:cxn ang="0">
                    <a:pos x="9" y="6"/>
                  </a:cxn>
                  <a:cxn ang="0">
                    <a:pos x="13" y="11"/>
                  </a:cxn>
                  <a:cxn ang="0">
                    <a:pos x="23" y="20"/>
                  </a:cxn>
                  <a:cxn ang="0">
                    <a:pos x="30" y="25"/>
                  </a:cxn>
                  <a:cxn ang="0">
                    <a:pos x="29" y="24"/>
                  </a:cxn>
                  <a:cxn ang="0">
                    <a:pos x="20" y="14"/>
                  </a:cxn>
                  <a:cxn ang="0">
                    <a:pos x="30" y="18"/>
                  </a:cxn>
                  <a:cxn ang="0">
                    <a:pos x="42" y="26"/>
                  </a:cxn>
                  <a:cxn ang="0">
                    <a:pos x="30" y="26"/>
                  </a:cxn>
                  <a:cxn ang="0">
                    <a:pos x="27" y="25"/>
                  </a:cxn>
                  <a:cxn ang="0">
                    <a:pos x="23" y="24"/>
                  </a:cxn>
                  <a:cxn ang="0">
                    <a:pos x="15" y="21"/>
                  </a:cxn>
                  <a:cxn ang="0">
                    <a:pos x="13" y="19"/>
                  </a:cxn>
                  <a:cxn ang="0">
                    <a:pos x="3" y="6"/>
                  </a:cxn>
                  <a:cxn ang="0">
                    <a:pos x="0" y="1"/>
                  </a:cxn>
                  <a:cxn ang="0">
                    <a:pos x="2" y="1"/>
                  </a:cxn>
                  <a:cxn ang="0">
                    <a:pos x="9" y="6"/>
                  </a:cxn>
                </a:cxnLst>
                <a:rect l="0" t="0" r="r" b="b"/>
                <a:pathLst>
                  <a:path w="42" h="26">
                    <a:moveTo>
                      <a:pt x="9" y="6"/>
                    </a:moveTo>
                    <a:lnTo>
                      <a:pt x="13" y="11"/>
                    </a:lnTo>
                    <a:lnTo>
                      <a:pt x="23" y="20"/>
                    </a:lnTo>
                    <a:cubicBezTo>
                      <a:pt x="25" y="21"/>
                      <a:pt x="27" y="24"/>
                      <a:pt x="30" y="25"/>
                    </a:cubicBezTo>
                    <a:cubicBezTo>
                      <a:pt x="30" y="25"/>
                      <a:pt x="29" y="25"/>
                      <a:pt x="29" y="24"/>
                    </a:cubicBezTo>
                    <a:cubicBezTo>
                      <a:pt x="28" y="20"/>
                      <a:pt x="22" y="18"/>
                      <a:pt x="20" y="14"/>
                    </a:cubicBezTo>
                    <a:cubicBezTo>
                      <a:pt x="24" y="14"/>
                      <a:pt x="26" y="18"/>
                      <a:pt x="30" y="18"/>
                    </a:cubicBezTo>
                    <a:cubicBezTo>
                      <a:pt x="35" y="20"/>
                      <a:pt x="37" y="25"/>
                      <a:pt x="42" y="26"/>
                    </a:cubicBezTo>
                    <a:lnTo>
                      <a:pt x="30" y="26"/>
                    </a:lnTo>
                    <a:cubicBezTo>
                      <a:pt x="29" y="26"/>
                      <a:pt x="28" y="25"/>
                      <a:pt x="27" y="25"/>
                    </a:cubicBezTo>
                    <a:cubicBezTo>
                      <a:pt x="26" y="24"/>
                      <a:pt x="25" y="25"/>
                      <a:pt x="23" y="24"/>
                    </a:cubicBezTo>
                    <a:cubicBezTo>
                      <a:pt x="21" y="23"/>
                      <a:pt x="18" y="22"/>
                      <a:pt x="15" y="21"/>
                    </a:cubicBezTo>
                    <a:cubicBezTo>
                      <a:pt x="14" y="21"/>
                      <a:pt x="14" y="19"/>
                      <a:pt x="13" y="19"/>
                    </a:cubicBezTo>
                    <a:cubicBezTo>
                      <a:pt x="10" y="14"/>
                      <a:pt x="7" y="10"/>
                      <a:pt x="3" y="6"/>
                    </a:cubicBezTo>
                    <a:cubicBezTo>
                      <a:pt x="2" y="4"/>
                      <a:pt x="1" y="2"/>
                      <a:pt x="0" y="1"/>
                    </a:cubicBezTo>
                    <a:cubicBezTo>
                      <a:pt x="0" y="0"/>
                      <a:pt x="1" y="1"/>
                      <a:pt x="2" y="1"/>
                    </a:cubicBezTo>
                    <a:cubicBezTo>
                      <a:pt x="4" y="3"/>
                      <a:pt x="7" y="4"/>
                      <a:pt x="9" y="6"/>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7" name="Freeform 583"/>
              <p:cNvSpPr>
                <a:spLocks/>
              </p:cNvSpPr>
              <p:nvPr/>
            </p:nvSpPr>
            <p:spPr bwMode="auto">
              <a:xfrm>
                <a:off x="1574" y="4432"/>
                <a:ext cx="118" cy="159"/>
              </a:xfrm>
              <a:custGeom>
                <a:avLst/>
                <a:gdLst/>
                <a:ahLst/>
                <a:cxnLst>
                  <a:cxn ang="0">
                    <a:pos x="11" y="3"/>
                  </a:cxn>
                  <a:cxn ang="0">
                    <a:pos x="13" y="4"/>
                  </a:cxn>
                  <a:cxn ang="0">
                    <a:pos x="14" y="11"/>
                  </a:cxn>
                  <a:cxn ang="0">
                    <a:pos x="14" y="16"/>
                  </a:cxn>
                  <a:cxn ang="0">
                    <a:pos x="13" y="21"/>
                  </a:cxn>
                  <a:cxn ang="0">
                    <a:pos x="0" y="21"/>
                  </a:cxn>
                  <a:cxn ang="0">
                    <a:pos x="5" y="15"/>
                  </a:cxn>
                  <a:cxn ang="0">
                    <a:pos x="7" y="6"/>
                  </a:cxn>
                  <a:cxn ang="0">
                    <a:pos x="7" y="2"/>
                  </a:cxn>
                  <a:cxn ang="0">
                    <a:pos x="11" y="2"/>
                  </a:cxn>
                  <a:cxn ang="0">
                    <a:pos x="11" y="3"/>
                  </a:cxn>
                </a:cxnLst>
                <a:rect l="0" t="0" r="r" b="b"/>
                <a:pathLst>
                  <a:path w="15" h="21">
                    <a:moveTo>
                      <a:pt x="11" y="3"/>
                    </a:moveTo>
                    <a:cubicBezTo>
                      <a:pt x="12" y="3"/>
                      <a:pt x="12" y="4"/>
                      <a:pt x="13" y="4"/>
                    </a:cubicBezTo>
                    <a:cubicBezTo>
                      <a:pt x="12" y="6"/>
                      <a:pt x="12" y="9"/>
                      <a:pt x="14" y="11"/>
                    </a:cubicBezTo>
                    <a:cubicBezTo>
                      <a:pt x="12" y="12"/>
                      <a:pt x="15" y="14"/>
                      <a:pt x="14" y="16"/>
                    </a:cubicBezTo>
                    <a:cubicBezTo>
                      <a:pt x="12" y="17"/>
                      <a:pt x="14" y="20"/>
                      <a:pt x="13" y="21"/>
                    </a:cubicBezTo>
                    <a:lnTo>
                      <a:pt x="0" y="21"/>
                    </a:lnTo>
                    <a:cubicBezTo>
                      <a:pt x="2" y="20"/>
                      <a:pt x="4" y="18"/>
                      <a:pt x="5" y="15"/>
                    </a:cubicBezTo>
                    <a:cubicBezTo>
                      <a:pt x="7" y="12"/>
                      <a:pt x="6" y="9"/>
                      <a:pt x="7" y="6"/>
                    </a:cubicBezTo>
                    <a:cubicBezTo>
                      <a:pt x="7" y="5"/>
                      <a:pt x="8" y="3"/>
                      <a:pt x="7" y="2"/>
                    </a:cubicBezTo>
                    <a:cubicBezTo>
                      <a:pt x="8" y="0"/>
                      <a:pt x="10" y="2"/>
                      <a:pt x="11" y="2"/>
                    </a:cubicBezTo>
                    <a:lnTo>
                      <a:pt x="11" y="3"/>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8" name="Freeform 584"/>
              <p:cNvSpPr>
                <a:spLocks/>
              </p:cNvSpPr>
              <p:nvPr/>
            </p:nvSpPr>
            <p:spPr bwMode="auto">
              <a:xfrm>
                <a:off x="4054" y="4531"/>
                <a:ext cx="133" cy="60"/>
              </a:xfrm>
              <a:custGeom>
                <a:avLst/>
                <a:gdLst/>
                <a:ahLst/>
                <a:cxnLst>
                  <a:cxn ang="0">
                    <a:pos x="5" y="2"/>
                  </a:cxn>
                  <a:cxn ang="0">
                    <a:pos x="17" y="8"/>
                  </a:cxn>
                  <a:cxn ang="0">
                    <a:pos x="5" y="8"/>
                  </a:cxn>
                  <a:cxn ang="0">
                    <a:pos x="0" y="2"/>
                  </a:cxn>
                  <a:cxn ang="0">
                    <a:pos x="0" y="0"/>
                  </a:cxn>
                  <a:cxn ang="0">
                    <a:pos x="5" y="2"/>
                  </a:cxn>
                </a:cxnLst>
                <a:rect l="0" t="0" r="r" b="b"/>
                <a:pathLst>
                  <a:path w="17" h="8">
                    <a:moveTo>
                      <a:pt x="5" y="2"/>
                    </a:moveTo>
                    <a:cubicBezTo>
                      <a:pt x="9" y="4"/>
                      <a:pt x="13" y="6"/>
                      <a:pt x="17" y="8"/>
                    </a:cubicBezTo>
                    <a:lnTo>
                      <a:pt x="5" y="8"/>
                    </a:lnTo>
                    <a:cubicBezTo>
                      <a:pt x="3" y="6"/>
                      <a:pt x="2" y="4"/>
                      <a:pt x="0" y="2"/>
                    </a:cubicBezTo>
                    <a:cubicBezTo>
                      <a:pt x="0" y="1"/>
                      <a:pt x="0" y="1"/>
                      <a:pt x="0" y="0"/>
                    </a:cubicBezTo>
                    <a:cubicBezTo>
                      <a:pt x="1" y="1"/>
                      <a:pt x="4" y="1"/>
                      <a:pt x="5" y="2"/>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09" name="Freeform 585"/>
              <p:cNvSpPr>
                <a:spLocks/>
              </p:cNvSpPr>
              <p:nvPr/>
            </p:nvSpPr>
            <p:spPr bwMode="auto">
              <a:xfrm>
                <a:off x="3569" y="4591"/>
                <a:ext cx="16" cy="1"/>
              </a:xfrm>
              <a:custGeom>
                <a:avLst/>
                <a:gdLst/>
                <a:ahLst/>
                <a:cxnLst>
                  <a:cxn ang="0">
                    <a:pos x="0" y="0"/>
                  </a:cxn>
                  <a:cxn ang="0">
                    <a:pos x="1" y="0"/>
                  </a:cxn>
                  <a:cxn ang="0">
                    <a:pos x="2" y="0"/>
                  </a:cxn>
                  <a:cxn ang="0">
                    <a:pos x="0" y="0"/>
                  </a:cxn>
                </a:cxnLst>
                <a:rect l="0" t="0" r="r" b="b"/>
                <a:pathLst>
                  <a:path w="2">
                    <a:moveTo>
                      <a:pt x="0" y="0"/>
                    </a:moveTo>
                    <a:cubicBezTo>
                      <a:pt x="0" y="0"/>
                      <a:pt x="0" y="0"/>
                      <a:pt x="1" y="0"/>
                    </a:cubicBezTo>
                    <a:cubicBezTo>
                      <a:pt x="1" y="0"/>
                      <a:pt x="2" y="0"/>
                      <a:pt x="2" y="0"/>
                    </a:cubicBezTo>
                    <a:lnTo>
                      <a:pt x="0" y="0"/>
                    </a:ln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0" name="Freeform 586"/>
              <p:cNvSpPr>
                <a:spLocks/>
              </p:cNvSpPr>
              <p:nvPr/>
            </p:nvSpPr>
            <p:spPr bwMode="auto">
              <a:xfrm>
                <a:off x="3092" y="1244"/>
                <a:ext cx="164" cy="68"/>
              </a:xfrm>
              <a:custGeom>
                <a:avLst/>
                <a:gdLst/>
                <a:ahLst/>
                <a:cxnLst>
                  <a:cxn ang="0">
                    <a:pos x="14" y="1"/>
                  </a:cxn>
                  <a:cxn ang="0">
                    <a:pos x="20" y="6"/>
                  </a:cxn>
                  <a:cxn ang="0">
                    <a:pos x="21" y="8"/>
                  </a:cxn>
                  <a:cxn ang="0">
                    <a:pos x="20" y="9"/>
                  </a:cxn>
                  <a:cxn ang="0">
                    <a:pos x="16" y="4"/>
                  </a:cxn>
                  <a:cxn ang="0">
                    <a:pos x="14" y="3"/>
                  </a:cxn>
                  <a:cxn ang="0">
                    <a:pos x="3" y="4"/>
                  </a:cxn>
                  <a:cxn ang="0">
                    <a:pos x="3" y="5"/>
                  </a:cxn>
                  <a:cxn ang="0">
                    <a:pos x="1" y="6"/>
                  </a:cxn>
                  <a:cxn ang="0">
                    <a:pos x="2" y="3"/>
                  </a:cxn>
                  <a:cxn ang="0">
                    <a:pos x="9" y="1"/>
                  </a:cxn>
                  <a:cxn ang="0">
                    <a:pos x="14" y="1"/>
                  </a:cxn>
                </a:cxnLst>
                <a:rect l="0" t="0" r="r" b="b"/>
                <a:pathLst>
                  <a:path w="21" h="9">
                    <a:moveTo>
                      <a:pt x="14" y="1"/>
                    </a:moveTo>
                    <a:cubicBezTo>
                      <a:pt x="17" y="1"/>
                      <a:pt x="17" y="4"/>
                      <a:pt x="20" y="6"/>
                    </a:cubicBezTo>
                    <a:cubicBezTo>
                      <a:pt x="20" y="6"/>
                      <a:pt x="20" y="7"/>
                      <a:pt x="21" y="8"/>
                    </a:cubicBezTo>
                    <a:lnTo>
                      <a:pt x="20" y="9"/>
                    </a:lnTo>
                    <a:cubicBezTo>
                      <a:pt x="20" y="7"/>
                      <a:pt x="18" y="5"/>
                      <a:pt x="16" y="4"/>
                    </a:cubicBezTo>
                    <a:cubicBezTo>
                      <a:pt x="16" y="4"/>
                      <a:pt x="15" y="3"/>
                      <a:pt x="14" y="3"/>
                    </a:cubicBezTo>
                    <a:cubicBezTo>
                      <a:pt x="10" y="5"/>
                      <a:pt x="6" y="0"/>
                      <a:pt x="3" y="4"/>
                    </a:cubicBezTo>
                    <a:lnTo>
                      <a:pt x="3" y="5"/>
                    </a:lnTo>
                    <a:cubicBezTo>
                      <a:pt x="3" y="5"/>
                      <a:pt x="2" y="6"/>
                      <a:pt x="1" y="6"/>
                    </a:cubicBezTo>
                    <a:cubicBezTo>
                      <a:pt x="0" y="4"/>
                      <a:pt x="2" y="4"/>
                      <a:pt x="2" y="3"/>
                    </a:cubicBezTo>
                    <a:cubicBezTo>
                      <a:pt x="4" y="2"/>
                      <a:pt x="6" y="0"/>
                      <a:pt x="9" y="1"/>
                    </a:cubicBezTo>
                    <a:cubicBezTo>
                      <a:pt x="10" y="3"/>
                      <a:pt x="12" y="2"/>
                      <a:pt x="14"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1" name="Freeform 587"/>
              <p:cNvSpPr>
                <a:spLocks/>
              </p:cNvSpPr>
              <p:nvPr/>
            </p:nvSpPr>
            <p:spPr bwMode="auto">
              <a:xfrm>
                <a:off x="3225" y="1259"/>
                <a:ext cx="63" cy="76"/>
              </a:xfrm>
              <a:custGeom>
                <a:avLst/>
                <a:gdLst/>
                <a:ahLst/>
                <a:cxnLst>
                  <a:cxn ang="0">
                    <a:pos x="7" y="1"/>
                  </a:cxn>
                  <a:cxn ang="0">
                    <a:pos x="6" y="5"/>
                  </a:cxn>
                  <a:cxn ang="0">
                    <a:pos x="6" y="7"/>
                  </a:cxn>
                  <a:cxn ang="0">
                    <a:pos x="2" y="9"/>
                  </a:cxn>
                  <a:cxn ang="0">
                    <a:pos x="1" y="8"/>
                  </a:cxn>
                  <a:cxn ang="0">
                    <a:pos x="4" y="6"/>
                  </a:cxn>
                  <a:cxn ang="0">
                    <a:pos x="5" y="5"/>
                  </a:cxn>
                  <a:cxn ang="0">
                    <a:pos x="5" y="4"/>
                  </a:cxn>
                  <a:cxn ang="0">
                    <a:pos x="6" y="4"/>
                  </a:cxn>
                  <a:cxn ang="0">
                    <a:pos x="5" y="0"/>
                  </a:cxn>
                  <a:cxn ang="0">
                    <a:pos x="7" y="1"/>
                  </a:cxn>
                </a:cxnLst>
                <a:rect l="0" t="0" r="r" b="b"/>
                <a:pathLst>
                  <a:path w="8" h="10">
                    <a:moveTo>
                      <a:pt x="7" y="1"/>
                    </a:moveTo>
                    <a:cubicBezTo>
                      <a:pt x="7" y="2"/>
                      <a:pt x="8" y="5"/>
                      <a:pt x="6" y="5"/>
                    </a:cubicBezTo>
                    <a:cubicBezTo>
                      <a:pt x="5" y="6"/>
                      <a:pt x="7" y="7"/>
                      <a:pt x="6" y="7"/>
                    </a:cubicBezTo>
                    <a:cubicBezTo>
                      <a:pt x="5" y="8"/>
                      <a:pt x="3" y="10"/>
                      <a:pt x="2" y="9"/>
                    </a:cubicBezTo>
                    <a:cubicBezTo>
                      <a:pt x="1" y="8"/>
                      <a:pt x="0" y="8"/>
                      <a:pt x="1" y="8"/>
                    </a:cubicBezTo>
                    <a:cubicBezTo>
                      <a:pt x="2" y="8"/>
                      <a:pt x="3" y="7"/>
                      <a:pt x="4" y="6"/>
                    </a:cubicBezTo>
                    <a:cubicBezTo>
                      <a:pt x="4" y="6"/>
                      <a:pt x="5" y="5"/>
                      <a:pt x="5" y="5"/>
                    </a:cubicBezTo>
                    <a:lnTo>
                      <a:pt x="5" y="4"/>
                    </a:lnTo>
                    <a:cubicBezTo>
                      <a:pt x="6" y="4"/>
                      <a:pt x="6" y="4"/>
                      <a:pt x="6" y="4"/>
                    </a:cubicBezTo>
                    <a:cubicBezTo>
                      <a:pt x="6" y="3"/>
                      <a:pt x="4" y="1"/>
                      <a:pt x="5" y="0"/>
                    </a:cubicBezTo>
                    <a:cubicBezTo>
                      <a:pt x="6" y="0"/>
                      <a:pt x="7"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2" name="Freeform 588"/>
              <p:cNvSpPr>
                <a:spLocks/>
              </p:cNvSpPr>
              <p:nvPr/>
            </p:nvSpPr>
            <p:spPr bwMode="auto">
              <a:xfrm>
                <a:off x="3139" y="1282"/>
                <a:ext cx="63" cy="53"/>
              </a:xfrm>
              <a:custGeom>
                <a:avLst/>
                <a:gdLst/>
                <a:ahLst/>
                <a:cxnLst>
                  <a:cxn ang="0">
                    <a:pos x="8" y="0"/>
                  </a:cxn>
                  <a:cxn ang="0">
                    <a:pos x="3" y="5"/>
                  </a:cxn>
                  <a:cxn ang="0">
                    <a:pos x="1" y="6"/>
                  </a:cxn>
                  <a:cxn ang="0">
                    <a:pos x="2" y="4"/>
                  </a:cxn>
                  <a:cxn ang="0">
                    <a:pos x="2" y="2"/>
                  </a:cxn>
                  <a:cxn ang="0">
                    <a:pos x="8" y="0"/>
                  </a:cxn>
                </a:cxnLst>
                <a:rect l="0" t="0" r="r" b="b"/>
                <a:pathLst>
                  <a:path w="8" h="7">
                    <a:moveTo>
                      <a:pt x="8" y="0"/>
                    </a:moveTo>
                    <a:cubicBezTo>
                      <a:pt x="6" y="1"/>
                      <a:pt x="3" y="2"/>
                      <a:pt x="3" y="5"/>
                    </a:cubicBezTo>
                    <a:cubicBezTo>
                      <a:pt x="2" y="6"/>
                      <a:pt x="2" y="7"/>
                      <a:pt x="1" y="6"/>
                    </a:cubicBezTo>
                    <a:cubicBezTo>
                      <a:pt x="0" y="5"/>
                      <a:pt x="2" y="5"/>
                      <a:pt x="2" y="4"/>
                    </a:cubicBezTo>
                    <a:cubicBezTo>
                      <a:pt x="2" y="3"/>
                      <a:pt x="2" y="3"/>
                      <a:pt x="2" y="2"/>
                    </a:cubicBezTo>
                    <a:cubicBezTo>
                      <a:pt x="4" y="1"/>
                      <a:pt x="6" y="0"/>
                      <a:pt x="8"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3" name="Freeform 589"/>
              <p:cNvSpPr>
                <a:spLocks/>
              </p:cNvSpPr>
              <p:nvPr/>
            </p:nvSpPr>
            <p:spPr bwMode="auto">
              <a:xfrm>
                <a:off x="3288" y="1289"/>
                <a:ext cx="47" cy="53"/>
              </a:xfrm>
              <a:custGeom>
                <a:avLst/>
                <a:gdLst/>
                <a:ahLst/>
                <a:cxnLst>
                  <a:cxn ang="0">
                    <a:pos x="6" y="1"/>
                  </a:cxn>
                  <a:cxn ang="0">
                    <a:pos x="6" y="5"/>
                  </a:cxn>
                  <a:cxn ang="0">
                    <a:pos x="2" y="7"/>
                  </a:cxn>
                  <a:cxn ang="0">
                    <a:pos x="1" y="5"/>
                  </a:cxn>
                  <a:cxn ang="0">
                    <a:pos x="0" y="1"/>
                  </a:cxn>
                  <a:cxn ang="0">
                    <a:pos x="2" y="1"/>
                  </a:cxn>
                  <a:cxn ang="0">
                    <a:pos x="4" y="5"/>
                  </a:cxn>
                  <a:cxn ang="0">
                    <a:pos x="5" y="1"/>
                  </a:cxn>
                  <a:cxn ang="0">
                    <a:pos x="4" y="0"/>
                  </a:cxn>
                  <a:cxn ang="0">
                    <a:pos x="6" y="1"/>
                  </a:cxn>
                </a:cxnLst>
                <a:rect l="0" t="0" r="r" b="b"/>
                <a:pathLst>
                  <a:path w="6" h="7">
                    <a:moveTo>
                      <a:pt x="6" y="1"/>
                    </a:moveTo>
                    <a:cubicBezTo>
                      <a:pt x="6" y="2"/>
                      <a:pt x="6" y="4"/>
                      <a:pt x="6" y="5"/>
                    </a:cubicBezTo>
                    <a:cubicBezTo>
                      <a:pt x="5" y="6"/>
                      <a:pt x="4" y="7"/>
                      <a:pt x="2" y="7"/>
                    </a:cubicBezTo>
                    <a:cubicBezTo>
                      <a:pt x="1" y="7"/>
                      <a:pt x="1" y="6"/>
                      <a:pt x="1" y="5"/>
                    </a:cubicBezTo>
                    <a:cubicBezTo>
                      <a:pt x="1" y="4"/>
                      <a:pt x="1" y="2"/>
                      <a:pt x="0" y="1"/>
                    </a:cubicBezTo>
                    <a:cubicBezTo>
                      <a:pt x="0" y="0"/>
                      <a:pt x="1" y="1"/>
                      <a:pt x="2" y="1"/>
                    </a:cubicBezTo>
                    <a:cubicBezTo>
                      <a:pt x="3" y="2"/>
                      <a:pt x="1" y="6"/>
                      <a:pt x="4" y="5"/>
                    </a:cubicBezTo>
                    <a:cubicBezTo>
                      <a:pt x="5" y="4"/>
                      <a:pt x="6" y="2"/>
                      <a:pt x="5" y="1"/>
                    </a:cubicBezTo>
                    <a:lnTo>
                      <a:pt x="4" y="0"/>
                    </a:lnTo>
                    <a:cubicBezTo>
                      <a:pt x="5" y="0"/>
                      <a:pt x="5" y="0"/>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4" name="Freeform 590"/>
              <p:cNvSpPr>
                <a:spLocks/>
              </p:cNvSpPr>
              <p:nvPr/>
            </p:nvSpPr>
            <p:spPr bwMode="auto">
              <a:xfrm>
                <a:off x="2998" y="1305"/>
                <a:ext cx="86" cy="37"/>
              </a:xfrm>
              <a:custGeom>
                <a:avLst/>
                <a:gdLst/>
                <a:ahLst/>
                <a:cxnLst>
                  <a:cxn ang="0">
                    <a:pos x="11" y="3"/>
                  </a:cxn>
                  <a:cxn ang="0">
                    <a:pos x="9" y="4"/>
                  </a:cxn>
                  <a:cxn ang="0">
                    <a:pos x="9" y="2"/>
                  </a:cxn>
                  <a:cxn ang="0">
                    <a:pos x="6" y="1"/>
                  </a:cxn>
                  <a:cxn ang="0">
                    <a:pos x="1" y="4"/>
                  </a:cxn>
                  <a:cxn ang="0">
                    <a:pos x="0" y="4"/>
                  </a:cxn>
                  <a:cxn ang="0">
                    <a:pos x="6" y="0"/>
                  </a:cxn>
                  <a:cxn ang="0">
                    <a:pos x="11" y="3"/>
                  </a:cxn>
                </a:cxnLst>
                <a:rect l="0" t="0" r="r" b="b"/>
                <a:pathLst>
                  <a:path w="11" h="5">
                    <a:moveTo>
                      <a:pt x="11" y="3"/>
                    </a:moveTo>
                    <a:cubicBezTo>
                      <a:pt x="10" y="3"/>
                      <a:pt x="10" y="5"/>
                      <a:pt x="9" y="4"/>
                    </a:cubicBezTo>
                    <a:cubicBezTo>
                      <a:pt x="9" y="4"/>
                      <a:pt x="9" y="3"/>
                      <a:pt x="9" y="2"/>
                    </a:cubicBezTo>
                    <a:cubicBezTo>
                      <a:pt x="8" y="1"/>
                      <a:pt x="7" y="1"/>
                      <a:pt x="6" y="1"/>
                    </a:cubicBezTo>
                    <a:cubicBezTo>
                      <a:pt x="4" y="1"/>
                      <a:pt x="2" y="3"/>
                      <a:pt x="1" y="4"/>
                    </a:cubicBezTo>
                    <a:lnTo>
                      <a:pt x="0" y="4"/>
                    </a:lnTo>
                    <a:cubicBezTo>
                      <a:pt x="1" y="2"/>
                      <a:pt x="3" y="0"/>
                      <a:pt x="6" y="0"/>
                    </a:cubicBezTo>
                    <a:cubicBezTo>
                      <a:pt x="8" y="0"/>
                      <a:pt x="10" y="1"/>
                      <a:pt x="11"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5" name="Freeform 591"/>
              <p:cNvSpPr>
                <a:spLocks/>
              </p:cNvSpPr>
              <p:nvPr/>
            </p:nvSpPr>
            <p:spPr bwMode="auto">
              <a:xfrm>
                <a:off x="3022" y="1320"/>
                <a:ext cx="93" cy="53"/>
              </a:xfrm>
              <a:custGeom>
                <a:avLst/>
                <a:gdLst/>
                <a:ahLst/>
                <a:cxnLst>
                  <a:cxn ang="0">
                    <a:pos x="12" y="1"/>
                  </a:cxn>
                  <a:cxn ang="0">
                    <a:pos x="9" y="6"/>
                  </a:cxn>
                  <a:cxn ang="0">
                    <a:pos x="2" y="4"/>
                  </a:cxn>
                  <a:cxn ang="0">
                    <a:pos x="0" y="6"/>
                  </a:cxn>
                  <a:cxn ang="0">
                    <a:pos x="2" y="3"/>
                  </a:cxn>
                  <a:cxn ang="0">
                    <a:pos x="8" y="4"/>
                  </a:cxn>
                  <a:cxn ang="0">
                    <a:pos x="11" y="2"/>
                  </a:cxn>
                  <a:cxn ang="0">
                    <a:pos x="11" y="0"/>
                  </a:cxn>
                  <a:cxn ang="0">
                    <a:pos x="12" y="1"/>
                  </a:cxn>
                </a:cxnLst>
                <a:rect l="0" t="0" r="r" b="b"/>
                <a:pathLst>
                  <a:path w="12" h="7">
                    <a:moveTo>
                      <a:pt x="12" y="1"/>
                    </a:moveTo>
                    <a:cubicBezTo>
                      <a:pt x="11" y="3"/>
                      <a:pt x="11" y="5"/>
                      <a:pt x="9" y="6"/>
                    </a:cubicBezTo>
                    <a:cubicBezTo>
                      <a:pt x="6" y="6"/>
                      <a:pt x="5" y="3"/>
                      <a:pt x="2" y="4"/>
                    </a:cubicBezTo>
                    <a:cubicBezTo>
                      <a:pt x="1" y="5"/>
                      <a:pt x="1" y="7"/>
                      <a:pt x="0" y="6"/>
                    </a:cubicBezTo>
                    <a:cubicBezTo>
                      <a:pt x="0" y="5"/>
                      <a:pt x="1" y="4"/>
                      <a:pt x="2" y="3"/>
                    </a:cubicBezTo>
                    <a:cubicBezTo>
                      <a:pt x="4" y="3"/>
                      <a:pt x="7" y="2"/>
                      <a:pt x="8" y="4"/>
                    </a:cubicBezTo>
                    <a:cubicBezTo>
                      <a:pt x="9" y="5"/>
                      <a:pt x="10" y="3"/>
                      <a:pt x="11" y="2"/>
                    </a:cubicBezTo>
                    <a:cubicBezTo>
                      <a:pt x="10" y="1"/>
                      <a:pt x="12" y="1"/>
                      <a:pt x="11" y="0"/>
                    </a:cubicBezTo>
                    <a:cubicBezTo>
                      <a:pt x="12" y="0"/>
                      <a:pt x="12" y="0"/>
                      <a:pt x="1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6" name="Freeform 592"/>
              <p:cNvSpPr>
                <a:spLocks/>
              </p:cNvSpPr>
              <p:nvPr/>
            </p:nvSpPr>
            <p:spPr bwMode="auto">
              <a:xfrm>
                <a:off x="3115" y="1350"/>
                <a:ext cx="79" cy="76"/>
              </a:xfrm>
              <a:custGeom>
                <a:avLst/>
                <a:gdLst/>
                <a:ahLst/>
                <a:cxnLst>
                  <a:cxn ang="0">
                    <a:pos x="9" y="2"/>
                  </a:cxn>
                  <a:cxn ang="0">
                    <a:pos x="9" y="9"/>
                  </a:cxn>
                  <a:cxn ang="0">
                    <a:pos x="4" y="9"/>
                  </a:cxn>
                  <a:cxn ang="0">
                    <a:pos x="3" y="4"/>
                  </a:cxn>
                  <a:cxn ang="0">
                    <a:pos x="0" y="2"/>
                  </a:cxn>
                  <a:cxn ang="0">
                    <a:pos x="5" y="6"/>
                  </a:cxn>
                  <a:cxn ang="0">
                    <a:pos x="5" y="8"/>
                  </a:cxn>
                  <a:cxn ang="0">
                    <a:pos x="8" y="7"/>
                  </a:cxn>
                  <a:cxn ang="0">
                    <a:pos x="9" y="3"/>
                  </a:cxn>
                  <a:cxn ang="0">
                    <a:pos x="7" y="0"/>
                  </a:cxn>
                  <a:cxn ang="0">
                    <a:pos x="9" y="2"/>
                  </a:cxn>
                </a:cxnLst>
                <a:rect l="0" t="0" r="r" b="b"/>
                <a:pathLst>
                  <a:path w="10" h="10">
                    <a:moveTo>
                      <a:pt x="9" y="2"/>
                    </a:moveTo>
                    <a:cubicBezTo>
                      <a:pt x="10" y="4"/>
                      <a:pt x="10" y="7"/>
                      <a:pt x="9" y="9"/>
                    </a:cubicBezTo>
                    <a:cubicBezTo>
                      <a:pt x="8" y="10"/>
                      <a:pt x="5" y="10"/>
                      <a:pt x="4" y="9"/>
                    </a:cubicBezTo>
                    <a:cubicBezTo>
                      <a:pt x="4" y="7"/>
                      <a:pt x="5" y="6"/>
                      <a:pt x="3" y="4"/>
                    </a:cubicBezTo>
                    <a:cubicBezTo>
                      <a:pt x="3" y="3"/>
                      <a:pt x="1" y="3"/>
                      <a:pt x="0" y="2"/>
                    </a:cubicBezTo>
                    <a:cubicBezTo>
                      <a:pt x="3" y="1"/>
                      <a:pt x="5" y="4"/>
                      <a:pt x="5" y="6"/>
                    </a:cubicBezTo>
                    <a:cubicBezTo>
                      <a:pt x="5" y="6"/>
                      <a:pt x="6" y="8"/>
                      <a:pt x="5" y="8"/>
                    </a:cubicBezTo>
                    <a:cubicBezTo>
                      <a:pt x="6" y="9"/>
                      <a:pt x="8" y="8"/>
                      <a:pt x="8" y="7"/>
                    </a:cubicBezTo>
                    <a:cubicBezTo>
                      <a:pt x="9" y="6"/>
                      <a:pt x="9" y="4"/>
                      <a:pt x="9" y="3"/>
                    </a:cubicBezTo>
                    <a:cubicBezTo>
                      <a:pt x="8" y="2"/>
                      <a:pt x="7" y="1"/>
                      <a:pt x="7" y="0"/>
                    </a:cubicBezTo>
                    <a:cubicBezTo>
                      <a:pt x="8" y="0"/>
                      <a:pt x="9" y="1"/>
                      <a:pt x="9"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7" name="Freeform 593"/>
              <p:cNvSpPr>
                <a:spLocks/>
              </p:cNvSpPr>
              <p:nvPr/>
            </p:nvSpPr>
            <p:spPr bwMode="auto">
              <a:xfrm>
                <a:off x="3366" y="1350"/>
                <a:ext cx="55" cy="76"/>
              </a:xfrm>
              <a:custGeom>
                <a:avLst/>
                <a:gdLst/>
                <a:ahLst/>
                <a:cxnLst>
                  <a:cxn ang="0">
                    <a:pos x="5" y="4"/>
                  </a:cxn>
                  <a:cxn ang="0">
                    <a:pos x="7" y="8"/>
                  </a:cxn>
                  <a:cxn ang="0">
                    <a:pos x="6" y="10"/>
                  </a:cxn>
                  <a:cxn ang="0">
                    <a:pos x="4" y="4"/>
                  </a:cxn>
                  <a:cxn ang="0">
                    <a:pos x="1" y="2"/>
                  </a:cxn>
                  <a:cxn ang="0">
                    <a:pos x="0" y="2"/>
                  </a:cxn>
                  <a:cxn ang="0">
                    <a:pos x="1" y="0"/>
                  </a:cxn>
                  <a:cxn ang="0">
                    <a:pos x="5" y="4"/>
                  </a:cxn>
                </a:cxnLst>
                <a:rect l="0" t="0" r="r" b="b"/>
                <a:pathLst>
                  <a:path w="7" h="10">
                    <a:moveTo>
                      <a:pt x="5" y="4"/>
                    </a:moveTo>
                    <a:cubicBezTo>
                      <a:pt x="6" y="5"/>
                      <a:pt x="7" y="6"/>
                      <a:pt x="7" y="8"/>
                    </a:cubicBezTo>
                    <a:cubicBezTo>
                      <a:pt x="6" y="9"/>
                      <a:pt x="7" y="10"/>
                      <a:pt x="6" y="10"/>
                    </a:cubicBezTo>
                    <a:cubicBezTo>
                      <a:pt x="7" y="8"/>
                      <a:pt x="5" y="6"/>
                      <a:pt x="4" y="4"/>
                    </a:cubicBezTo>
                    <a:cubicBezTo>
                      <a:pt x="3" y="3"/>
                      <a:pt x="3" y="2"/>
                      <a:pt x="1" y="2"/>
                    </a:cubicBezTo>
                    <a:lnTo>
                      <a:pt x="0" y="2"/>
                    </a:lnTo>
                    <a:cubicBezTo>
                      <a:pt x="0" y="1"/>
                      <a:pt x="1" y="0"/>
                      <a:pt x="1" y="0"/>
                    </a:cubicBezTo>
                    <a:cubicBezTo>
                      <a:pt x="3" y="0"/>
                      <a:pt x="4" y="2"/>
                      <a:pt x="5"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8" name="Freeform 594"/>
              <p:cNvSpPr>
                <a:spLocks/>
              </p:cNvSpPr>
              <p:nvPr/>
            </p:nvSpPr>
            <p:spPr bwMode="auto">
              <a:xfrm>
                <a:off x="3452" y="1373"/>
                <a:ext cx="63" cy="30"/>
              </a:xfrm>
              <a:custGeom>
                <a:avLst/>
                <a:gdLst/>
                <a:ahLst/>
                <a:cxnLst>
                  <a:cxn ang="0">
                    <a:pos x="8" y="2"/>
                  </a:cxn>
                  <a:cxn ang="0">
                    <a:pos x="6" y="2"/>
                  </a:cxn>
                  <a:cxn ang="0">
                    <a:pos x="0" y="3"/>
                  </a:cxn>
                  <a:cxn ang="0">
                    <a:pos x="4" y="0"/>
                  </a:cxn>
                  <a:cxn ang="0">
                    <a:pos x="8" y="2"/>
                  </a:cxn>
                </a:cxnLst>
                <a:rect l="0" t="0" r="r" b="b"/>
                <a:pathLst>
                  <a:path w="8" h="4">
                    <a:moveTo>
                      <a:pt x="8" y="2"/>
                    </a:moveTo>
                    <a:cubicBezTo>
                      <a:pt x="7" y="3"/>
                      <a:pt x="7" y="2"/>
                      <a:pt x="6" y="2"/>
                    </a:cubicBezTo>
                    <a:cubicBezTo>
                      <a:pt x="4" y="0"/>
                      <a:pt x="2" y="4"/>
                      <a:pt x="0" y="3"/>
                    </a:cubicBezTo>
                    <a:cubicBezTo>
                      <a:pt x="0" y="1"/>
                      <a:pt x="2" y="1"/>
                      <a:pt x="4" y="0"/>
                    </a:cubicBezTo>
                    <a:cubicBezTo>
                      <a:pt x="5" y="0"/>
                      <a:pt x="7" y="1"/>
                      <a:pt x="8"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19" name="Freeform 595"/>
              <p:cNvSpPr>
                <a:spLocks/>
              </p:cNvSpPr>
              <p:nvPr/>
            </p:nvSpPr>
            <p:spPr bwMode="auto">
              <a:xfrm>
                <a:off x="3006" y="1380"/>
                <a:ext cx="125" cy="121"/>
              </a:xfrm>
              <a:custGeom>
                <a:avLst/>
                <a:gdLst/>
                <a:ahLst/>
                <a:cxnLst>
                  <a:cxn ang="0">
                    <a:pos x="16" y="3"/>
                  </a:cxn>
                  <a:cxn ang="0">
                    <a:pos x="7" y="3"/>
                  </a:cxn>
                  <a:cxn ang="0">
                    <a:pos x="6" y="4"/>
                  </a:cxn>
                  <a:cxn ang="0">
                    <a:pos x="6" y="7"/>
                  </a:cxn>
                  <a:cxn ang="0">
                    <a:pos x="7" y="10"/>
                  </a:cxn>
                  <a:cxn ang="0">
                    <a:pos x="4" y="15"/>
                  </a:cxn>
                  <a:cxn ang="0">
                    <a:pos x="0" y="14"/>
                  </a:cxn>
                  <a:cxn ang="0">
                    <a:pos x="3" y="14"/>
                  </a:cxn>
                  <a:cxn ang="0">
                    <a:pos x="5" y="8"/>
                  </a:cxn>
                  <a:cxn ang="0">
                    <a:pos x="4" y="4"/>
                  </a:cxn>
                  <a:cxn ang="0">
                    <a:pos x="14" y="2"/>
                  </a:cxn>
                  <a:cxn ang="0">
                    <a:pos x="16" y="3"/>
                  </a:cxn>
                </a:cxnLst>
                <a:rect l="0" t="0" r="r" b="b"/>
                <a:pathLst>
                  <a:path w="16" h="16">
                    <a:moveTo>
                      <a:pt x="16" y="3"/>
                    </a:moveTo>
                    <a:cubicBezTo>
                      <a:pt x="13" y="2"/>
                      <a:pt x="10" y="3"/>
                      <a:pt x="7" y="3"/>
                    </a:cubicBezTo>
                    <a:cubicBezTo>
                      <a:pt x="6" y="3"/>
                      <a:pt x="6" y="4"/>
                      <a:pt x="6" y="4"/>
                    </a:cubicBezTo>
                    <a:cubicBezTo>
                      <a:pt x="5" y="5"/>
                      <a:pt x="5" y="6"/>
                      <a:pt x="6" y="7"/>
                    </a:cubicBezTo>
                    <a:cubicBezTo>
                      <a:pt x="8" y="7"/>
                      <a:pt x="7" y="9"/>
                      <a:pt x="7" y="10"/>
                    </a:cubicBezTo>
                    <a:cubicBezTo>
                      <a:pt x="7" y="12"/>
                      <a:pt x="6" y="15"/>
                      <a:pt x="4" y="15"/>
                    </a:cubicBezTo>
                    <a:cubicBezTo>
                      <a:pt x="2" y="16"/>
                      <a:pt x="1" y="15"/>
                      <a:pt x="0" y="14"/>
                    </a:cubicBezTo>
                    <a:cubicBezTo>
                      <a:pt x="1" y="14"/>
                      <a:pt x="2" y="15"/>
                      <a:pt x="3" y="14"/>
                    </a:cubicBezTo>
                    <a:cubicBezTo>
                      <a:pt x="5" y="13"/>
                      <a:pt x="6" y="10"/>
                      <a:pt x="5" y="8"/>
                    </a:cubicBezTo>
                    <a:cubicBezTo>
                      <a:pt x="4" y="7"/>
                      <a:pt x="4" y="5"/>
                      <a:pt x="4" y="4"/>
                    </a:cubicBezTo>
                    <a:cubicBezTo>
                      <a:pt x="6" y="0"/>
                      <a:pt x="11" y="2"/>
                      <a:pt x="14" y="2"/>
                    </a:cubicBezTo>
                    <a:cubicBezTo>
                      <a:pt x="15" y="2"/>
                      <a:pt x="16" y="2"/>
                      <a:pt x="1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0" name="Freeform 596"/>
              <p:cNvSpPr>
                <a:spLocks/>
              </p:cNvSpPr>
              <p:nvPr/>
            </p:nvSpPr>
            <p:spPr bwMode="auto">
              <a:xfrm>
                <a:off x="3397" y="1403"/>
                <a:ext cx="63" cy="61"/>
              </a:xfrm>
              <a:custGeom>
                <a:avLst/>
                <a:gdLst/>
                <a:ahLst/>
                <a:cxnLst>
                  <a:cxn ang="0">
                    <a:pos x="7" y="3"/>
                  </a:cxn>
                  <a:cxn ang="0">
                    <a:pos x="0" y="7"/>
                  </a:cxn>
                  <a:cxn ang="0">
                    <a:pos x="0" y="4"/>
                  </a:cxn>
                  <a:cxn ang="0">
                    <a:pos x="2" y="5"/>
                  </a:cxn>
                  <a:cxn ang="0">
                    <a:pos x="1" y="6"/>
                  </a:cxn>
                  <a:cxn ang="0">
                    <a:pos x="3" y="5"/>
                  </a:cxn>
                  <a:cxn ang="0">
                    <a:pos x="7" y="0"/>
                  </a:cxn>
                  <a:cxn ang="0">
                    <a:pos x="7" y="0"/>
                  </a:cxn>
                  <a:cxn ang="0">
                    <a:pos x="7" y="3"/>
                  </a:cxn>
                </a:cxnLst>
                <a:rect l="0" t="0" r="r" b="b"/>
                <a:pathLst>
                  <a:path w="8" h="8">
                    <a:moveTo>
                      <a:pt x="7" y="3"/>
                    </a:moveTo>
                    <a:cubicBezTo>
                      <a:pt x="5" y="5"/>
                      <a:pt x="3" y="8"/>
                      <a:pt x="0" y="7"/>
                    </a:cubicBezTo>
                    <a:lnTo>
                      <a:pt x="0" y="4"/>
                    </a:lnTo>
                    <a:cubicBezTo>
                      <a:pt x="1" y="4"/>
                      <a:pt x="2" y="4"/>
                      <a:pt x="2" y="5"/>
                    </a:cubicBezTo>
                    <a:cubicBezTo>
                      <a:pt x="1" y="5"/>
                      <a:pt x="1" y="5"/>
                      <a:pt x="1" y="6"/>
                    </a:cubicBezTo>
                    <a:cubicBezTo>
                      <a:pt x="2" y="6"/>
                      <a:pt x="2" y="5"/>
                      <a:pt x="3" y="5"/>
                    </a:cubicBezTo>
                    <a:cubicBezTo>
                      <a:pt x="4" y="3"/>
                      <a:pt x="8" y="4"/>
                      <a:pt x="7" y="0"/>
                    </a:cubicBezTo>
                    <a:lnTo>
                      <a:pt x="7" y="0"/>
                    </a:lnTo>
                    <a:lnTo>
                      <a:pt x="7"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1" name="Freeform 597"/>
              <p:cNvSpPr>
                <a:spLocks/>
              </p:cNvSpPr>
              <p:nvPr/>
            </p:nvSpPr>
            <p:spPr bwMode="auto">
              <a:xfrm>
                <a:off x="3460" y="1411"/>
                <a:ext cx="55" cy="75"/>
              </a:xfrm>
              <a:custGeom>
                <a:avLst/>
                <a:gdLst/>
                <a:ahLst/>
                <a:cxnLst>
                  <a:cxn ang="0">
                    <a:pos x="5" y="2"/>
                  </a:cxn>
                  <a:cxn ang="0">
                    <a:pos x="6" y="10"/>
                  </a:cxn>
                  <a:cxn ang="0">
                    <a:pos x="4" y="9"/>
                  </a:cxn>
                  <a:cxn ang="0">
                    <a:pos x="5" y="4"/>
                  </a:cxn>
                  <a:cxn ang="0">
                    <a:pos x="0" y="2"/>
                  </a:cxn>
                  <a:cxn ang="0">
                    <a:pos x="2" y="0"/>
                  </a:cxn>
                  <a:cxn ang="0">
                    <a:pos x="5" y="2"/>
                  </a:cxn>
                </a:cxnLst>
                <a:rect l="0" t="0" r="r" b="b"/>
                <a:pathLst>
                  <a:path w="7" h="10">
                    <a:moveTo>
                      <a:pt x="5" y="2"/>
                    </a:moveTo>
                    <a:cubicBezTo>
                      <a:pt x="6" y="4"/>
                      <a:pt x="7" y="8"/>
                      <a:pt x="6" y="10"/>
                    </a:cubicBezTo>
                    <a:cubicBezTo>
                      <a:pt x="4" y="10"/>
                      <a:pt x="5" y="9"/>
                      <a:pt x="4" y="9"/>
                    </a:cubicBezTo>
                    <a:cubicBezTo>
                      <a:pt x="6" y="8"/>
                      <a:pt x="6" y="6"/>
                      <a:pt x="5" y="4"/>
                    </a:cubicBezTo>
                    <a:cubicBezTo>
                      <a:pt x="4" y="2"/>
                      <a:pt x="2" y="2"/>
                      <a:pt x="0" y="2"/>
                    </a:cubicBezTo>
                    <a:cubicBezTo>
                      <a:pt x="0" y="1"/>
                      <a:pt x="2" y="1"/>
                      <a:pt x="2" y="0"/>
                    </a:cubicBezTo>
                    <a:cubicBezTo>
                      <a:pt x="4" y="0"/>
                      <a:pt x="4" y="1"/>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2" name="Freeform 598"/>
              <p:cNvSpPr>
                <a:spLocks/>
              </p:cNvSpPr>
              <p:nvPr/>
            </p:nvSpPr>
            <p:spPr bwMode="auto">
              <a:xfrm>
                <a:off x="3069" y="1433"/>
                <a:ext cx="187" cy="144"/>
              </a:xfrm>
              <a:custGeom>
                <a:avLst/>
                <a:gdLst/>
                <a:ahLst/>
                <a:cxnLst>
                  <a:cxn ang="0">
                    <a:pos x="17" y="5"/>
                  </a:cxn>
                  <a:cxn ang="0">
                    <a:pos x="11" y="7"/>
                  </a:cxn>
                  <a:cxn ang="0">
                    <a:pos x="11" y="8"/>
                  </a:cxn>
                  <a:cxn ang="0">
                    <a:pos x="21" y="11"/>
                  </a:cxn>
                  <a:cxn ang="0">
                    <a:pos x="22" y="18"/>
                  </a:cxn>
                  <a:cxn ang="0">
                    <a:pos x="20" y="18"/>
                  </a:cxn>
                  <a:cxn ang="0">
                    <a:pos x="21" y="14"/>
                  </a:cxn>
                  <a:cxn ang="0">
                    <a:pos x="20" y="11"/>
                  </a:cxn>
                  <a:cxn ang="0">
                    <a:pos x="10" y="8"/>
                  </a:cxn>
                  <a:cxn ang="0">
                    <a:pos x="2" y="9"/>
                  </a:cxn>
                  <a:cxn ang="0">
                    <a:pos x="3" y="11"/>
                  </a:cxn>
                  <a:cxn ang="0">
                    <a:pos x="1" y="10"/>
                  </a:cxn>
                  <a:cxn ang="0">
                    <a:pos x="2" y="7"/>
                  </a:cxn>
                  <a:cxn ang="0">
                    <a:pos x="9" y="7"/>
                  </a:cxn>
                  <a:cxn ang="0">
                    <a:pos x="9" y="6"/>
                  </a:cxn>
                  <a:cxn ang="0">
                    <a:pos x="14" y="6"/>
                  </a:cxn>
                  <a:cxn ang="0">
                    <a:pos x="16" y="3"/>
                  </a:cxn>
                  <a:cxn ang="0">
                    <a:pos x="16" y="0"/>
                  </a:cxn>
                  <a:cxn ang="0">
                    <a:pos x="17" y="0"/>
                  </a:cxn>
                  <a:cxn ang="0">
                    <a:pos x="17" y="5"/>
                  </a:cxn>
                </a:cxnLst>
                <a:rect l="0" t="0" r="r" b="b"/>
                <a:pathLst>
                  <a:path w="24" h="19">
                    <a:moveTo>
                      <a:pt x="17" y="5"/>
                    </a:moveTo>
                    <a:cubicBezTo>
                      <a:pt x="15" y="7"/>
                      <a:pt x="13" y="8"/>
                      <a:pt x="11" y="7"/>
                    </a:cubicBezTo>
                    <a:lnTo>
                      <a:pt x="11" y="8"/>
                    </a:lnTo>
                    <a:cubicBezTo>
                      <a:pt x="14" y="10"/>
                      <a:pt x="19" y="6"/>
                      <a:pt x="21" y="11"/>
                    </a:cubicBezTo>
                    <a:cubicBezTo>
                      <a:pt x="24" y="13"/>
                      <a:pt x="22" y="15"/>
                      <a:pt x="22" y="18"/>
                    </a:cubicBezTo>
                    <a:cubicBezTo>
                      <a:pt x="21" y="18"/>
                      <a:pt x="20" y="19"/>
                      <a:pt x="20" y="18"/>
                    </a:cubicBezTo>
                    <a:cubicBezTo>
                      <a:pt x="21" y="17"/>
                      <a:pt x="22" y="16"/>
                      <a:pt x="21" y="14"/>
                    </a:cubicBezTo>
                    <a:cubicBezTo>
                      <a:pt x="22" y="13"/>
                      <a:pt x="21" y="12"/>
                      <a:pt x="20" y="11"/>
                    </a:cubicBezTo>
                    <a:cubicBezTo>
                      <a:pt x="17" y="8"/>
                      <a:pt x="12" y="11"/>
                      <a:pt x="10" y="8"/>
                    </a:cubicBezTo>
                    <a:cubicBezTo>
                      <a:pt x="7" y="8"/>
                      <a:pt x="4" y="7"/>
                      <a:pt x="2" y="9"/>
                    </a:cubicBezTo>
                    <a:cubicBezTo>
                      <a:pt x="2" y="10"/>
                      <a:pt x="4" y="10"/>
                      <a:pt x="3" y="11"/>
                    </a:cubicBezTo>
                    <a:cubicBezTo>
                      <a:pt x="2" y="11"/>
                      <a:pt x="1" y="11"/>
                      <a:pt x="1" y="10"/>
                    </a:cubicBezTo>
                    <a:cubicBezTo>
                      <a:pt x="0" y="8"/>
                      <a:pt x="2" y="8"/>
                      <a:pt x="2" y="7"/>
                    </a:cubicBezTo>
                    <a:cubicBezTo>
                      <a:pt x="4" y="6"/>
                      <a:pt x="7" y="6"/>
                      <a:pt x="9" y="7"/>
                    </a:cubicBezTo>
                    <a:lnTo>
                      <a:pt x="9" y="6"/>
                    </a:lnTo>
                    <a:cubicBezTo>
                      <a:pt x="11" y="6"/>
                      <a:pt x="13" y="7"/>
                      <a:pt x="14" y="6"/>
                    </a:cubicBezTo>
                    <a:cubicBezTo>
                      <a:pt x="15" y="5"/>
                      <a:pt x="15" y="4"/>
                      <a:pt x="16" y="3"/>
                    </a:cubicBezTo>
                    <a:cubicBezTo>
                      <a:pt x="16" y="2"/>
                      <a:pt x="16" y="2"/>
                      <a:pt x="16" y="0"/>
                    </a:cubicBezTo>
                    <a:lnTo>
                      <a:pt x="17" y="0"/>
                    </a:lnTo>
                    <a:cubicBezTo>
                      <a:pt x="18" y="2"/>
                      <a:pt x="17" y="3"/>
                      <a:pt x="17"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3" name="Freeform 599"/>
              <p:cNvSpPr>
                <a:spLocks/>
              </p:cNvSpPr>
              <p:nvPr/>
            </p:nvSpPr>
            <p:spPr bwMode="auto">
              <a:xfrm>
                <a:off x="2904" y="1433"/>
                <a:ext cx="71" cy="121"/>
              </a:xfrm>
              <a:custGeom>
                <a:avLst/>
                <a:gdLst/>
                <a:ahLst/>
                <a:cxnLst>
                  <a:cxn ang="0">
                    <a:pos x="7" y="2"/>
                  </a:cxn>
                  <a:cxn ang="0">
                    <a:pos x="8" y="9"/>
                  </a:cxn>
                  <a:cxn ang="0">
                    <a:pos x="8" y="11"/>
                  </a:cxn>
                  <a:cxn ang="0">
                    <a:pos x="5" y="15"/>
                  </a:cxn>
                  <a:cxn ang="0">
                    <a:pos x="2" y="16"/>
                  </a:cxn>
                  <a:cxn ang="0">
                    <a:pos x="0" y="13"/>
                  </a:cxn>
                  <a:cxn ang="0">
                    <a:pos x="2" y="12"/>
                  </a:cxn>
                  <a:cxn ang="0">
                    <a:pos x="3" y="14"/>
                  </a:cxn>
                  <a:cxn ang="0">
                    <a:pos x="6" y="12"/>
                  </a:cxn>
                  <a:cxn ang="0">
                    <a:pos x="7" y="6"/>
                  </a:cxn>
                  <a:cxn ang="0">
                    <a:pos x="6" y="0"/>
                  </a:cxn>
                  <a:cxn ang="0">
                    <a:pos x="7" y="2"/>
                  </a:cxn>
                </a:cxnLst>
                <a:rect l="0" t="0" r="r" b="b"/>
                <a:pathLst>
                  <a:path w="9" h="16">
                    <a:moveTo>
                      <a:pt x="7" y="2"/>
                    </a:moveTo>
                    <a:cubicBezTo>
                      <a:pt x="8" y="5"/>
                      <a:pt x="9" y="7"/>
                      <a:pt x="8" y="9"/>
                    </a:cubicBezTo>
                    <a:cubicBezTo>
                      <a:pt x="8" y="10"/>
                      <a:pt x="8" y="10"/>
                      <a:pt x="8" y="11"/>
                    </a:cubicBezTo>
                    <a:cubicBezTo>
                      <a:pt x="9" y="13"/>
                      <a:pt x="5" y="13"/>
                      <a:pt x="5" y="15"/>
                    </a:cubicBezTo>
                    <a:cubicBezTo>
                      <a:pt x="5" y="16"/>
                      <a:pt x="3" y="16"/>
                      <a:pt x="2" y="16"/>
                    </a:cubicBezTo>
                    <a:cubicBezTo>
                      <a:pt x="1" y="15"/>
                      <a:pt x="1" y="14"/>
                      <a:pt x="0" y="13"/>
                    </a:cubicBezTo>
                    <a:cubicBezTo>
                      <a:pt x="0" y="12"/>
                      <a:pt x="1" y="12"/>
                      <a:pt x="2" y="12"/>
                    </a:cubicBezTo>
                    <a:cubicBezTo>
                      <a:pt x="2" y="13"/>
                      <a:pt x="2" y="14"/>
                      <a:pt x="3" y="14"/>
                    </a:cubicBezTo>
                    <a:cubicBezTo>
                      <a:pt x="5" y="14"/>
                      <a:pt x="5" y="12"/>
                      <a:pt x="6" y="12"/>
                    </a:cubicBezTo>
                    <a:cubicBezTo>
                      <a:pt x="7" y="10"/>
                      <a:pt x="8" y="8"/>
                      <a:pt x="7" y="6"/>
                    </a:cubicBezTo>
                    <a:cubicBezTo>
                      <a:pt x="7" y="4"/>
                      <a:pt x="5" y="2"/>
                      <a:pt x="6" y="0"/>
                    </a:cubicBezTo>
                    <a:cubicBezTo>
                      <a:pt x="7" y="0"/>
                      <a:pt x="6" y="1"/>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4" name="Freeform 600"/>
              <p:cNvSpPr>
                <a:spLocks/>
              </p:cNvSpPr>
              <p:nvPr/>
            </p:nvSpPr>
            <p:spPr bwMode="auto">
              <a:xfrm>
                <a:off x="3155" y="1441"/>
                <a:ext cx="15" cy="30"/>
              </a:xfrm>
              <a:custGeom>
                <a:avLst/>
                <a:gdLst/>
                <a:ahLst/>
                <a:cxnLst>
                  <a:cxn ang="0">
                    <a:pos x="2" y="2"/>
                  </a:cxn>
                  <a:cxn ang="0">
                    <a:pos x="1" y="4"/>
                  </a:cxn>
                  <a:cxn ang="0">
                    <a:pos x="0" y="4"/>
                  </a:cxn>
                  <a:cxn ang="0">
                    <a:pos x="1" y="0"/>
                  </a:cxn>
                  <a:cxn ang="0">
                    <a:pos x="2" y="2"/>
                  </a:cxn>
                </a:cxnLst>
                <a:rect l="0" t="0" r="r" b="b"/>
                <a:pathLst>
                  <a:path w="2" h="4">
                    <a:moveTo>
                      <a:pt x="2" y="2"/>
                    </a:moveTo>
                    <a:cubicBezTo>
                      <a:pt x="2" y="3"/>
                      <a:pt x="2" y="4"/>
                      <a:pt x="1" y="4"/>
                    </a:cubicBezTo>
                    <a:cubicBezTo>
                      <a:pt x="1" y="4"/>
                      <a:pt x="0" y="4"/>
                      <a:pt x="0" y="4"/>
                    </a:cubicBezTo>
                    <a:cubicBezTo>
                      <a:pt x="1" y="3"/>
                      <a:pt x="1" y="1"/>
                      <a:pt x="1" y="0"/>
                    </a:cubicBezTo>
                    <a:cubicBezTo>
                      <a:pt x="2" y="0"/>
                      <a:pt x="2" y="1"/>
                      <a:pt x="2"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5" name="Freeform 601"/>
              <p:cNvSpPr>
                <a:spLocks/>
              </p:cNvSpPr>
              <p:nvPr/>
            </p:nvSpPr>
            <p:spPr bwMode="auto">
              <a:xfrm>
                <a:off x="2967" y="1441"/>
                <a:ext cx="62" cy="38"/>
              </a:xfrm>
              <a:custGeom>
                <a:avLst/>
                <a:gdLst/>
                <a:ahLst/>
                <a:cxnLst>
                  <a:cxn ang="0">
                    <a:pos x="7" y="1"/>
                  </a:cxn>
                  <a:cxn ang="0">
                    <a:pos x="7" y="4"/>
                  </a:cxn>
                  <a:cxn ang="0">
                    <a:pos x="6" y="5"/>
                  </a:cxn>
                  <a:cxn ang="0">
                    <a:pos x="5" y="1"/>
                  </a:cxn>
                  <a:cxn ang="0">
                    <a:pos x="0" y="2"/>
                  </a:cxn>
                  <a:cxn ang="0">
                    <a:pos x="2" y="0"/>
                  </a:cxn>
                  <a:cxn ang="0">
                    <a:pos x="7" y="1"/>
                  </a:cxn>
                </a:cxnLst>
                <a:rect l="0" t="0" r="r" b="b"/>
                <a:pathLst>
                  <a:path w="8" h="5">
                    <a:moveTo>
                      <a:pt x="7" y="1"/>
                    </a:moveTo>
                    <a:cubicBezTo>
                      <a:pt x="8" y="2"/>
                      <a:pt x="7" y="3"/>
                      <a:pt x="7" y="4"/>
                    </a:cubicBezTo>
                    <a:cubicBezTo>
                      <a:pt x="6" y="4"/>
                      <a:pt x="6" y="5"/>
                      <a:pt x="6" y="5"/>
                    </a:cubicBezTo>
                    <a:cubicBezTo>
                      <a:pt x="5" y="3"/>
                      <a:pt x="8" y="2"/>
                      <a:pt x="5" y="1"/>
                    </a:cubicBezTo>
                    <a:cubicBezTo>
                      <a:pt x="4" y="0"/>
                      <a:pt x="2" y="2"/>
                      <a:pt x="0" y="2"/>
                    </a:cubicBezTo>
                    <a:cubicBezTo>
                      <a:pt x="0" y="1"/>
                      <a:pt x="1" y="0"/>
                      <a:pt x="2" y="0"/>
                    </a:cubicBezTo>
                    <a:cubicBezTo>
                      <a:pt x="3" y="0"/>
                      <a:pt x="5"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6" name="Freeform 602"/>
              <p:cNvSpPr>
                <a:spLocks/>
              </p:cNvSpPr>
              <p:nvPr/>
            </p:nvSpPr>
            <p:spPr bwMode="auto">
              <a:xfrm>
                <a:off x="3483" y="1448"/>
                <a:ext cx="78" cy="69"/>
              </a:xfrm>
              <a:custGeom>
                <a:avLst/>
                <a:gdLst/>
                <a:ahLst/>
                <a:cxnLst>
                  <a:cxn ang="0">
                    <a:pos x="8" y="1"/>
                  </a:cxn>
                  <a:cxn ang="0">
                    <a:pos x="9" y="5"/>
                  </a:cxn>
                  <a:cxn ang="0">
                    <a:pos x="3" y="9"/>
                  </a:cxn>
                  <a:cxn ang="0">
                    <a:pos x="0" y="8"/>
                  </a:cxn>
                  <a:cxn ang="0">
                    <a:pos x="0" y="7"/>
                  </a:cxn>
                  <a:cxn ang="0">
                    <a:pos x="5" y="7"/>
                  </a:cxn>
                  <a:cxn ang="0">
                    <a:pos x="8" y="1"/>
                  </a:cxn>
                  <a:cxn ang="0">
                    <a:pos x="8" y="1"/>
                  </a:cxn>
                </a:cxnLst>
                <a:rect l="0" t="0" r="r" b="b"/>
                <a:pathLst>
                  <a:path w="10" h="9">
                    <a:moveTo>
                      <a:pt x="8" y="1"/>
                    </a:moveTo>
                    <a:cubicBezTo>
                      <a:pt x="9" y="2"/>
                      <a:pt x="10" y="3"/>
                      <a:pt x="9" y="5"/>
                    </a:cubicBezTo>
                    <a:lnTo>
                      <a:pt x="3" y="9"/>
                    </a:lnTo>
                    <a:cubicBezTo>
                      <a:pt x="2" y="9"/>
                      <a:pt x="1" y="9"/>
                      <a:pt x="0" y="8"/>
                    </a:cubicBezTo>
                    <a:cubicBezTo>
                      <a:pt x="0" y="7"/>
                      <a:pt x="0" y="7"/>
                      <a:pt x="0" y="7"/>
                    </a:cubicBezTo>
                    <a:cubicBezTo>
                      <a:pt x="2" y="8"/>
                      <a:pt x="3" y="7"/>
                      <a:pt x="5" y="7"/>
                    </a:cubicBezTo>
                    <a:cubicBezTo>
                      <a:pt x="7" y="5"/>
                      <a:pt x="8" y="3"/>
                      <a:pt x="8" y="1"/>
                    </a:cubicBezTo>
                    <a:cubicBezTo>
                      <a:pt x="8" y="1"/>
                      <a:pt x="8" y="0"/>
                      <a:pt x="8"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7" name="Freeform 603"/>
              <p:cNvSpPr>
                <a:spLocks/>
              </p:cNvSpPr>
              <p:nvPr/>
            </p:nvSpPr>
            <p:spPr bwMode="auto">
              <a:xfrm>
                <a:off x="3389" y="1471"/>
                <a:ext cx="86" cy="99"/>
              </a:xfrm>
              <a:custGeom>
                <a:avLst/>
                <a:gdLst/>
                <a:ahLst/>
                <a:cxnLst>
                  <a:cxn ang="0">
                    <a:pos x="3" y="4"/>
                  </a:cxn>
                  <a:cxn ang="0">
                    <a:pos x="9" y="7"/>
                  </a:cxn>
                  <a:cxn ang="0">
                    <a:pos x="11" y="11"/>
                  </a:cxn>
                  <a:cxn ang="0">
                    <a:pos x="10" y="13"/>
                  </a:cxn>
                  <a:cxn ang="0">
                    <a:pos x="9" y="9"/>
                  </a:cxn>
                  <a:cxn ang="0">
                    <a:pos x="3" y="6"/>
                  </a:cxn>
                  <a:cxn ang="0">
                    <a:pos x="1" y="1"/>
                  </a:cxn>
                  <a:cxn ang="0">
                    <a:pos x="1" y="0"/>
                  </a:cxn>
                  <a:cxn ang="0">
                    <a:pos x="3" y="4"/>
                  </a:cxn>
                </a:cxnLst>
                <a:rect l="0" t="0" r="r" b="b"/>
                <a:pathLst>
                  <a:path w="11" h="13">
                    <a:moveTo>
                      <a:pt x="3" y="4"/>
                    </a:moveTo>
                    <a:cubicBezTo>
                      <a:pt x="5" y="5"/>
                      <a:pt x="7" y="7"/>
                      <a:pt x="9" y="7"/>
                    </a:cubicBezTo>
                    <a:cubicBezTo>
                      <a:pt x="11" y="8"/>
                      <a:pt x="11" y="10"/>
                      <a:pt x="11" y="11"/>
                    </a:cubicBezTo>
                    <a:cubicBezTo>
                      <a:pt x="11" y="12"/>
                      <a:pt x="11" y="13"/>
                      <a:pt x="10" y="13"/>
                    </a:cubicBezTo>
                    <a:cubicBezTo>
                      <a:pt x="10" y="12"/>
                      <a:pt x="10" y="10"/>
                      <a:pt x="9" y="9"/>
                    </a:cubicBezTo>
                    <a:cubicBezTo>
                      <a:pt x="7" y="8"/>
                      <a:pt x="5" y="6"/>
                      <a:pt x="3" y="6"/>
                    </a:cubicBezTo>
                    <a:cubicBezTo>
                      <a:pt x="1" y="5"/>
                      <a:pt x="1" y="3"/>
                      <a:pt x="1" y="1"/>
                    </a:cubicBezTo>
                    <a:cubicBezTo>
                      <a:pt x="1" y="1"/>
                      <a:pt x="0" y="0"/>
                      <a:pt x="1" y="0"/>
                    </a:cubicBezTo>
                    <a:cubicBezTo>
                      <a:pt x="3" y="1"/>
                      <a:pt x="2" y="3"/>
                      <a:pt x="3"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8" name="Freeform 604"/>
              <p:cNvSpPr>
                <a:spLocks/>
              </p:cNvSpPr>
              <p:nvPr/>
            </p:nvSpPr>
            <p:spPr bwMode="auto">
              <a:xfrm>
                <a:off x="2842" y="1464"/>
                <a:ext cx="94" cy="75"/>
              </a:xfrm>
              <a:custGeom>
                <a:avLst/>
                <a:gdLst/>
                <a:ahLst/>
                <a:cxnLst>
                  <a:cxn ang="0">
                    <a:pos x="10" y="2"/>
                  </a:cxn>
                  <a:cxn ang="0">
                    <a:pos x="12" y="6"/>
                  </a:cxn>
                  <a:cxn ang="0">
                    <a:pos x="12" y="8"/>
                  </a:cxn>
                  <a:cxn ang="0">
                    <a:pos x="11" y="8"/>
                  </a:cxn>
                  <a:cxn ang="0">
                    <a:pos x="10" y="4"/>
                  </a:cxn>
                  <a:cxn ang="0">
                    <a:pos x="4" y="2"/>
                  </a:cxn>
                  <a:cxn ang="0">
                    <a:pos x="1" y="5"/>
                  </a:cxn>
                  <a:cxn ang="0">
                    <a:pos x="2" y="6"/>
                  </a:cxn>
                  <a:cxn ang="0">
                    <a:pos x="2" y="9"/>
                  </a:cxn>
                  <a:cxn ang="0">
                    <a:pos x="2" y="9"/>
                  </a:cxn>
                  <a:cxn ang="0">
                    <a:pos x="0" y="7"/>
                  </a:cxn>
                  <a:cxn ang="0">
                    <a:pos x="0" y="3"/>
                  </a:cxn>
                  <a:cxn ang="0">
                    <a:pos x="3" y="1"/>
                  </a:cxn>
                  <a:cxn ang="0">
                    <a:pos x="10" y="2"/>
                  </a:cxn>
                </a:cxnLst>
                <a:rect l="0" t="0" r="r" b="b"/>
                <a:pathLst>
                  <a:path w="12" h="10">
                    <a:moveTo>
                      <a:pt x="10" y="2"/>
                    </a:moveTo>
                    <a:cubicBezTo>
                      <a:pt x="11" y="3"/>
                      <a:pt x="12" y="5"/>
                      <a:pt x="12" y="6"/>
                    </a:cubicBezTo>
                    <a:cubicBezTo>
                      <a:pt x="12" y="7"/>
                      <a:pt x="12" y="7"/>
                      <a:pt x="12" y="8"/>
                    </a:cubicBezTo>
                    <a:lnTo>
                      <a:pt x="11" y="8"/>
                    </a:lnTo>
                    <a:cubicBezTo>
                      <a:pt x="12" y="6"/>
                      <a:pt x="10" y="5"/>
                      <a:pt x="10" y="4"/>
                    </a:cubicBezTo>
                    <a:cubicBezTo>
                      <a:pt x="8" y="4"/>
                      <a:pt x="6" y="1"/>
                      <a:pt x="4" y="2"/>
                    </a:cubicBezTo>
                    <a:cubicBezTo>
                      <a:pt x="3" y="3"/>
                      <a:pt x="2" y="4"/>
                      <a:pt x="1" y="5"/>
                    </a:cubicBezTo>
                    <a:cubicBezTo>
                      <a:pt x="1" y="6"/>
                      <a:pt x="1" y="6"/>
                      <a:pt x="2" y="6"/>
                    </a:cubicBezTo>
                    <a:cubicBezTo>
                      <a:pt x="2" y="7"/>
                      <a:pt x="2" y="8"/>
                      <a:pt x="2" y="9"/>
                    </a:cubicBezTo>
                    <a:cubicBezTo>
                      <a:pt x="3" y="9"/>
                      <a:pt x="2" y="9"/>
                      <a:pt x="2" y="9"/>
                    </a:cubicBezTo>
                    <a:cubicBezTo>
                      <a:pt x="0" y="10"/>
                      <a:pt x="2" y="7"/>
                      <a:pt x="0" y="7"/>
                    </a:cubicBezTo>
                    <a:cubicBezTo>
                      <a:pt x="0" y="5"/>
                      <a:pt x="0" y="5"/>
                      <a:pt x="0" y="3"/>
                    </a:cubicBezTo>
                    <a:cubicBezTo>
                      <a:pt x="0" y="2"/>
                      <a:pt x="2" y="2"/>
                      <a:pt x="3" y="1"/>
                    </a:cubicBezTo>
                    <a:cubicBezTo>
                      <a:pt x="6" y="0"/>
                      <a:pt x="7" y="2"/>
                      <a:pt x="10"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29" name="Freeform 605"/>
              <p:cNvSpPr>
                <a:spLocks/>
              </p:cNvSpPr>
              <p:nvPr/>
            </p:nvSpPr>
            <p:spPr bwMode="auto">
              <a:xfrm>
                <a:off x="3710" y="1494"/>
                <a:ext cx="47" cy="45"/>
              </a:xfrm>
              <a:custGeom>
                <a:avLst/>
                <a:gdLst/>
                <a:ahLst/>
                <a:cxnLst>
                  <a:cxn ang="0">
                    <a:pos x="6" y="1"/>
                  </a:cxn>
                  <a:cxn ang="0">
                    <a:pos x="1" y="2"/>
                  </a:cxn>
                  <a:cxn ang="0">
                    <a:pos x="2" y="6"/>
                  </a:cxn>
                  <a:cxn ang="0">
                    <a:pos x="0" y="4"/>
                  </a:cxn>
                  <a:cxn ang="0">
                    <a:pos x="0" y="1"/>
                  </a:cxn>
                  <a:cxn ang="0">
                    <a:pos x="5" y="0"/>
                  </a:cxn>
                  <a:cxn ang="0">
                    <a:pos x="6" y="1"/>
                  </a:cxn>
                </a:cxnLst>
                <a:rect l="0" t="0" r="r" b="b"/>
                <a:pathLst>
                  <a:path w="6" h="6">
                    <a:moveTo>
                      <a:pt x="6" y="1"/>
                    </a:moveTo>
                    <a:cubicBezTo>
                      <a:pt x="5" y="2"/>
                      <a:pt x="3" y="0"/>
                      <a:pt x="1" y="2"/>
                    </a:cubicBezTo>
                    <a:cubicBezTo>
                      <a:pt x="0" y="3"/>
                      <a:pt x="2" y="5"/>
                      <a:pt x="2" y="6"/>
                    </a:cubicBezTo>
                    <a:cubicBezTo>
                      <a:pt x="0" y="6"/>
                      <a:pt x="0" y="5"/>
                      <a:pt x="0" y="4"/>
                    </a:cubicBezTo>
                    <a:cubicBezTo>
                      <a:pt x="0" y="3"/>
                      <a:pt x="0" y="2"/>
                      <a:pt x="0" y="1"/>
                    </a:cubicBezTo>
                    <a:cubicBezTo>
                      <a:pt x="1" y="0"/>
                      <a:pt x="3" y="0"/>
                      <a:pt x="5" y="0"/>
                    </a:cubicBezTo>
                    <a:cubicBezTo>
                      <a:pt x="5" y="0"/>
                      <a:pt x="6" y="0"/>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30" name="Freeform 606"/>
              <p:cNvSpPr>
                <a:spLocks/>
              </p:cNvSpPr>
              <p:nvPr/>
            </p:nvSpPr>
            <p:spPr bwMode="auto">
              <a:xfrm>
                <a:off x="2716" y="1486"/>
                <a:ext cx="102" cy="76"/>
              </a:xfrm>
              <a:custGeom>
                <a:avLst/>
                <a:gdLst/>
                <a:ahLst/>
                <a:cxnLst>
                  <a:cxn ang="0">
                    <a:pos x="13" y="3"/>
                  </a:cxn>
                  <a:cxn ang="0">
                    <a:pos x="12" y="8"/>
                  </a:cxn>
                  <a:cxn ang="0">
                    <a:pos x="9" y="9"/>
                  </a:cxn>
                  <a:cxn ang="0">
                    <a:pos x="8" y="6"/>
                  </a:cxn>
                  <a:cxn ang="0">
                    <a:pos x="3" y="5"/>
                  </a:cxn>
                  <a:cxn ang="0">
                    <a:pos x="1" y="8"/>
                  </a:cxn>
                  <a:cxn ang="0">
                    <a:pos x="2" y="4"/>
                  </a:cxn>
                  <a:cxn ang="0">
                    <a:pos x="8" y="4"/>
                  </a:cxn>
                  <a:cxn ang="0">
                    <a:pos x="10" y="7"/>
                  </a:cxn>
                  <a:cxn ang="0">
                    <a:pos x="12" y="3"/>
                  </a:cxn>
                  <a:cxn ang="0">
                    <a:pos x="9" y="1"/>
                  </a:cxn>
                  <a:cxn ang="0">
                    <a:pos x="11" y="0"/>
                  </a:cxn>
                  <a:cxn ang="0">
                    <a:pos x="13" y="3"/>
                  </a:cxn>
                </a:cxnLst>
                <a:rect l="0" t="0" r="r" b="b"/>
                <a:pathLst>
                  <a:path w="13" h="10">
                    <a:moveTo>
                      <a:pt x="13" y="3"/>
                    </a:moveTo>
                    <a:cubicBezTo>
                      <a:pt x="13" y="5"/>
                      <a:pt x="13" y="7"/>
                      <a:pt x="12" y="8"/>
                    </a:cubicBezTo>
                    <a:cubicBezTo>
                      <a:pt x="11" y="9"/>
                      <a:pt x="10" y="10"/>
                      <a:pt x="9" y="9"/>
                    </a:cubicBezTo>
                    <a:cubicBezTo>
                      <a:pt x="9" y="8"/>
                      <a:pt x="9" y="7"/>
                      <a:pt x="8" y="6"/>
                    </a:cubicBezTo>
                    <a:cubicBezTo>
                      <a:pt x="7" y="5"/>
                      <a:pt x="5" y="4"/>
                      <a:pt x="3" y="5"/>
                    </a:cubicBezTo>
                    <a:cubicBezTo>
                      <a:pt x="1" y="5"/>
                      <a:pt x="3" y="8"/>
                      <a:pt x="1" y="8"/>
                    </a:cubicBezTo>
                    <a:cubicBezTo>
                      <a:pt x="0" y="6"/>
                      <a:pt x="2" y="6"/>
                      <a:pt x="2" y="4"/>
                    </a:cubicBezTo>
                    <a:cubicBezTo>
                      <a:pt x="4" y="4"/>
                      <a:pt x="7" y="3"/>
                      <a:pt x="8" y="4"/>
                    </a:cubicBezTo>
                    <a:cubicBezTo>
                      <a:pt x="9" y="5"/>
                      <a:pt x="10" y="6"/>
                      <a:pt x="10" y="7"/>
                    </a:cubicBezTo>
                    <a:cubicBezTo>
                      <a:pt x="11" y="6"/>
                      <a:pt x="12" y="4"/>
                      <a:pt x="12" y="3"/>
                    </a:cubicBezTo>
                    <a:cubicBezTo>
                      <a:pt x="11" y="2"/>
                      <a:pt x="10" y="1"/>
                      <a:pt x="9" y="1"/>
                    </a:cubicBezTo>
                    <a:cubicBezTo>
                      <a:pt x="10" y="0"/>
                      <a:pt x="10" y="1"/>
                      <a:pt x="11" y="0"/>
                    </a:cubicBezTo>
                    <a:cubicBezTo>
                      <a:pt x="13" y="0"/>
                      <a:pt x="12" y="2"/>
                      <a:pt x="13"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6" name="Group 808"/>
            <p:cNvGrpSpPr>
              <a:grpSpLocks/>
            </p:cNvGrpSpPr>
            <p:nvPr/>
          </p:nvGrpSpPr>
          <p:grpSpPr bwMode="auto">
            <a:xfrm>
              <a:off x="565" y="1501"/>
              <a:ext cx="3654" cy="2325"/>
              <a:chOff x="565" y="1501"/>
              <a:chExt cx="3654" cy="2325"/>
            </a:xfrm>
          </p:grpSpPr>
          <p:sp>
            <p:nvSpPr>
              <p:cNvPr id="1632" name="Freeform 608"/>
              <p:cNvSpPr>
                <a:spLocks/>
              </p:cNvSpPr>
              <p:nvPr/>
            </p:nvSpPr>
            <p:spPr bwMode="auto">
              <a:xfrm>
                <a:off x="3530" y="1501"/>
                <a:ext cx="39" cy="76"/>
              </a:xfrm>
              <a:custGeom>
                <a:avLst/>
                <a:gdLst/>
                <a:ahLst/>
                <a:cxnLst>
                  <a:cxn ang="0">
                    <a:pos x="5" y="3"/>
                  </a:cxn>
                  <a:cxn ang="0">
                    <a:pos x="2" y="10"/>
                  </a:cxn>
                  <a:cxn ang="0">
                    <a:pos x="0" y="9"/>
                  </a:cxn>
                  <a:cxn ang="0">
                    <a:pos x="0" y="9"/>
                  </a:cxn>
                  <a:cxn ang="0">
                    <a:pos x="2" y="8"/>
                  </a:cxn>
                  <a:cxn ang="0">
                    <a:pos x="3" y="3"/>
                  </a:cxn>
                  <a:cxn ang="0">
                    <a:pos x="1" y="0"/>
                  </a:cxn>
                  <a:cxn ang="0">
                    <a:pos x="5" y="3"/>
                  </a:cxn>
                </a:cxnLst>
                <a:rect l="0" t="0" r="r" b="b"/>
                <a:pathLst>
                  <a:path w="5" h="10">
                    <a:moveTo>
                      <a:pt x="5" y="3"/>
                    </a:moveTo>
                    <a:cubicBezTo>
                      <a:pt x="5" y="6"/>
                      <a:pt x="2" y="7"/>
                      <a:pt x="2" y="10"/>
                    </a:cubicBezTo>
                    <a:cubicBezTo>
                      <a:pt x="1" y="10"/>
                      <a:pt x="0" y="10"/>
                      <a:pt x="0" y="9"/>
                    </a:cubicBezTo>
                    <a:cubicBezTo>
                      <a:pt x="0" y="9"/>
                      <a:pt x="0" y="9"/>
                      <a:pt x="0" y="9"/>
                    </a:cubicBezTo>
                    <a:cubicBezTo>
                      <a:pt x="0" y="8"/>
                      <a:pt x="2" y="9"/>
                      <a:pt x="2" y="8"/>
                    </a:cubicBezTo>
                    <a:cubicBezTo>
                      <a:pt x="3" y="6"/>
                      <a:pt x="3" y="4"/>
                      <a:pt x="3" y="3"/>
                    </a:cubicBezTo>
                    <a:cubicBezTo>
                      <a:pt x="3" y="2"/>
                      <a:pt x="1" y="2"/>
                      <a:pt x="1" y="0"/>
                    </a:cubicBezTo>
                    <a:cubicBezTo>
                      <a:pt x="3" y="0"/>
                      <a:pt x="4" y="2"/>
                      <a:pt x="5"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33" name="Freeform 609"/>
              <p:cNvSpPr>
                <a:spLocks/>
              </p:cNvSpPr>
              <p:nvPr/>
            </p:nvSpPr>
            <p:spPr bwMode="auto">
              <a:xfrm>
                <a:off x="3264" y="1501"/>
                <a:ext cx="55" cy="38"/>
              </a:xfrm>
              <a:custGeom>
                <a:avLst/>
                <a:gdLst/>
                <a:ahLst/>
                <a:cxnLst>
                  <a:cxn ang="0">
                    <a:pos x="7" y="1"/>
                  </a:cxn>
                  <a:cxn ang="0">
                    <a:pos x="4" y="2"/>
                  </a:cxn>
                  <a:cxn ang="0">
                    <a:pos x="1" y="4"/>
                  </a:cxn>
                  <a:cxn ang="0">
                    <a:pos x="1" y="5"/>
                  </a:cxn>
                  <a:cxn ang="0">
                    <a:pos x="0" y="5"/>
                  </a:cxn>
                  <a:cxn ang="0">
                    <a:pos x="2" y="2"/>
                  </a:cxn>
                  <a:cxn ang="0">
                    <a:pos x="6" y="1"/>
                  </a:cxn>
                  <a:cxn ang="0">
                    <a:pos x="7" y="1"/>
                  </a:cxn>
                </a:cxnLst>
                <a:rect l="0" t="0" r="r" b="b"/>
                <a:pathLst>
                  <a:path w="7" h="5">
                    <a:moveTo>
                      <a:pt x="7" y="1"/>
                    </a:moveTo>
                    <a:cubicBezTo>
                      <a:pt x="7" y="3"/>
                      <a:pt x="5" y="1"/>
                      <a:pt x="4" y="2"/>
                    </a:cubicBezTo>
                    <a:cubicBezTo>
                      <a:pt x="3" y="2"/>
                      <a:pt x="2" y="3"/>
                      <a:pt x="1" y="4"/>
                    </a:cubicBezTo>
                    <a:cubicBezTo>
                      <a:pt x="1" y="4"/>
                      <a:pt x="2" y="5"/>
                      <a:pt x="1" y="5"/>
                    </a:cubicBezTo>
                    <a:lnTo>
                      <a:pt x="0" y="5"/>
                    </a:lnTo>
                    <a:cubicBezTo>
                      <a:pt x="0" y="4"/>
                      <a:pt x="1" y="2"/>
                      <a:pt x="2" y="2"/>
                    </a:cubicBezTo>
                    <a:cubicBezTo>
                      <a:pt x="3" y="0"/>
                      <a:pt x="4" y="0"/>
                      <a:pt x="6" y="1"/>
                    </a:cubicBezTo>
                    <a:cubicBezTo>
                      <a:pt x="6" y="1"/>
                      <a:pt x="7" y="1"/>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34" name="Freeform 610"/>
              <p:cNvSpPr>
                <a:spLocks/>
              </p:cNvSpPr>
              <p:nvPr/>
            </p:nvSpPr>
            <p:spPr bwMode="auto">
              <a:xfrm>
                <a:off x="3608" y="1517"/>
                <a:ext cx="94" cy="98"/>
              </a:xfrm>
              <a:custGeom>
                <a:avLst/>
                <a:gdLst/>
                <a:ahLst/>
                <a:cxnLst>
                  <a:cxn ang="0">
                    <a:pos x="8" y="2"/>
                  </a:cxn>
                  <a:cxn ang="0">
                    <a:pos x="9" y="6"/>
                  </a:cxn>
                  <a:cxn ang="0">
                    <a:pos x="12" y="8"/>
                  </a:cxn>
                  <a:cxn ang="0">
                    <a:pos x="10" y="12"/>
                  </a:cxn>
                  <a:cxn ang="0">
                    <a:pos x="9" y="13"/>
                  </a:cxn>
                  <a:cxn ang="0">
                    <a:pos x="8" y="12"/>
                  </a:cxn>
                  <a:cxn ang="0">
                    <a:pos x="10" y="10"/>
                  </a:cxn>
                  <a:cxn ang="0">
                    <a:pos x="7" y="3"/>
                  </a:cxn>
                  <a:cxn ang="0">
                    <a:pos x="2" y="2"/>
                  </a:cxn>
                  <a:cxn ang="0">
                    <a:pos x="0" y="2"/>
                  </a:cxn>
                  <a:cxn ang="0">
                    <a:pos x="1" y="0"/>
                  </a:cxn>
                  <a:cxn ang="0">
                    <a:pos x="7" y="1"/>
                  </a:cxn>
                  <a:cxn ang="0">
                    <a:pos x="8" y="2"/>
                  </a:cxn>
                </a:cxnLst>
                <a:rect l="0" t="0" r="r" b="b"/>
                <a:pathLst>
                  <a:path w="12" h="13">
                    <a:moveTo>
                      <a:pt x="8" y="2"/>
                    </a:moveTo>
                    <a:cubicBezTo>
                      <a:pt x="7" y="4"/>
                      <a:pt x="9" y="5"/>
                      <a:pt x="9" y="6"/>
                    </a:cubicBezTo>
                    <a:cubicBezTo>
                      <a:pt x="11" y="6"/>
                      <a:pt x="11" y="7"/>
                      <a:pt x="12" y="8"/>
                    </a:cubicBezTo>
                    <a:cubicBezTo>
                      <a:pt x="12" y="9"/>
                      <a:pt x="11" y="11"/>
                      <a:pt x="10" y="12"/>
                    </a:cubicBezTo>
                    <a:cubicBezTo>
                      <a:pt x="10" y="13"/>
                      <a:pt x="10" y="13"/>
                      <a:pt x="9" y="13"/>
                    </a:cubicBezTo>
                    <a:cubicBezTo>
                      <a:pt x="9" y="12"/>
                      <a:pt x="8" y="12"/>
                      <a:pt x="8" y="12"/>
                    </a:cubicBezTo>
                    <a:cubicBezTo>
                      <a:pt x="10" y="12"/>
                      <a:pt x="9" y="10"/>
                      <a:pt x="10" y="10"/>
                    </a:cubicBezTo>
                    <a:cubicBezTo>
                      <a:pt x="10" y="7"/>
                      <a:pt x="7" y="6"/>
                      <a:pt x="7" y="3"/>
                    </a:cubicBezTo>
                    <a:cubicBezTo>
                      <a:pt x="6" y="2"/>
                      <a:pt x="4" y="1"/>
                      <a:pt x="2" y="2"/>
                    </a:cubicBezTo>
                    <a:cubicBezTo>
                      <a:pt x="2" y="2"/>
                      <a:pt x="1" y="3"/>
                      <a:pt x="0" y="2"/>
                    </a:cubicBezTo>
                    <a:cubicBezTo>
                      <a:pt x="1" y="2"/>
                      <a:pt x="1" y="1"/>
                      <a:pt x="1" y="0"/>
                    </a:cubicBezTo>
                    <a:cubicBezTo>
                      <a:pt x="3" y="0"/>
                      <a:pt x="5" y="0"/>
                      <a:pt x="7" y="1"/>
                    </a:cubicBezTo>
                    <a:cubicBezTo>
                      <a:pt x="7" y="1"/>
                      <a:pt x="8" y="2"/>
                      <a:pt x="8"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35" name="Freeform 611"/>
              <p:cNvSpPr>
                <a:spLocks/>
              </p:cNvSpPr>
              <p:nvPr/>
            </p:nvSpPr>
            <p:spPr bwMode="auto">
              <a:xfrm>
                <a:off x="3092" y="1532"/>
                <a:ext cx="86" cy="91"/>
              </a:xfrm>
              <a:custGeom>
                <a:avLst/>
                <a:gdLst/>
                <a:ahLst/>
                <a:cxnLst>
                  <a:cxn ang="0">
                    <a:pos x="11" y="2"/>
                  </a:cxn>
                  <a:cxn ang="0">
                    <a:pos x="4" y="3"/>
                  </a:cxn>
                  <a:cxn ang="0">
                    <a:pos x="3" y="4"/>
                  </a:cxn>
                  <a:cxn ang="0">
                    <a:pos x="4" y="6"/>
                  </a:cxn>
                  <a:cxn ang="0">
                    <a:pos x="3" y="7"/>
                  </a:cxn>
                  <a:cxn ang="0">
                    <a:pos x="5" y="10"/>
                  </a:cxn>
                  <a:cxn ang="0">
                    <a:pos x="4" y="12"/>
                  </a:cxn>
                  <a:cxn ang="0">
                    <a:pos x="4" y="11"/>
                  </a:cxn>
                  <a:cxn ang="0">
                    <a:pos x="2" y="5"/>
                  </a:cxn>
                  <a:cxn ang="0">
                    <a:pos x="3" y="2"/>
                  </a:cxn>
                  <a:cxn ang="0">
                    <a:pos x="11" y="1"/>
                  </a:cxn>
                  <a:cxn ang="0">
                    <a:pos x="11" y="2"/>
                  </a:cxn>
                </a:cxnLst>
                <a:rect l="0" t="0" r="r" b="b"/>
                <a:pathLst>
                  <a:path w="11" h="12">
                    <a:moveTo>
                      <a:pt x="11" y="2"/>
                    </a:moveTo>
                    <a:cubicBezTo>
                      <a:pt x="9" y="1"/>
                      <a:pt x="6" y="1"/>
                      <a:pt x="4" y="3"/>
                    </a:cubicBezTo>
                    <a:lnTo>
                      <a:pt x="3" y="4"/>
                    </a:lnTo>
                    <a:cubicBezTo>
                      <a:pt x="3" y="5"/>
                      <a:pt x="4" y="5"/>
                      <a:pt x="4" y="6"/>
                    </a:cubicBezTo>
                    <a:cubicBezTo>
                      <a:pt x="4" y="6"/>
                      <a:pt x="3" y="6"/>
                      <a:pt x="3" y="7"/>
                    </a:cubicBezTo>
                    <a:cubicBezTo>
                      <a:pt x="3" y="8"/>
                      <a:pt x="5" y="9"/>
                      <a:pt x="5" y="10"/>
                    </a:cubicBezTo>
                    <a:cubicBezTo>
                      <a:pt x="5" y="11"/>
                      <a:pt x="5" y="12"/>
                      <a:pt x="4" y="12"/>
                    </a:cubicBezTo>
                    <a:cubicBezTo>
                      <a:pt x="3" y="12"/>
                      <a:pt x="4" y="11"/>
                      <a:pt x="4" y="11"/>
                    </a:cubicBezTo>
                    <a:cubicBezTo>
                      <a:pt x="4" y="9"/>
                      <a:pt x="0" y="8"/>
                      <a:pt x="2" y="5"/>
                    </a:cubicBezTo>
                    <a:cubicBezTo>
                      <a:pt x="2" y="4"/>
                      <a:pt x="2" y="3"/>
                      <a:pt x="3" y="2"/>
                    </a:cubicBezTo>
                    <a:cubicBezTo>
                      <a:pt x="5" y="0"/>
                      <a:pt x="8" y="1"/>
                      <a:pt x="11" y="1"/>
                    </a:cubicBezTo>
                    <a:lnTo>
                      <a:pt x="11" y="2"/>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36" name="Freeform 612"/>
              <p:cNvSpPr>
                <a:spLocks/>
              </p:cNvSpPr>
              <p:nvPr/>
            </p:nvSpPr>
            <p:spPr bwMode="auto">
              <a:xfrm>
                <a:off x="3389" y="1539"/>
                <a:ext cx="71" cy="84"/>
              </a:xfrm>
              <a:custGeom>
                <a:avLst/>
                <a:gdLst/>
                <a:ahLst/>
                <a:cxnLst>
                  <a:cxn ang="0">
                    <a:pos x="6" y="2"/>
                  </a:cxn>
                  <a:cxn ang="0">
                    <a:pos x="6" y="11"/>
                  </a:cxn>
                  <a:cxn ang="0">
                    <a:pos x="7" y="6"/>
                  </a:cxn>
                  <a:cxn ang="0">
                    <a:pos x="4" y="2"/>
                  </a:cxn>
                  <a:cxn ang="0">
                    <a:pos x="1" y="2"/>
                  </a:cxn>
                  <a:cxn ang="0">
                    <a:pos x="2" y="0"/>
                  </a:cxn>
                  <a:cxn ang="0">
                    <a:pos x="6" y="2"/>
                  </a:cxn>
                </a:cxnLst>
                <a:rect l="0" t="0" r="r" b="b"/>
                <a:pathLst>
                  <a:path w="9" h="11">
                    <a:moveTo>
                      <a:pt x="6" y="2"/>
                    </a:moveTo>
                    <a:cubicBezTo>
                      <a:pt x="7" y="5"/>
                      <a:pt x="9" y="8"/>
                      <a:pt x="6" y="11"/>
                    </a:cubicBezTo>
                    <a:cubicBezTo>
                      <a:pt x="5" y="9"/>
                      <a:pt x="8" y="8"/>
                      <a:pt x="7" y="6"/>
                    </a:cubicBezTo>
                    <a:cubicBezTo>
                      <a:pt x="5" y="5"/>
                      <a:pt x="6" y="3"/>
                      <a:pt x="4" y="2"/>
                    </a:cubicBezTo>
                    <a:cubicBezTo>
                      <a:pt x="3" y="2"/>
                      <a:pt x="1" y="2"/>
                      <a:pt x="1" y="2"/>
                    </a:cubicBezTo>
                    <a:cubicBezTo>
                      <a:pt x="0" y="1"/>
                      <a:pt x="2" y="1"/>
                      <a:pt x="2" y="0"/>
                    </a:cubicBezTo>
                    <a:cubicBezTo>
                      <a:pt x="4" y="0"/>
                      <a:pt x="5" y="1"/>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37" name="Freeform 613"/>
              <p:cNvSpPr>
                <a:spLocks/>
              </p:cNvSpPr>
              <p:nvPr/>
            </p:nvSpPr>
            <p:spPr bwMode="auto">
              <a:xfrm>
                <a:off x="3280" y="1539"/>
                <a:ext cx="78" cy="84"/>
              </a:xfrm>
              <a:custGeom>
                <a:avLst/>
                <a:gdLst/>
                <a:ahLst/>
                <a:cxnLst>
                  <a:cxn ang="0">
                    <a:pos x="8" y="4"/>
                  </a:cxn>
                  <a:cxn ang="0">
                    <a:pos x="6" y="11"/>
                  </a:cxn>
                  <a:cxn ang="0">
                    <a:pos x="7" y="8"/>
                  </a:cxn>
                  <a:cxn ang="0">
                    <a:pos x="5" y="3"/>
                  </a:cxn>
                  <a:cxn ang="0">
                    <a:pos x="0" y="2"/>
                  </a:cxn>
                  <a:cxn ang="0">
                    <a:pos x="4" y="1"/>
                  </a:cxn>
                  <a:cxn ang="0">
                    <a:pos x="8" y="4"/>
                  </a:cxn>
                </a:cxnLst>
                <a:rect l="0" t="0" r="r" b="b"/>
                <a:pathLst>
                  <a:path w="10" h="11">
                    <a:moveTo>
                      <a:pt x="8" y="4"/>
                    </a:moveTo>
                    <a:cubicBezTo>
                      <a:pt x="7" y="6"/>
                      <a:pt x="10" y="10"/>
                      <a:pt x="6" y="11"/>
                    </a:cubicBezTo>
                    <a:cubicBezTo>
                      <a:pt x="6" y="10"/>
                      <a:pt x="7" y="9"/>
                      <a:pt x="7" y="8"/>
                    </a:cubicBezTo>
                    <a:cubicBezTo>
                      <a:pt x="7" y="6"/>
                      <a:pt x="7" y="3"/>
                      <a:pt x="5" y="3"/>
                    </a:cubicBezTo>
                    <a:cubicBezTo>
                      <a:pt x="3" y="2"/>
                      <a:pt x="2" y="2"/>
                      <a:pt x="0" y="2"/>
                    </a:cubicBezTo>
                    <a:cubicBezTo>
                      <a:pt x="1" y="0"/>
                      <a:pt x="3" y="2"/>
                      <a:pt x="4" y="1"/>
                    </a:cubicBezTo>
                    <a:cubicBezTo>
                      <a:pt x="5" y="1"/>
                      <a:pt x="7" y="2"/>
                      <a:pt x="8"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38" name="Freeform 614"/>
              <p:cNvSpPr>
                <a:spLocks/>
              </p:cNvSpPr>
              <p:nvPr/>
            </p:nvSpPr>
            <p:spPr bwMode="auto">
              <a:xfrm>
                <a:off x="3155" y="1547"/>
                <a:ext cx="125" cy="68"/>
              </a:xfrm>
              <a:custGeom>
                <a:avLst/>
                <a:gdLst/>
                <a:ahLst/>
                <a:cxnLst>
                  <a:cxn ang="0">
                    <a:pos x="14" y="5"/>
                  </a:cxn>
                  <a:cxn ang="0">
                    <a:pos x="9" y="8"/>
                  </a:cxn>
                  <a:cxn ang="0">
                    <a:pos x="6" y="8"/>
                  </a:cxn>
                  <a:cxn ang="0">
                    <a:pos x="4" y="5"/>
                  </a:cxn>
                  <a:cxn ang="0">
                    <a:pos x="2" y="7"/>
                  </a:cxn>
                  <a:cxn ang="0">
                    <a:pos x="1" y="8"/>
                  </a:cxn>
                  <a:cxn ang="0">
                    <a:pos x="0" y="8"/>
                  </a:cxn>
                  <a:cxn ang="0">
                    <a:pos x="4" y="4"/>
                  </a:cxn>
                  <a:cxn ang="0">
                    <a:pos x="8" y="4"/>
                  </a:cxn>
                  <a:cxn ang="0">
                    <a:pos x="8" y="7"/>
                  </a:cxn>
                  <a:cxn ang="0">
                    <a:pos x="12" y="5"/>
                  </a:cxn>
                  <a:cxn ang="0">
                    <a:pos x="15" y="0"/>
                  </a:cxn>
                  <a:cxn ang="0">
                    <a:pos x="14" y="5"/>
                  </a:cxn>
                </a:cxnLst>
                <a:rect l="0" t="0" r="r" b="b"/>
                <a:pathLst>
                  <a:path w="16" h="9">
                    <a:moveTo>
                      <a:pt x="14" y="5"/>
                    </a:moveTo>
                    <a:cubicBezTo>
                      <a:pt x="13" y="6"/>
                      <a:pt x="11" y="6"/>
                      <a:pt x="9" y="8"/>
                    </a:cubicBezTo>
                    <a:cubicBezTo>
                      <a:pt x="8" y="8"/>
                      <a:pt x="7" y="9"/>
                      <a:pt x="6" y="8"/>
                    </a:cubicBezTo>
                    <a:cubicBezTo>
                      <a:pt x="7" y="6"/>
                      <a:pt x="5" y="5"/>
                      <a:pt x="4" y="5"/>
                    </a:cubicBezTo>
                    <a:cubicBezTo>
                      <a:pt x="3" y="5"/>
                      <a:pt x="2" y="6"/>
                      <a:pt x="2" y="7"/>
                    </a:cubicBezTo>
                    <a:cubicBezTo>
                      <a:pt x="2" y="7"/>
                      <a:pt x="2" y="8"/>
                      <a:pt x="1" y="8"/>
                    </a:cubicBezTo>
                    <a:cubicBezTo>
                      <a:pt x="1" y="8"/>
                      <a:pt x="0" y="8"/>
                      <a:pt x="0" y="8"/>
                    </a:cubicBezTo>
                    <a:cubicBezTo>
                      <a:pt x="1" y="6"/>
                      <a:pt x="2" y="5"/>
                      <a:pt x="4" y="4"/>
                    </a:cubicBezTo>
                    <a:cubicBezTo>
                      <a:pt x="5" y="4"/>
                      <a:pt x="6" y="5"/>
                      <a:pt x="8" y="4"/>
                    </a:cubicBezTo>
                    <a:cubicBezTo>
                      <a:pt x="8" y="5"/>
                      <a:pt x="9" y="6"/>
                      <a:pt x="8" y="7"/>
                    </a:cubicBezTo>
                    <a:cubicBezTo>
                      <a:pt x="9" y="7"/>
                      <a:pt x="10" y="5"/>
                      <a:pt x="12" y="5"/>
                    </a:cubicBezTo>
                    <a:cubicBezTo>
                      <a:pt x="13" y="4"/>
                      <a:pt x="14" y="2"/>
                      <a:pt x="15" y="0"/>
                    </a:cubicBezTo>
                    <a:cubicBezTo>
                      <a:pt x="15" y="2"/>
                      <a:pt x="16" y="4"/>
                      <a:pt x="14"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39" name="Freeform 615"/>
              <p:cNvSpPr>
                <a:spLocks/>
              </p:cNvSpPr>
              <p:nvPr/>
            </p:nvSpPr>
            <p:spPr bwMode="auto">
              <a:xfrm>
                <a:off x="3515" y="1554"/>
                <a:ext cx="86" cy="69"/>
              </a:xfrm>
              <a:custGeom>
                <a:avLst/>
                <a:gdLst/>
                <a:ahLst/>
                <a:cxnLst>
                  <a:cxn ang="0">
                    <a:pos x="11" y="0"/>
                  </a:cxn>
                  <a:cxn ang="0">
                    <a:pos x="10" y="4"/>
                  </a:cxn>
                  <a:cxn ang="0">
                    <a:pos x="1" y="6"/>
                  </a:cxn>
                  <a:cxn ang="0">
                    <a:pos x="1" y="4"/>
                  </a:cxn>
                  <a:cxn ang="0">
                    <a:pos x="2" y="6"/>
                  </a:cxn>
                  <a:cxn ang="0">
                    <a:pos x="11" y="0"/>
                  </a:cxn>
                </a:cxnLst>
                <a:rect l="0" t="0" r="r" b="b"/>
                <a:pathLst>
                  <a:path w="11" h="9">
                    <a:moveTo>
                      <a:pt x="11" y="0"/>
                    </a:moveTo>
                    <a:cubicBezTo>
                      <a:pt x="11" y="1"/>
                      <a:pt x="10" y="3"/>
                      <a:pt x="10" y="4"/>
                    </a:cubicBezTo>
                    <a:cubicBezTo>
                      <a:pt x="7" y="5"/>
                      <a:pt x="4" y="9"/>
                      <a:pt x="1" y="6"/>
                    </a:cubicBezTo>
                    <a:cubicBezTo>
                      <a:pt x="1" y="5"/>
                      <a:pt x="0" y="5"/>
                      <a:pt x="1" y="4"/>
                    </a:cubicBezTo>
                    <a:cubicBezTo>
                      <a:pt x="1" y="4"/>
                      <a:pt x="1" y="5"/>
                      <a:pt x="2" y="6"/>
                    </a:cubicBezTo>
                    <a:cubicBezTo>
                      <a:pt x="6" y="5"/>
                      <a:pt x="9" y="3"/>
                      <a:pt x="11"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0" name="Freeform 616"/>
              <p:cNvSpPr>
                <a:spLocks/>
              </p:cNvSpPr>
              <p:nvPr/>
            </p:nvSpPr>
            <p:spPr bwMode="auto">
              <a:xfrm>
                <a:off x="2928" y="1562"/>
                <a:ext cx="31" cy="61"/>
              </a:xfrm>
              <a:custGeom>
                <a:avLst/>
                <a:gdLst/>
                <a:ahLst/>
                <a:cxnLst>
                  <a:cxn ang="0">
                    <a:pos x="3" y="0"/>
                  </a:cxn>
                  <a:cxn ang="0">
                    <a:pos x="4" y="8"/>
                  </a:cxn>
                  <a:cxn ang="0">
                    <a:pos x="3" y="8"/>
                  </a:cxn>
                  <a:cxn ang="0">
                    <a:pos x="2" y="0"/>
                  </a:cxn>
                  <a:cxn ang="0">
                    <a:pos x="3" y="0"/>
                  </a:cxn>
                </a:cxnLst>
                <a:rect l="0" t="0" r="r" b="b"/>
                <a:pathLst>
                  <a:path w="4" h="8">
                    <a:moveTo>
                      <a:pt x="3" y="0"/>
                    </a:moveTo>
                    <a:cubicBezTo>
                      <a:pt x="3" y="3"/>
                      <a:pt x="1" y="5"/>
                      <a:pt x="4" y="8"/>
                    </a:cubicBezTo>
                    <a:cubicBezTo>
                      <a:pt x="3" y="8"/>
                      <a:pt x="3" y="8"/>
                      <a:pt x="3" y="8"/>
                    </a:cubicBezTo>
                    <a:cubicBezTo>
                      <a:pt x="0" y="6"/>
                      <a:pt x="1" y="2"/>
                      <a:pt x="2" y="0"/>
                    </a:cubicBezTo>
                    <a:cubicBezTo>
                      <a:pt x="2" y="0"/>
                      <a:pt x="2" y="0"/>
                      <a:pt x="3"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1" name="Freeform 617"/>
              <p:cNvSpPr>
                <a:spLocks/>
              </p:cNvSpPr>
              <p:nvPr/>
            </p:nvSpPr>
            <p:spPr bwMode="auto">
              <a:xfrm>
                <a:off x="3366" y="1562"/>
                <a:ext cx="55" cy="38"/>
              </a:xfrm>
              <a:custGeom>
                <a:avLst/>
                <a:gdLst/>
                <a:ahLst/>
                <a:cxnLst>
                  <a:cxn ang="0">
                    <a:pos x="7" y="2"/>
                  </a:cxn>
                  <a:cxn ang="0">
                    <a:pos x="6" y="3"/>
                  </a:cxn>
                  <a:cxn ang="0">
                    <a:pos x="2" y="3"/>
                  </a:cxn>
                  <a:cxn ang="0">
                    <a:pos x="1" y="4"/>
                  </a:cxn>
                  <a:cxn ang="0">
                    <a:pos x="0" y="5"/>
                  </a:cxn>
                  <a:cxn ang="0">
                    <a:pos x="1" y="3"/>
                  </a:cxn>
                  <a:cxn ang="0">
                    <a:pos x="1" y="2"/>
                  </a:cxn>
                  <a:cxn ang="0">
                    <a:pos x="7" y="2"/>
                  </a:cxn>
                </a:cxnLst>
                <a:rect l="0" t="0" r="r" b="b"/>
                <a:pathLst>
                  <a:path w="7" h="5">
                    <a:moveTo>
                      <a:pt x="7" y="2"/>
                    </a:moveTo>
                    <a:cubicBezTo>
                      <a:pt x="7" y="2"/>
                      <a:pt x="7" y="3"/>
                      <a:pt x="6" y="3"/>
                    </a:cubicBezTo>
                    <a:cubicBezTo>
                      <a:pt x="5" y="3"/>
                      <a:pt x="3" y="1"/>
                      <a:pt x="2" y="3"/>
                    </a:cubicBezTo>
                    <a:cubicBezTo>
                      <a:pt x="2" y="3"/>
                      <a:pt x="2" y="4"/>
                      <a:pt x="1" y="4"/>
                    </a:cubicBezTo>
                    <a:cubicBezTo>
                      <a:pt x="0" y="4"/>
                      <a:pt x="0" y="5"/>
                      <a:pt x="0" y="5"/>
                    </a:cubicBezTo>
                    <a:cubicBezTo>
                      <a:pt x="0" y="5"/>
                      <a:pt x="0" y="4"/>
                      <a:pt x="1" y="3"/>
                    </a:cubicBezTo>
                    <a:cubicBezTo>
                      <a:pt x="0" y="2"/>
                      <a:pt x="1" y="2"/>
                      <a:pt x="1" y="2"/>
                    </a:cubicBezTo>
                    <a:cubicBezTo>
                      <a:pt x="3" y="1"/>
                      <a:pt x="6" y="0"/>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2" name="Freeform 618"/>
              <p:cNvSpPr>
                <a:spLocks/>
              </p:cNvSpPr>
              <p:nvPr/>
            </p:nvSpPr>
            <p:spPr bwMode="auto">
              <a:xfrm>
                <a:off x="3593" y="1577"/>
                <a:ext cx="70" cy="38"/>
              </a:xfrm>
              <a:custGeom>
                <a:avLst/>
                <a:gdLst/>
                <a:ahLst/>
                <a:cxnLst>
                  <a:cxn ang="0">
                    <a:pos x="9" y="4"/>
                  </a:cxn>
                  <a:cxn ang="0">
                    <a:pos x="9" y="5"/>
                  </a:cxn>
                  <a:cxn ang="0">
                    <a:pos x="3" y="2"/>
                  </a:cxn>
                  <a:cxn ang="0">
                    <a:pos x="0" y="3"/>
                  </a:cxn>
                  <a:cxn ang="0">
                    <a:pos x="1" y="1"/>
                  </a:cxn>
                  <a:cxn ang="0">
                    <a:pos x="9" y="4"/>
                  </a:cxn>
                </a:cxnLst>
                <a:rect l="0" t="0" r="r" b="b"/>
                <a:pathLst>
                  <a:path w="9" h="5">
                    <a:moveTo>
                      <a:pt x="9" y="4"/>
                    </a:moveTo>
                    <a:lnTo>
                      <a:pt x="9" y="5"/>
                    </a:lnTo>
                    <a:cubicBezTo>
                      <a:pt x="7" y="3"/>
                      <a:pt x="5" y="2"/>
                      <a:pt x="3" y="2"/>
                    </a:cubicBezTo>
                    <a:cubicBezTo>
                      <a:pt x="2" y="2"/>
                      <a:pt x="1" y="4"/>
                      <a:pt x="0" y="3"/>
                    </a:cubicBezTo>
                    <a:cubicBezTo>
                      <a:pt x="0" y="3"/>
                      <a:pt x="1" y="2"/>
                      <a:pt x="1" y="1"/>
                    </a:cubicBezTo>
                    <a:cubicBezTo>
                      <a:pt x="4" y="0"/>
                      <a:pt x="8" y="1"/>
                      <a:pt x="9"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3" name="Freeform 619"/>
              <p:cNvSpPr>
                <a:spLocks/>
              </p:cNvSpPr>
              <p:nvPr/>
            </p:nvSpPr>
            <p:spPr bwMode="auto">
              <a:xfrm>
                <a:off x="3413" y="1585"/>
                <a:ext cx="78" cy="136"/>
              </a:xfrm>
              <a:custGeom>
                <a:avLst/>
                <a:gdLst/>
                <a:ahLst/>
                <a:cxnLst>
                  <a:cxn ang="0">
                    <a:pos x="9" y="3"/>
                  </a:cxn>
                  <a:cxn ang="0">
                    <a:pos x="6" y="7"/>
                  </a:cxn>
                  <a:cxn ang="0">
                    <a:pos x="10" y="11"/>
                  </a:cxn>
                  <a:cxn ang="0">
                    <a:pos x="9" y="15"/>
                  </a:cxn>
                  <a:cxn ang="0">
                    <a:pos x="7" y="18"/>
                  </a:cxn>
                  <a:cxn ang="0">
                    <a:pos x="6" y="17"/>
                  </a:cxn>
                  <a:cxn ang="0">
                    <a:pos x="8" y="10"/>
                  </a:cxn>
                  <a:cxn ang="0">
                    <a:pos x="3" y="8"/>
                  </a:cxn>
                  <a:cxn ang="0">
                    <a:pos x="1" y="8"/>
                  </a:cxn>
                  <a:cxn ang="0">
                    <a:pos x="2" y="5"/>
                  </a:cxn>
                  <a:cxn ang="0">
                    <a:pos x="3" y="7"/>
                  </a:cxn>
                  <a:cxn ang="0">
                    <a:pos x="7" y="3"/>
                  </a:cxn>
                  <a:cxn ang="0">
                    <a:pos x="7" y="0"/>
                  </a:cxn>
                  <a:cxn ang="0">
                    <a:pos x="9" y="3"/>
                  </a:cxn>
                </a:cxnLst>
                <a:rect l="0" t="0" r="r" b="b"/>
                <a:pathLst>
                  <a:path w="10" h="18">
                    <a:moveTo>
                      <a:pt x="9" y="3"/>
                    </a:moveTo>
                    <a:cubicBezTo>
                      <a:pt x="9" y="4"/>
                      <a:pt x="7" y="5"/>
                      <a:pt x="6" y="7"/>
                    </a:cubicBezTo>
                    <a:cubicBezTo>
                      <a:pt x="7" y="8"/>
                      <a:pt x="10" y="9"/>
                      <a:pt x="10" y="11"/>
                    </a:cubicBezTo>
                    <a:cubicBezTo>
                      <a:pt x="10" y="13"/>
                      <a:pt x="9" y="14"/>
                      <a:pt x="9" y="15"/>
                    </a:cubicBezTo>
                    <a:cubicBezTo>
                      <a:pt x="8" y="16"/>
                      <a:pt x="8" y="17"/>
                      <a:pt x="7" y="18"/>
                    </a:cubicBezTo>
                    <a:lnTo>
                      <a:pt x="6" y="17"/>
                    </a:lnTo>
                    <a:cubicBezTo>
                      <a:pt x="8" y="15"/>
                      <a:pt x="9" y="13"/>
                      <a:pt x="8" y="10"/>
                    </a:cubicBezTo>
                    <a:cubicBezTo>
                      <a:pt x="6" y="9"/>
                      <a:pt x="5" y="6"/>
                      <a:pt x="3" y="8"/>
                    </a:cubicBezTo>
                    <a:cubicBezTo>
                      <a:pt x="2" y="8"/>
                      <a:pt x="1" y="8"/>
                      <a:pt x="1" y="8"/>
                    </a:cubicBezTo>
                    <a:cubicBezTo>
                      <a:pt x="2" y="7"/>
                      <a:pt x="0" y="5"/>
                      <a:pt x="2" y="5"/>
                    </a:cubicBezTo>
                    <a:cubicBezTo>
                      <a:pt x="2" y="6"/>
                      <a:pt x="2" y="8"/>
                      <a:pt x="3" y="7"/>
                    </a:cubicBezTo>
                    <a:cubicBezTo>
                      <a:pt x="5" y="6"/>
                      <a:pt x="6" y="5"/>
                      <a:pt x="7" y="3"/>
                    </a:cubicBezTo>
                    <a:cubicBezTo>
                      <a:pt x="8" y="2"/>
                      <a:pt x="6" y="1"/>
                      <a:pt x="7" y="0"/>
                    </a:cubicBezTo>
                    <a:cubicBezTo>
                      <a:pt x="8" y="1"/>
                      <a:pt x="8" y="2"/>
                      <a:pt x="9"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4" name="Freeform 620"/>
              <p:cNvSpPr>
                <a:spLocks/>
              </p:cNvSpPr>
              <p:nvPr/>
            </p:nvSpPr>
            <p:spPr bwMode="auto">
              <a:xfrm>
                <a:off x="2380" y="1585"/>
                <a:ext cx="39" cy="22"/>
              </a:xfrm>
              <a:custGeom>
                <a:avLst/>
                <a:gdLst/>
                <a:ahLst/>
                <a:cxnLst>
                  <a:cxn ang="0">
                    <a:pos x="5" y="1"/>
                  </a:cxn>
                  <a:cxn ang="0">
                    <a:pos x="5" y="3"/>
                  </a:cxn>
                  <a:cxn ang="0">
                    <a:pos x="1" y="2"/>
                  </a:cxn>
                  <a:cxn ang="0">
                    <a:pos x="0" y="2"/>
                  </a:cxn>
                  <a:cxn ang="0">
                    <a:pos x="3" y="0"/>
                  </a:cxn>
                  <a:cxn ang="0">
                    <a:pos x="5" y="1"/>
                  </a:cxn>
                </a:cxnLst>
                <a:rect l="0" t="0" r="r" b="b"/>
                <a:pathLst>
                  <a:path w="5" h="3">
                    <a:moveTo>
                      <a:pt x="5" y="1"/>
                    </a:moveTo>
                    <a:cubicBezTo>
                      <a:pt x="5" y="2"/>
                      <a:pt x="5" y="2"/>
                      <a:pt x="5" y="3"/>
                    </a:cubicBezTo>
                    <a:cubicBezTo>
                      <a:pt x="4" y="3"/>
                      <a:pt x="3" y="2"/>
                      <a:pt x="1" y="2"/>
                    </a:cubicBezTo>
                    <a:cubicBezTo>
                      <a:pt x="1" y="2"/>
                      <a:pt x="1" y="2"/>
                      <a:pt x="0" y="2"/>
                    </a:cubicBezTo>
                    <a:cubicBezTo>
                      <a:pt x="1" y="0"/>
                      <a:pt x="3" y="1"/>
                      <a:pt x="3" y="0"/>
                    </a:cubicBezTo>
                    <a:cubicBezTo>
                      <a:pt x="4" y="1"/>
                      <a:pt x="5" y="1"/>
                      <a:pt x="5"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5" name="Freeform 621"/>
              <p:cNvSpPr>
                <a:spLocks/>
              </p:cNvSpPr>
              <p:nvPr/>
            </p:nvSpPr>
            <p:spPr bwMode="auto">
              <a:xfrm>
                <a:off x="3374" y="1592"/>
                <a:ext cx="54" cy="38"/>
              </a:xfrm>
              <a:custGeom>
                <a:avLst/>
                <a:gdLst/>
                <a:ahLst/>
                <a:cxnLst>
                  <a:cxn ang="0">
                    <a:pos x="7" y="3"/>
                  </a:cxn>
                  <a:cxn ang="0">
                    <a:pos x="4" y="3"/>
                  </a:cxn>
                  <a:cxn ang="0">
                    <a:pos x="0" y="5"/>
                  </a:cxn>
                  <a:cxn ang="0">
                    <a:pos x="0" y="4"/>
                  </a:cxn>
                  <a:cxn ang="0">
                    <a:pos x="6" y="2"/>
                  </a:cxn>
                  <a:cxn ang="0">
                    <a:pos x="7" y="3"/>
                  </a:cxn>
                </a:cxnLst>
                <a:rect l="0" t="0" r="r" b="b"/>
                <a:pathLst>
                  <a:path w="7" h="5">
                    <a:moveTo>
                      <a:pt x="7" y="3"/>
                    </a:moveTo>
                    <a:cubicBezTo>
                      <a:pt x="6" y="4"/>
                      <a:pt x="5" y="2"/>
                      <a:pt x="4" y="3"/>
                    </a:cubicBezTo>
                    <a:cubicBezTo>
                      <a:pt x="3" y="4"/>
                      <a:pt x="2" y="5"/>
                      <a:pt x="0" y="5"/>
                    </a:cubicBezTo>
                    <a:lnTo>
                      <a:pt x="0" y="4"/>
                    </a:lnTo>
                    <a:cubicBezTo>
                      <a:pt x="2" y="4"/>
                      <a:pt x="3" y="0"/>
                      <a:pt x="6" y="2"/>
                    </a:cubicBezTo>
                    <a:cubicBezTo>
                      <a:pt x="7" y="2"/>
                      <a:pt x="7" y="2"/>
                      <a:pt x="7"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6" name="Freeform 622"/>
              <p:cNvSpPr>
                <a:spLocks/>
              </p:cNvSpPr>
              <p:nvPr/>
            </p:nvSpPr>
            <p:spPr bwMode="auto">
              <a:xfrm>
                <a:off x="3319" y="1607"/>
                <a:ext cx="47" cy="61"/>
              </a:xfrm>
              <a:custGeom>
                <a:avLst/>
                <a:gdLst/>
                <a:ahLst/>
                <a:cxnLst>
                  <a:cxn ang="0">
                    <a:pos x="6" y="0"/>
                  </a:cxn>
                  <a:cxn ang="0">
                    <a:pos x="6" y="3"/>
                  </a:cxn>
                  <a:cxn ang="0">
                    <a:pos x="0" y="7"/>
                  </a:cxn>
                  <a:cxn ang="0">
                    <a:pos x="0" y="2"/>
                  </a:cxn>
                  <a:cxn ang="0">
                    <a:pos x="1" y="5"/>
                  </a:cxn>
                  <a:cxn ang="0">
                    <a:pos x="3" y="4"/>
                  </a:cxn>
                  <a:cxn ang="0">
                    <a:pos x="6" y="0"/>
                  </a:cxn>
                </a:cxnLst>
                <a:rect l="0" t="0" r="r" b="b"/>
                <a:pathLst>
                  <a:path w="6" h="8">
                    <a:moveTo>
                      <a:pt x="6" y="0"/>
                    </a:moveTo>
                    <a:cubicBezTo>
                      <a:pt x="6" y="1"/>
                      <a:pt x="6" y="3"/>
                      <a:pt x="6" y="3"/>
                    </a:cubicBezTo>
                    <a:cubicBezTo>
                      <a:pt x="4" y="5"/>
                      <a:pt x="3" y="8"/>
                      <a:pt x="0" y="7"/>
                    </a:cubicBezTo>
                    <a:lnTo>
                      <a:pt x="0" y="2"/>
                    </a:lnTo>
                    <a:cubicBezTo>
                      <a:pt x="1" y="2"/>
                      <a:pt x="1" y="4"/>
                      <a:pt x="1" y="5"/>
                    </a:cubicBezTo>
                    <a:cubicBezTo>
                      <a:pt x="1" y="6"/>
                      <a:pt x="2" y="5"/>
                      <a:pt x="3" y="4"/>
                    </a:cubicBezTo>
                    <a:cubicBezTo>
                      <a:pt x="5" y="4"/>
                      <a:pt x="5" y="1"/>
                      <a:pt x="6"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7" name="Freeform 623"/>
              <p:cNvSpPr>
                <a:spLocks/>
              </p:cNvSpPr>
              <p:nvPr/>
            </p:nvSpPr>
            <p:spPr bwMode="auto">
              <a:xfrm>
                <a:off x="2771" y="1600"/>
                <a:ext cx="55" cy="113"/>
              </a:xfrm>
              <a:custGeom>
                <a:avLst/>
                <a:gdLst/>
                <a:ahLst/>
                <a:cxnLst>
                  <a:cxn ang="0">
                    <a:pos x="6" y="2"/>
                  </a:cxn>
                  <a:cxn ang="0">
                    <a:pos x="2" y="4"/>
                  </a:cxn>
                  <a:cxn ang="0">
                    <a:pos x="7" y="13"/>
                  </a:cxn>
                  <a:cxn ang="0">
                    <a:pos x="5" y="15"/>
                  </a:cxn>
                  <a:cxn ang="0">
                    <a:pos x="5" y="15"/>
                  </a:cxn>
                  <a:cxn ang="0">
                    <a:pos x="2" y="7"/>
                  </a:cxn>
                  <a:cxn ang="0">
                    <a:pos x="1" y="3"/>
                  </a:cxn>
                  <a:cxn ang="0">
                    <a:pos x="6" y="2"/>
                  </a:cxn>
                </a:cxnLst>
                <a:rect l="0" t="0" r="r" b="b"/>
                <a:pathLst>
                  <a:path w="7" h="15">
                    <a:moveTo>
                      <a:pt x="6" y="2"/>
                    </a:moveTo>
                    <a:cubicBezTo>
                      <a:pt x="5" y="3"/>
                      <a:pt x="2" y="2"/>
                      <a:pt x="2" y="4"/>
                    </a:cubicBezTo>
                    <a:cubicBezTo>
                      <a:pt x="3" y="7"/>
                      <a:pt x="5" y="10"/>
                      <a:pt x="7" y="13"/>
                    </a:cubicBezTo>
                    <a:cubicBezTo>
                      <a:pt x="6" y="14"/>
                      <a:pt x="6" y="14"/>
                      <a:pt x="5" y="15"/>
                    </a:cubicBezTo>
                    <a:lnTo>
                      <a:pt x="5" y="15"/>
                    </a:lnTo>
                    <a:cubicBezTo>
                      <a:pt x="5" y="12"/>
                      <a:pt x="2" y="10"/>
                      <a:pt x="2" y="7"/>
                    </a:cubicBezTo>
                    <a:cubicBezTo>
                      <a:pt x="0" y="6"/>
                      <a:pt x="1" y="4"/>
                      <a:pt x="1" y="3"/>
                    </a:cubicBezTo>
                    <a:cubicBezTo>
                      <a:pt x="2" y="0"/>
                      <a:pt x="4" y="1"/>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8" name="Freeform 624"/>
              <p:cNvSpPr>
                <a:spLocks/>
              </p:cNvSpPr>
              <p:nvPr/>
            </p:nvSpPr>
            <p:spPr bwMode="auto">
              <a:xfrm>
                <a:off x="3209" y="1615"/>
                <a:ext cx="86" cy="174"/>
              </a:xfrm>
              <a:custGeom>
                <a:avLst/>
                <a:gdLst/>
                <a:ahLst/>
                <a:cxnLst>
                  <a:cxn ang="0">
                    <a:pos x="8" y="1"/>
                  </a:cxn>
                  <a:cxn ang="0">
                    <a:pos x="6" y="6"/>
                  </a:cxn>
                  <a:cxn ang="0">
                    <a:pos x="5" y="7"/>
                  </a:cxn>
                  <a:cxn ang="0">
                    <a:pos x="9" y="13"/>
                  </a:cxn>
                  <a:cxn ang="0">
                    <a:pos x="9" y="17"/>
                  </a:cxn>
                  <a:cxn ang="0">
                    <a:pos x="6" y="21"/>
                  </a:cxn>
                  <a:cxn ang="0">
                    <a:pos x="3" y="23"/>
                  </a:cxn>
                  <a:cxn ang="0">
                    <a:pos x="3" y="20"/>
                  </a:cxn>
                  <a:cxn ang="0">
                    <a:pos x="3" y="20"/>
                  </a:cxn>
                  <a:cxn ang="0">
                    <a:pos x="4" y="22"/>
                  </a:cxn>
                  <a:cxn ang="0">
                    <a:pos x="6" y="20"/>
                  </a:cxn>
                  <a:cxn ang="0">
                    <a:pos x="8" y="17"/>
                  </a:cxn>
                  <a:cxn ang="0">
                    <a:pos x="6" y="9"/>
                  </a:cxn>
                  <a:cxn ang="0">
                    <a:pos x="4" y="9"/>
                  </a:cxn>
                  <a:cxn ang="0">
                    <a:pos x="2" y="10"/>
                  </a:cxn>
                  <a:cxn ang="0">
                    <a:pos x="0" y="8"/>
                  </a:cxn>
                  <a:cxn ang="0">
                    <a:pos x="0" y="7"/>
                  </a:cxn>
                  <a:cxn ang="0">
                    <a:pos x="3" y="8"/>
                  </a:cxn>
                  <a:cxn ang="0">
                    <a:pos x="7" y="0"/>
                  </a:cxn>
                  <a:cxn ang="0">
                    <a:pos x="8" y="1"/>
                  </a:cxn>
                </a:cxnLst>
                <a:rect l="0" t="0" r="r" b="b"/>
                <a:pathLst>
                  <a:path w="11" h="23">
                    <a:moveTo>
                      <a:pt x="8" y="1"/>
                    </a:moveTo>
                    <a:cubicBezTo>
                      <a:pt x="7" y="3"/>
                      <a:pt x="9" y="7"/>
                      <a:pt x="6" y="6"/>
                    </a:cubicBezTo>
                    <a:lnTo>
                      <a:pt x="5" y="7"/>
                    </a:lnTo>
                    <a:cubicBezTo>
                      <a:pt x="6" y="9"/>
                      <a:pt x="11" y="10"/>
                      <a:pt x="9" y="13"/>
                    </a:cubicBezTo>
                    <a:cubicBezTo>
                      <a:pt x="8" y="14"/>
                      <a:pt x="9" y="15"/>
                      <a:pt x="9" y="17"/>
                    </a:cubicBezTo>
                    <a:cubicBezTo>
                      <a:pt x="10" y="19"/>
                      <a:pt x="8" y="20"/>
                      <a:pt x="6" y="21"/>
                    </a:cubicBezTo>
                    <a:cubicBezTo>
                      <a:pt x="6" y="22"/>
                      <a:pt x="5" y="23"/>
                      <a:pt x="3" y="23"/>
                    </a:cubicBezTo>
                    <a:cubicBezTo>
                      <a:pt x="3" y="22"/>
                      <a:pt x="2" y="21"/>
                      <a:pt x="3" y="20"/>
                    </a:cubicBezTo>
                    <a:lnTo>
                      <a:pt x="3" y="20"/>
                    </a:lnTo>
                    <a:lnTo>
                      <a:pt x="4" y="22"/>
                    </a:lnTo>
                    <a:cubicBezTo>
                      <a:pt x="5" y="22"/>
                      <a:pt x="5" y="21"/>
                      <a:pt x="6" y="20"/>
                    </a:cubicBezTo>
                    <a:cubicBezTo>
                      <a:pt x="7" y="20"/>
                      <a:pt x="8" y="19"/>
                      <a:pt x="8" y="17"/>
                    </a:cubicBezTo>
                    <a:cubicBezTo>
                      <a:pt x="7" y="15"/>
                      <a:pt x="10" y="11"/>
                      <a:pt x="6" y="9"/>
                    </a:cubicBezTo>
                    <a:lnTo>
                      <a:pt x="4" y="9"/>
                    </a:lnTo>
                    <a:lnTo>
                      <a:pt x="2" y="10"/>
                    </a:lnTo>
                    <a:cubicBezTo>
                      <a:pt x="1" y="10"/>
                      <a:pt x="1" y="8"/>
                      <a:pt x="0" y="8"/>
                    </a:cubicBezTo>
                    <a:cubicBezTo>
                      <a:pt x="0" y="8"/>
                      <a:pt x="0" y="8"/>
                      <a:pt x="0" y="7"/>
                    </a:cubicBezTo>
                    <a:cubicBezTo>
                      <a:pt x="1" y="8"/>
                      <a:pt x="2" y="9"/>
                      <a:pt x="3" y="8"/>
                    </a:cubicBezTo>
                    <a:cubicBezTo>
                      <a:pt x="5" y="6"/>
                      <a:pt x="7" y="3"/>
                      <a:pt x="7" y="0"/>
                    </a:cubicBezTo>
                    <a:cubicBezTo>
                      <a:pt x="8" y="0"/>
                      <a:pt x="8" y="1"/>
                      <a:pt x="8"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49" name="Freeform 625"/>
              <p:cNvSpPr>
                <a:spLocks/>
              </p:cNvSpPr>
              <p:nvPr/>
            </p:nvSpPr>
            <p:spPr bwMode="auto">
              <a:xfrm>
                <a:off x="2513" y="1600"/>
                <a:ext cx="39" cy="76"/>
              </a:xfrm>
              <a:custGeom>
                <a:avLst/>
                <a:gdLst/>
                <a:ahLst/>
                <a:cxnLst>
                  <a:cxn ang="0">
                    <a:pos x="5" y="3"/>
                  </a:cxn>
                  <a:cxn ang="0">
                    <a:pos x="4" y="9"/>
                  </a:cxn>
                  <a:cxn ang="0">
                    <a:pos x="0" y="8"/>
                  </a:cxn>
                  <a:cxn ang="0">
                    <a:pos x="0" y="8"/>
                  </a:cxn>
                  <a:cxn ang="0">
                    <a:pos x="4" y="6"/>
                  </a:cxn>
                  <a:cxn ang="0">
                    <a:pos x="3" y="1"/>
                  </a:cxn>
                  <a:cxn ang="0">
                    <a:pos x="5" y="3"/>
                  </a:cxn>
                </a:cxnLst>
                <a:rect l="0" t="0" r="r" b="b"/>
                <a:pathLst>
                  <a:path w="5" h="10">
                    <a:moveTo>
                      <a:pt x="5" y="3"/>
                    </a:moveTo>
                    <a:cubicBezTo>
                      <a:pt x="5" y="5"/>
                      <a:pt x="5" y="8"/>
                      <a:pt x="4" y="9"/>
                    </a:cubicBezTo>
                    <a:cubicBezTo>
                      <a:pt x="3" y="10"/>
                      <a:pt x="1" y="9"/>
                      <a:pt x="0" y="8"/>
                    </a:cubicBezTo>
                    <a:lnTo>
                      <a:pt x="0" y="8"/>
                    </a:lnTo>
                    <a:cubicBezTo>
                      <a:pt x="2" y="8"/>
                      <a:pt x="3" y="8"/>
                      <a:pt x="4" y="6"/>
                    </a:cubicBezTo>
                    <a:cubicBezTo>
                      <a:pt x="4" y="5"/>
                      <a:pt x="4" y="2"/>
                      <a:pt x="3" y="1"/>
                    </a:cubicBezTo>
                    <a:cubicBezTo>
                      <a:pt x="4" y="0"/>
                      <a:pt x="4" y="2"/>
                      <a:pt x="5"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0" name="Freeform 626"/>
              <p:cNvSpPr>
                <a:spLocks/>
              </p:cNvSpPr>
              <p:nvPr/>
            </p:nvSpPr>
            <p:spPr bwMode="auto">
              <a:xfrm>
                <a:off x="3546" y="1623"/>
                <a:ext cx="78" cy="143"/>
              </a:xfrm>
              <a:custGeom>
                <a:avLst/>
                <a:gdLst/>
                <a:ahLst/>
                <a:cxnLst>
                  <a:cxn ang="0">
                    <a:pos x="3" y="1"/>
                  </a:cxn>
                  <a:cxn ang="0">
                    <a:pos x="2" y="4"/>
                  </a:cxn>
                  <a:cxn ang="0">
                    <a:pos x="6" y="13"/>
                  </a:cxn>
                  <a:cxn ang="0">
                    <a:pos x="5" y="19"/>
                  </a:cxn>
                  <a:cxn ang="0">
                    <a:pos x="6" y="12"/>
                  </a:cxn>
                  <a:cxn ang="0">
                    <a:pos x="4" y="9"/>
                  </a:cxn>
                  <a:cxn ang="0">
                    <a:pos x="1" y="3"/>
                  </a:cxn>
                  <a:cxn ang="0">
                    <a:pos x="1" y="0"/>
                  </a:cxn>
                  <a:cxn ang="0">
                    <a:pos x="3" y="1"/>
                  </a:cxn>
                </a:cxnLst>
                <a:rect l="0" t="0" r="r" b="b"/>
                <a:pathLst>
                  <a:path w="10" h="19">
                    <a:moveTo>
                      <a:pt x="3" y="1"/>
                    </a:moveTo>
                    <a:cubicBezTo>
                      <a:pt x="3" y="3"/>
                      <a:pt x="0" y="3"/>
                      <a:pt x="2" y="4"/>
                    </a:cubicBezTo>
                    <a:cubicBezTo>
                      <a:pt x="2" y="8"/>
                      <a:pt x="10" y="8"/>
                      <a:pt x="6" y="13"/>
                    </a:cubicBezTo>
                    <a:cubicBezTo>
                      <a:pt x="6" y="15"/>
                      <a:pt x="9" y="19"/>
                      <a:pt x="5" y="19"/>
                    </a:cubicBezTo>
                    <a:cubicBezTo>
                      <a:pt x="7" y="17"/>
                      <a:pt x="4" y="14"/>
                      <a:pt x="6" y="12"/>
                    </a:cubicBezTo>
                    <a:cubicBezTo>
                      <a:pt x="6" y="10"/>
                      <a:pt x="5" y="9"/>
                      <a:pt x="4" y="9"/>
                    </a:cubicBezTo>
                    <a:cubicBezTo>
                      <a:pt x="2" y="7"/>
                      <a:pt x="1" y="5"/>
                      <a:pt x="1" y="3"/>
                    </a:cubicBezTo>
                    <a:cubicBezTo>
                      <a:pt x="1" y="2"/>
                      <a:pt x="1" y="1"/>
                      <a:pt x="1" y="0"/>
                    </a:cubicBezTo>
                    <a:cubicBezTo>
                      <a:pt x="3" y="0"/>
                      <a:pt x="3" y="1"/>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1" name="Freeform 627"/>
              <p:cNvSpPr>
                <a:spLocks/>
              </p:cNvSpPr>
              <p:nvPr/>
            </p:nvSpPr>
            <p:spPr bwMode="auto">
              <a:xfrm>
                <a:off x="3217" y="1623"/>
                <a:ext cx="31" cy="45"/>
              </a:xfrm>
              <a:custGeom>
                <a:avLst/>
                <a:gdLst/>
                <a:ahLst/>
                <a:cxnLst>
                  <a:cxn ang="0">
                    <a:pos x="3" y="0"/>
                  </a:cxn>
                  <a:cxn ang="0">
                    <a:pos x="3" y="3"/>
                  </a:cxn>
                  <a:cxn ang="0">
                    <a:pos x="0" y="5"/>
                  </a:cxn>
                  <a:cxn ang="0">
                    <a:pos x="2" y="0"/>
                  </a:cxn>
                  <a:cxn ang="0">
                    <a:pos x="3" y="0"/>
                  </a:cxn>
                </a:cxnLst>
                <a:rect l="0" t="0" r="r" b="b"/>
                <a:pathLst>
                  <a:path w="4" h="6">
                    <a:moveTo>
                      <a:pt x="3" y="0"/>
                    </a:moveTo>
                    <a:cubicBezTo>
                      <a:pt x="3" y="1"/>
                      <a:pt x="3" y="2"/>
                      <a:pt x="3" y="3"/>
                    </a:cubicBezTo>
                    <a:cubicBezTo>
                      <a:pt x="2" y="3"/>
                      <a:pt x="2" y="6"/>
                      <a:pt x="0" y="5"/>
                    </a:cubicBezTo>
                    <a:cubicBezTo>
                      <a:pt x="0" y="2"/>
                      <a:pt x="4" y="2"/>
                      <a:pt x="2" y="0"/>
                    </a:cubicBezTo>
                    <a:lnTo>
                      <a:pt x="3"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2" name="Freeform 628"/>
              <p:cNvSpPr>
                <a:spLocks/>
              </p:cNvSpPr>
              <p:nvPr/>
            </p:nvSpPr>
            <p:spPr bwMode="auto">
              <a:xfrm>
                <a:off x="2388" y="1615"/>
                <a:ext cx="133" cy="121"/>
              </a:xfrm>
              <a:custGeom>
                <a:avLst/>
                <a:gdLst/>
                <a:ahLst/>
                <a:cxnLst>
                  <a:cxn ang="0">
                    <a:pos x="10" y="2"/>
                  </a:cxn>
                  <a:cxn ang="0">
                    <a:pos x="15" y="1"/>
                  </a:cxn>
                  <a:cxn ang="0">
                    <a:pos x="17" y="4"/>
                  </a:cxn>
                  <a:cxn ang="0">
                    <a:pos x="17" y="4"/>
                  </a:cxn>
                  <a:cxn ang="0">
                    <a:pos x="14" y="2"/>
                  </a:cxn>
                  <a:cxn ang="0">
                    <a:pos x="8" y="5"/>
                  </a:cxn>
                  <a:cxn ang="0">
                    <a:pos x="5" y="10"/>
                  </a:cxn>
                  <a:cxn ang="0">
                    <a:pos x="3" y="10"/>
                  </a:cxn>
                  <a:cxn ang="0">
                    <a:pos x="2" y="11"/>
                  </a:cxn>
                  <a:cxn ang="0">
                    <a:pos x="3" y="14"/>
                  </a:cxn>
                  <a:cxn ang="0">
                    <a:pos x="1" y="15"/>
                  </a:cxn>
                  <a:cxn ang="0">
                    <a:pos x="3" y="8"/>
                  </a:cxn>
                  <a:cxn ang="0">
                    <a:pos x="6" y="7"/>
                  </a:cxn>
                  <a:cxn ang="0">
                    <a:pos x="4" y="1"/>
                  </a:cxn>
                  <a:cxn ang="0">
                    <a:pos x="4" y="1"/>
                  </a:cxn>
                  <a:cxn ang="0">
                    <a:pos x="5" y="0"/>
                  </a:cxn>
                  <a:cxn ang="0">
                    <a:pos x="10" y="2"/>
                  </a:cxn>
                </a:cxnLst>
                <a:rect l="0" t="0" r="r" b="b"/>
                <a:pathLst>
                  <a:path w="17" h="16">
                    <a:moveTo>
                      <a:pt x="10" y="2"/>
                    </a:moveTo>
                    <a:cubicBezTo>
                      <a:pt x="11" y="1"/>
                      <a:pt x="13" y="0"/>
                      <a:pt x="15" y="1"/>
                    </a:cubicBezTo>
                    <a:cubicBezTo>
                      <a:pt x="16" y="2"/>
                      <a:pt x="17" y="3"/>
                      <a:pt x="17" y="4"/>
                    </a:cubicBezTo>
                    <a:cubicBezTo>
                      <a:pt x="17" y="5"/>
                      <a:pt x="17" y="4"/>
                      <a:pt x="17" y="4"/>
                    </a:cubicBezTo>
                    <a:cubicBezTo>
                      <a:pt x="16" y="3"/>
                      <a:pt x="15" y="2"/>
                      <a:pt x="14" y="2"/>
                    </a:cubicBezTo>
                    <a:cubicBezTo>
                      <a:pt x="11" y="2"/>
                      <a:pt x="10" y="4"/>
                      <a:pt x="8" y="5"/>
                    </a:cubicBezTo>
                    <a:cubicBezTo>
                      <a:pt x="7" y="7"/>
                      <a:pt x="7" y="9"/>
                      <a:pt x="5" y="10"/>
                    </a:cubicBezTo>
                    <a:cubicBezTo>
                      <a:pt x="4" y="10"/>
                      <a:pt x="4" y="9"/>
                      <a:pt x="3" y="10"/>
                    </a:cubicBezTo>
                    <a:cubicBezTo>
                      <a:pt x="3" y="10"/>
                      <a:pt x="2" y="11"/>
                      <a:pt x="2" y="11"/>
                    </a:cubicBezTo>
                    <a:cubicBezTo>
                      <a:pt x="2" y="12"/>
                      <a:pt x="4" y="12"/>
                      <a:pt x="3" y="14"/>
                    </a:cubicBezTo>
                    <a:cubicBezTo>
                      <a:pt x="2" y="14"/>
                      <a:pt x="3" y="16"/>
                      <a:pt x="1" y="15"/>
                    </a:cubicBezTo>
                    <a:cubicBezTo>
                      <a:pt x="1" y="13"/>
                      <a:pt x="0" y="10"/>
                      <a:pt x="3" y="8"/>
                    </a:cubicBezTo>
                    <a:cubicBezTo>
                      <a:pt x="3" y="7"/>
                      <a:pt x="5" y="9"/>
                      <a:pt x="6" y="7"/>
                    </a:cubicBezTo>
                    <a:cubicBezTo>
                      <a:pt x="6" y="5"/>
                      <a:pt x="7" y="2"/>
                      <a:pt x="4" y="1"/>
                    </a:cubicBezTo>
                    <a:lnTo>
                      <a:pt x="4" y="1"/>
                    </a:lnTo>
                    <a:cubicBezTo>
                      <a:pt x="4" y="0"/>
                      <a:pt x="5" y="1"/>
                      <a:pt x="5" y="0"/>
                    </a:cubicBezTo>
                    <a:cubicBezTo>
                      <a:pt x="7" y="1"/>
                      <a:pt x="8" y="6"/>
                      <a:pt x="10"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3" name="Freeform 629"/>
              <p:cNvSpPr>
                <a:spLocks/>
              </p:cNvSpPr>
              <p:nvPr/>
            </p:nvSpPr>
            <p:spPr bwMode="auto">
              <a:xfrm>
                <a:off x="3585" y="1630"/>
                <a:ext cx="86" cy="121"/>
              </a:xfrm>
              <a:custGeom>
                <a:avLst/>
                <a:gdLst/>
                <a:ahLst/>
                <a:cxnLst>
                  <a:cxn ang="0">
                    <a:pos x="8" y="2"/>
                  </a:cxn>
                  <a:cxn ang="0">
                    <a:pos x="10" y="7"/>
                  </a:cxn>
                  <a:cxn ang="0">
                    <a:pos x="8" y="16"/>
                  </a:cxn>
                  <a:cxn ang="0">
                    <a:pos x="9" y="11"/>
                  </a:cxn>
                  <a:cxn ang="0">
                    <a:pos x="5" y="2"/>
                  </a:cxn>
                  <a:cxn ang="0">
                    <a:pos x="2" y="3"/>
                  </a:cxn>
                  <a:cxn ang="0">
                    <a:pos x="0" y="4"/>
                  </a:cxn>
                  <a:cxn ang="0">
                    <a:pos x="4" y="0"/>
                  </a:cxn>
                  <a:cxn ang="0">
                    <a:pos x="8" y="2"/>
                  </a:cxn>
                </a:cxnLst>
                <a:rect l="0" t="0" r="r" b="b"/>
                <a:pathLst>
                  <a:path w="11" h="16">
                    <a:moveTo>
                      <a:pt x="8" y="2"/>
                    </a:moveTo>
                    <a:cubicBezTo>
                      <a:pt x="9" y="4"/>
                      <a:pt x="11" y="6"/>
                      <a:pt x="10" y="7"/>
                    </a:cubicBezTo>
                    <a:cubicBezTo>
                      <a:pt x="10" y="10"/>
                      <a:pt x="10" y="14"/>
                      <a:pt x="8" y="16"/>
                    </a:cubicBezTo>
                    <a:cubicBezTo>
                      <a:pt x="5" y="15"/>
                      <a:pt x="9" y="13"/>
                      <a:pt x="9" y="11"/>
                    </a:cubicBezTo>
                    <a:cubicBezTo>
                      <a:pt x="9" y="8"/>
                      <a:pt x="9" y="3"/>
                      <a:pt x="5" y="2"/>
                    </a:cubicBezTo>
                    <a:cubicBezTo>
                      <a:pt x="4" y="2"/>
                      <a:pt x="3" y="2"/>
                      <a:pt x="2" y="3"/>
                    </a:cubicBezTo>
                    <a:cubicBezTo>
                      <a:pt x="1" y="3"/>
                      <a:pt x="1" y="6"/>
                      <a:pt x="0" y="4"/>
                    </a:cubicBezTo>
                    <a:cubicBezTo>
                      <a:pt x="0" y="3"/>
                      <a:pt x="1" y="0"/>
                      <a:pt x="4" y="0"/>
                    </a:cubicBezTo>
                    <a:cubicBezTo>
                      <a:pt x="5" y="1"/>
                      <a:pt x="8" y="0"/>
                      <a:pt x="8"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4" name="Freeform 630"/>
              <p:cNvSpPr>
                <a:spLocks/>
              </p:cNvSpPr>
              <p:nvPr/>
            </p:nvSpPr>
            <p:spPr bwMode="auto">
              <a:xfrm>
                <a:off x="2302" y="1630"/>
                <a:ext cx="117" cy="53"/>
              </a:xfrm>
              <a:custGeom>
                <a:avLst/>
                <a:gdLst/>
                <a:ahLst/>
                <a:cxnLst>
                  <a:cxn ang="0">
                    <a:pos x="15" y="2"/>
                  </a:cxn>
                  <a:cxn ang="0">
                    <a:pos x="15" y="5"/>
                  </a:cxn>
                  <a:cxn ang="0">
                    <a:pos x="12" y="2"/>
                  </a:cxn>
                  <a:cxn ang="0">
                    <a:pos x="2" y="3"/>
                  </a:cxn>
                  <a:cxn ang="0">
                    <a:pos x="2" y="7"/>
                  </a:cxn>
                  <a:cxn ang="0">
                    <a:pos x="0" y="6"/>
                  </a:cxn>
                  <a:cxn ang="0">
                    <a:pos x="1" y="3"/>
                  </a:cxn>
                  <a:cxn ang="0">
                    <a:pos x="13" y="1"/>
                  </a:cxn>
                  <a:cxn ang="0">
                    <a:pos x="15" y="2"/>
                  </a:cxn>
                </a:cxnLst>
                <a:rect l="0" t="0" r="r" b="b"/>
                <a:pathLst>
                  <a:path w="15" h="7">
                    <a:moveTo>
                      <a:pt x="15" y="2"/>
                    </a:moveTo>
                    <a:cubicBezTo>
                      <a:pt x="15" y="3"/>
                      <a:pt x="15" y="4"/>
                      <a:pt x="15" y="5"/>
                    </a:cubicBezTo>
                    <a:cubicBezTo>
                      <a:pt x="13" y="5"/>
                      <a:pt x="14" y="2"/>
                      <a:pt x="12" y="2"/>
                    </a:cubicBezTo>
                    <a:cubicBezTo>
                      <a:pt x="9" y="2"/>
                      <a:pt x="5" y="1"/>
                      <a:pt x="2" y="3"/>
                    </a:cubicBezTo>
                    <a:cubicBezTo>
                      <a:pt x="1" y="5"/>
                      <a:pt x="3" y="5"/>
                      <a:pt x="2" y="7"/>
                    </a:cubicBezTo>
                    <a:cubicBezTo>
                      <a:pt x="1" y="7"/>
                      <a:pt x="0" y="7"/>
                      <a:pt x="0" y="6"/>
                    </a:cubicBezTo>
                    <a:cubicBezTo>
                      <a:pt x="0" y="5"/>
                      <a:pt x="0" y="4"/>
                      <a:pt x="1" y="3"/>
                    </a:cubicBezTo>
                    <a:cubicBezTo>
                      <a:pt x="4" y="0"/>
                      <a:pt x="9" y="1"/>
                      <a:pt x="13" y="1"/>
                    </a:cubicBezTo>
                    <a:lnTo>
                      <a:pt x="15" y="2"/>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5" name="Freeform 631"/>
              <p:cNvSpPr>
                <a:spLocks/>
              </p:cNvSpPr>
              <p:nvPr/>
            </p:nvSpPr>
            <p:spPr bwMode="auto">
              <a:xfrm>
                <a:off x="2685" y="1653"/>
                <a:ext cx="110" cy="68"/>
              </a:xfrm>
              <a:custGeom>
                <a:avLst/>
                <a:gdLst/>
                <a:ahLst/>
                <a:cxnLst>
                  <a:cxn ang="0">
                    <a:pos x="12" y="6"/>
                  </a:cxn>
                  <a:cxn ang="0">
                    <a:pos x="13" y="9"/>
                  </a:cxn>
                  <a:cxn ang="0">
                    <a:pos x="12" y="9"/>
                  </a:cxn>
                  <a:cxn ang="0">
                    <a:pos x="9" y="5"/>
                  </a:cxn>
                  <a:cxn ang="0">
                    <a:pos x="4" y="2"/>
                  </a:cxn>
                  <a:cxn ang="0">
                    <a:pos x="0" y="3"/>
                  </a:cxn>
                  <a:cxn ang="0">
                    <a:pos x="4" y="0"/>
                  </a:cxn>
                  <a:cxn ang="0">
                    <a:pos x="12" y="6"/>
                  </a:cxn>
                </a:cxnLst>
                <a:rect l="0" t="0" r="r" b="b"/>
                <a:pathLst>
                  <a:path w="14" h="9">
                    <a:moveTo>
                      <a:pt x="12" y="6"/>
                    </a:moveTo>
                    <a:cubicBezTo>
                      <a:pt x="14" y="7"/>
                      <a:pt x="13" y="8"/>
                      <a:pt x="13" y="9"/>
                    </a:cubicBezTo>
                    <a:cubicBezTo>
                      <a:pt x="13" y="9"/>
                      <a:pt x="12" y="9"/>
                      <a:pt x="12" y="9"/>
                    </a:cubicBezTo>
                    <a:cubicBezTo>
                      <a:pt x="13" y="7"/>
                      <a:pt x="10" y="6"/>
                      <a:pt x="9" y="5"/>
                    </a:cubicBezTo>
                    <a:cubicBezTo>
                      <a:pt x="7" y="4"/>
                      <a:pt x="6" y="1"/>
                      <a:pt x="4" y="2"/>
                    </a:cubicBezTo>
                    <a:cubicBezTo>
                      <a:pt x="3" y="2"/>
                      <a:pt x="2" y="4"/>
                      <a:pt x="0" y="3"/>
                    </a:cubicBezTo>
                    <a:cubicBezTo>
                      <a:pt x="2" y="2"/>
                      <a:pt x="2" y="0"/>
                      <a:pt x="4" y="0"/>
                    </a:cubicBezTo>
                    <a:cubicBezTo>
                      <a:pt x="7" y="1"/>
                      <a:pt x="9" y="4"/>
                      <a:pt x="12"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6" name="Freeform 632"/>
              <p:cNvSpPr>
                <a:spLocks/>
              </p:cNvSpPr>
              <p:nvPr/>
            </p:nvSpPr>
            <p:spPr bwMode="auto">
              <a:xfrm>
                <a:off x="3687" y="1676"/>
                <a:ext cx="54" cy="53"/>
              </a:xfrm>
              <a:custGeom>
                <a:avLst/>
                <a:gdLst/>
                <a:ahLst/>
                <a:cxnLst>
                  <a:cxn ang="0">
                    <a:pos x="7" y="2"/>
                  </a:cxn>
                  <a:cxn ang="0">
                    <a:pos x="3" y="2"/>
                  </a:cxn>
                  <a:cxn ang="0">
                    <a:pos x="2" y="7"/>
                  </a:cxn>
                  <a:cxn ang="0">
                    <a:pos x="0" y="7"/>
                  </a:cxn>
                  <a:cxn ang="0">
                    <a:pos x="2" y="2"/>
                  </a:cxn>
                  <a:cxn ang="0">
                    <a:pos x="5" y="0"/>
                  </a:cxn>
                  <a:cxn ang="0">
                    <a:pos x="7" y="2"/>
                  </a:cxn>
                </a:cxnLst>
                <a:rect l="0" t="0" r="r" b="b"/>
                <a:pathLst>
                  <a:path w="7" h="7">
                    <a:moveTo>
                      <a:pt x="7" y="2"/>
                    </a:moveTo>
                    <a:cubicBezTo>
                      <a:pt x="6" y="1"/>
                      <a:pt x="4" y="1"/>
                      <a:pt x="3" y="2"/>
                    </a:cubicBezTo>
                    <a:cubicBezTo>
                      <a:pt x="2" y="3"/>
                      <a:pt x="2" y="5"/>
                      <a:pt x="2" y="7"/>
                    </a:cubicBezTo>
                    <a:cubicBezTo>
                      <a:pt x="2" y="7"/>
                      <a:pt x="1" y="7"/>
                      <a:pt x="0" y="7"/>
                    </a:cubicBezTo>
                    <a:cubicBezTo>
                      <a:pt x="0" y="5"/>
                      <a:pt x="1" y="4"/>
                      <a:pt x="2" y="2"/>
                    </a:cubicBezTo>
                    <a:cubicBezTo>
                      <a:pt x="2" y="0"/>
                      <a:pt x="4" y="1"/>
                      <a:pt x="5" y="0"/>
                    </a:cubicBezTo>
                    <a:cubicBezTo>
                      <a:pt x="6" y="1"/>
                      <a:pt x="7" y="1"/>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7" name="Freeform 633"/>
              <p:cNvSpPr>
                <a:spLocks/>
              </p:cNvSpPr>
              <p:nvPr/>
            </p:nvSpPr>
            <p:spPr bwMode="auto">
              <a:xfrm>
                <a:off x="3382" y="1676"/>
                <a:ext cx="70" cy="37"/>
              </a:xfrm>
              <a:custGeom>
                <a:avLst/>
                <a:gdLst/>
                <a:ahLst/>
                <a:cxnLst>
                  <a:cxn ang="0">
                    <a:pos x="9" y="1"/>
                  </a:cxn>
                  <a:cxn ang="0">
                    <a:pos x="7" y="1"/>
                  </a:cxn>
                  <a:cxn ang="0">
                    <a:pos x="2" y="4"/>
                  </a:cxn>
                  <a:cxn ang="0">
                    <a:pos x="0" y="4"/>
                  </a:cxn>
                  <a:cxn ang="0">
                    <a:pos x="5" y="0"/>
                  </a:cxn>
                  <a:cxn ang="0">
                    <a:pos x="9" y="1"/>
                  </a:cxn>
                </a:cxnLst>
                <a:rect l="0" t="0" r="r" b="b"/>
                <a:pathLst>
                  <a:path w="9" h="5">
                    <a:moveTo>
                      <a:pt x="9" y="1"/>
                    </a:moveTo>
                    <a:cubicBezTo>
                      <a:pt x="8" y="2"/>
                      <a:pt x="8" y="1"/>
                      <a:pt x="7" y="1"/>
                    </a:cubicBezTo>
                    <a:cubicBezTo>
                      <a:pt x="5" y="2"/>
                      <a:pt x="2" y="2"/>
                      <a:pt x="2" y="4"/>
                    </a:cubicBezTo>
                    <a:cubicBezTo>
                      <a:pt x="1" y="5"/>
                      <a:pt x="0" y="4"/>
                      <a:pt x="0" y="4"/>
                    </a:cubicBezTo>
                    <a:cubicBezTo>
                      <a:pt x="1" y="2"/>
                      <a:pt x="3" y="0"/>
                      <a:pt x="5" y="0"/>
                    </a:cubicBezTo>
                    <a:cubicBezTo>
                      <a:pt x="6" y="0"/>
                      <a:pt x="8" y="0"/>
                      <a:pt x="9"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8" name="Freeform 634"/>
              <p:cNvSpPr>
                <a:spLocks/>
              </p:cNvSpPr>
              <p:nvPr/>
            </p:nvSpPr>
            <p:spPr bwMode="auto">
              <a:xfrm>
                <a:off x="2325" y="1691"/>
                <a:ext cx="71" cy="68"/>
              </a:xfrm>
              <a:custGeom>
                <a:avLst/>
                <a:gdLst/>
                <a:ahLst/>
                <a:cxnLst>
                  <a:cxn ang="0">
                    <a:pos x="7" y="5"/>
                  </a:cxn>
                  <a:cxn ang="0">
                    <a:pos x="9" y="7"/>
                  </a:cxn>
                  <a:cxn ang="0">
                    <a:pos x="8" y="9"/>
                  </a:cxn>
                  <a:cxn ang="0">
                    <a:pos x="5" y="2"/>
                  </a:cxn>
                  <a:cxn ang="0">
                    <a:pos x="0" y="0"/>
                  </a:cxn>
                  <a:cxn ang="0">
                    <a:pos x="0" y="0"/>
                  </a:cxn>
                  <a:cxn ang="0">
                    <a:pos x="7" y="5"/>
                  </a:cxn>
                </a:cxnLst>
                <a:rect l="0" t="0" r="r" b="b"/>
                <a:pathLst>
                  <a:path w="9" h="9">
                    <a:moveTo>
                      <a:pt x="7" y="5"/>
                    </a:moveTo>
                    <a:cubicBezTo>
                      <a:pt x="7" y="5"/>
                      <a:pt x="8" y="6"/>
                      <a:pt x="9" y="7"/>
                    </a:cubicBezTo>
                    <a:cubicBezTo>
                      <a:pt x="8" y="8"/>
                      <a:pt x="9" y="9"/>
                      <a:pt x="8" y="9"/>
                    </a:cubicBezTo>
                    <a:cubicBezTo>
                      <a:pt x="5" y="7"/>
                      <a:pt x="7" y="4"/>
                      <a:pt x="5" y="2"/>
                    </a:cubicBezTo>
                    <a:cubicBezTo>
                      <a:pt x="3" y="2"/>
                      <a:pt x="1" y="2"/>
                      <a:pt x="0" y="0"/>
                    </a:cubicBezTo>
                    <a:lnTo>
                      <a:pt x="0" y="0"/>
                    </a:lnTo>
                    <a:cubicBezTo>
                      <a:pt x="3" y="1"/>
                      <a:pt x="7" y="0"/>
                      <a:pt x="7"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59" name="Freeform 635"/>
              <p:cNvSpPr>
                <a:spLocks/>
              </p:cNvSpPr>
              <p:nvPr/>
            </p:nvSpPr>
            <p:spPr bwMode="auto">
              <a:xfrm>
                <a:off x="3436" y="1706"/>
                <a:ext cx="133" cy="83"/>
              </a:xfrm>
              <a:custGeom>
                <a:avLst/>
                <a:gdLst/>
                <a:ahLst/>
                <a:cxnLst>
                  <a:cxn ang="0">
                    <a:pos x="16" y="6"/>
                  </a:cxn>
                  <a:cxn ang="0">
                    <a:pos x="16" y="8"/>
                  </a:cxn>
                  <a:cxn ang="0">
                    <a:pos x="15" y="11"/>
                  </a:cxn>
                  <a:cxn ang="0">
                    <a:pos x="14" y="11"/>
                  </a:cxn>
                  <a:cxn ang="0">
                    <a:pos x="12" y="2"/>
                  </a:cxn>
                  <a:cxn ang="0">
                    <a:pos x="3" y="4"/>
                  </a:cxn>
                  <a:cxn ang="0">
                    <a:pos x="0" y="5"/>
                  </a:cxn>
                  <a:cxn ang="0">
                    <a:pos x="0" y="3"/>
                  </a:cxn>
                  <a:cxn ang="0">
                    <a:pos x="1" y="2"/>
                  </a:cxn>
                  <a:cxn ang="0">
                    <a:pos x="1" y="4"/>
                  </a:cxn>
                  <a:cxn ang="0">
                    <a:pos x="6" y="3"/>
                  </a:cxn>
                  <a:cxn ang="0">
                    <a:pos x="12" y="0"/>
                  </a:cxn>
                  <a:cxn ang="0">
                    <a:pos x="16" y="6"/>
                  </a:cxn>
                </a:cxnLst>
                <a:rect l="0" t="0" r="r" b="b"/>
                <a:pathLst>
                  <a:path w="17" h="11">
                    <a:moveTo>
                      <a:pt x="16" y="6"/>
                    </a:moveTo>
                    <a:cubicBezTo>
                      <a:pt x="16" y="7"/>
                      <a:pt x="17" y="7"/>
                      <a:pt x="16" y="8"/>
                    </a:cubicBezTo>
                    <a:cubicBezTo>
                      <a:pt x="16" y="9"/>
                      <a:pt x="15" y="10"/>
                      <a:pt x="15" y="11"/>
                    </a:cubicBezTo>
                    <a:cubicBezTo>
                      <a:pt x="15" y="11"/>
                      <a:pt x="14" y="11"/>
                      <a:pt x="14" y="11"/>
                    </a:cubicBezTo>
                    <a:cubicBezTo>
                      <a:pt x="15" y="8"/>
                      <a:pt x="15" y="5"/>
                      <a:pt x="12" y="2"/>
                    </a:cubicBezTo>
                    <a:cubicBezTo>
                      <a:pt x="9" y="1"/>
                      <a:pt x="7" y="5"/>
                      <a:pt x="3" y="4"/>
                    </a:cubicBezTo>
                    <a:cubicBezTo>
                      <a:pt x="2" y="5"/>
                      <a:pt x="1" y="6"/>
                      <a:pt x="0" y="5"/>
                    </a:cubicBezTo>
                    <a:cubicBezTo>
                      <a:pt x="0" y="5"/>
                      <a:pt x="0" y="4"/>
                      <a:pt x="0" y="3"/>
                    </a:cubicBezTo>
                    <a:cubicBezTo>
                      <a:pt x="0" y="2"/>
                      <a:pt x="0" y="2"/>
                      <a:pt x="1" y="2"/>
                    </a:cubicBezTo>
                    <a:cubicBezTo>
                      <a:pt x="1" y="3"/>
                      <a:pt x="0" y="3"/>
                      <a:pt x="1" y="4"/>
                    </a:cubicBezTo>
                    <a:cubicBezTo>
                      <a:pt x="2" y="3"/>
                      <a:pt x="5" y="4"/>
                      <a:pt x="6" y="3"/>
                    </a:cubicBezTo>
                    <a:cubicBezTo>
                      <a:pt x="7" y="0"/>
                      <a:pt x="10" y="0"/>
                      <a:pt x="12" y="0"/>
                    </a:cubicBezTo>
                    <a:cubicBezTo>
                      <a:pt x="16" y="1"/>
                      <a:pt x="14" y="4"/>
                      <a:pt x="16"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0" name="Freeform 636"/>
              <p:cNvSpPr>
                <a:spLocks/>
              </p:cNvSpPr>
              <p:nvPr/>
            </p:nvSpPr>
            <p:spPr bwMode="auto">
              <a:xfrm>
                <a:off x="2763" y="1721"/>
                <a:ext cx="47" cy="45"/>
              </a:xfrm>
              <a:custGeom>
                <a:avLst/>
                <a:gdLst/>
                <a:ahLst/>
                <a:cxnLst>
                  <a:cxn ang="0">
                    <a:pos x="6" y="0"/>
                  </a:cxn>
                  <a:cxn ang="0">
                    <a:pos x="2" y="5"/>
                  </a:cxn>
                  <a:cxn ang="0">
                    <a:pos x="0" y="2"/>
                  </a:cxn>
                  <a:cxn ang="0">
                    <a:pos x="3" y="3"/>
                  </a:cxn>
                  <a:cxn ang="0">
                    <a:pos x="5" y="0"/>
                  </a:cxn>
                  <a:cxn ang="0">
                    <a:pos x="6" y="0"/>
                  </a:cxn>
                </a:cxnLst>
                <a:rect l="0" t="0" r="r" b="b"/>
                <a:pathLst>
                  <a:path w="6" h="6">
                    <a:moveTo>
                      <a:pt x="6" y="0"/>
                    </a:moveTo>
                    <a:cubicBezTo>
                      <a:pt x="5" y="2"/>
                      <a:pt x="5" y="6"/>
                      <a:pt x="2" y="5"/>
                    </a:cubicBezTo>
                    <a:cubicBezTo>
                      <a:pt x="0" y="5"/>
                      <a:pt x="1" y="3"/>
                      <a:pt x="0" y="2"/>
                    </a:cubicBezTo>
                    <a:cubicBezTo>
                      <a:pt x="1" y="2"/>
                      <a:pt x="2" y="4"/>
                      <a:pt x="3" y="3"/>
                    </a:cubicBezTo>
                    <a:cubicBezTo>
                      <a:pt x="4" y="2"/>
                      <a:pt x="5" y="1"/>
                      <a:pt x="5" y="0"/>
                    </a:cubicBezTo>
                    <a:cubicBezTo>
                      <a:pt x="5" y="0"/>
                      <a:pt x="6" y="0"/>
                      <a:pt x="6"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1" name="Freeform 637"/>
              <p:cNvSpPr>
                <a:spLocks/>
              </p:cNvSpPr>
              <p:nvPr/>
            </p:nvSpPr>
            <p:spPr bwMode="auto">
              <a:xfrm>
                <a:off x="2231" y="1713"/>
                <a:ext cx="157" cy="84"/>
              </a:xfrm>
              <a:custGeom>
                <a:avLst/>
                <a:gdLst/>
                <a:ahLst/>
                <a:cxnLst>
                  <a:cxn ang="0">
                    <a:pos x="16" y="4"/>
                  </a:cxn>
                  <a:cxn ang="0">
                    <a:pos x="18" y="6"/>
                  </a:cxn>
                  <a:cxn ang="0">
                    <a:pos x="17" y="9"/>
                  </a:cxn>
                  <a:cxn ang="0">
                    <a:pos x="18" y="9"/>
                  </a:cxn>
                  <a:cxn ang="0">
                    <a:pos x="20" y="7"/>
                  </a:cxn>
                  <a:cxn ang="0">
                    <a:pos x="20" y="7"/>
                  </a:cxn>
                  <a:cxn ang="0">
                    <a:pos x="18" y="11"/>
                  </a:cxn>
                  <a:cxn ang="0">
                    <a:pos x="16" y="7"/>
                  </a:cxn>
                  <a:cxn ang="0">
                    <a:pos x="17" y="6"/>
                  </a:cxn>
                  <a:cxn ang="0">
                    <a:pos x="13" y="2"/>
                  </a:cxn>
                  <a:cxn ang="0">
                    <a:pos x="6" y="3"/>
                  </a:cxn>
                  <a:cxn ang="0">
                    <a:pos x="6" y="6"/>
                  </a:cxn>
                  <a:cxn ang="0">
                    <a:pos x="1" y="10"/>
                  </a:cxn>
                  <a:cxn ang="0">
                    <a:pos x="0" y="9"/>
                  </a:cxn>
                  <a:cxn ang="0">
                    <a:pos x="4" y="6"/>
                  </a:cxn>
                  <a:cxn ang="0">
                    <a:pos x="4" y="3"/>
                  </a:cxn>
                  <a:cxn ang="0">
                    <a:pos x="9" y="0"/>
                  </a:cxn>
                  <a:cxn ang="0">
                    <a:pos x="16" y="4"/>
                  </a:cxn>
                </a:cxnLst>
                <a:rect l="0" t="0" r="r" b="b"/>
                <a:pathLst>
                  <a:path w="20" h="11">
                    <a:moveTo>
                      <a:pt x="16" y="4"/>
                    </a:moveTo>
                    <a:cubicBezTo>
                      <a:pt x="16" y="5"/>
                      <a:pt x="17" y="5"/>
                      <a:pt x="18" y="6"/>
                    </a:cubicBezTo>
                    <a:cubicBezTo>
                      <a:pt x="17" y="7"/>
                      <a:pt x="16" y="8"/>
                      <a:pt x="17" y="9"/>
                    </a:cubicBezTo>
                    <a:cubicBezTo>
                      <a:pt x="17" y="9"/>
                      <a:pt x="18" y="9"/>
                      <a:pt x="18" y="9"/>
                    </a:cubicBezTo>
                    <a:cubicBezTo>
                      <a:pt x="18" y="8"/>
                      <a:pt x="19" y="7"/>
                      <a:pt x="20" y="7"/>
                    </a:cubicBezTo>
                    <a:cubicBezTo>
                      <a:pt x="20" y="7"/>
                      <a:pt x="20" y="7"/>
                      <a:pt x="20" y="7"/>
                    </a:cubicBezTo>
                    <a:cubicBezTo>
                      <a:pt x="19" y="8"/>
                      <a:pt x="19" y="10"/>
                      <a:pt x="18" y="11"/>
                    </a:cubicBezTo>
                    <a:cubicBezTo>
                      <a:pt x="16" y="11"/>
                      <a:pt x="17" y="8"/>
                      <a:pt x="16" y="7"/>
                    </a:cubicBezTo>
                    <a:cubicBezTo>
                      <a:pt x="16" y="7"/>
                      <a:pt x="16" y="6"/>
                      <a:pt x="17" y="6"/>
                    </a:cubicBezTo>
                    <a:cubicBezTo>
                      <a:pt x="16" y="4"/>
                      <a:pt x="15" y="3"/>
                      <a:pt x="13" y="2"/>
                    </a:cubicBezTo>
                    <a:cubicBezTo>
                      <a:pt x="11" y="2"/>
                      <a:pt x="8" y="2"/>
                      <a:pt x="6" y="3"/>
                    </a:cubicBezTo>
                    <a:cubicBezTo>
                      <a:pt x="5" y="4"/>
                      <a:pt x="6" y="5"/>
                      <a:pt x="6" y="6"/>
                    </a:cubicBezTo>
                    <a:cubicBezTo>
                      <a:pt x="5" y="8"/>
                      <a:pt x="3" y="10"/>
                      <a:pt x="1" y="10"/>
                    </a:cubicBezTo>
                    <a:cubicBezTo>
                      <a:pt x="1" y="10"/>
                      <a:pt x="0" y="9"/>
                      <a:pt x="0" y="9"/>
                    </a:cubicBezTo>
                    <a:cubicBezTo>
                      <a:pt x="2" y="8"/>
                      <a:pt x="3" y="8"/>
                      <a:pt x="4" y="6"/>
                    </a:cubicBezTo>
                    <a:cubicBezTo>
                      <a:pt x="4" y="5"/>
                      <a:pt x="4" y="4"/>
                      <a:pt x="4" y="3"/>
                    </a:cubicBezTo>
                    <a:cubicBezTo>
                      <a:pt x="6" y="2"/>
                      <a:pt x="7" y="1"/>
                      <a:pt x="9" y="0"/>
                    </a:cubicBezTo>
                    <a:cubicBezTo>
                      <a:pt x="12" y="1"/>
                      <a:pt x="15" y="0"/>
                      <a:pt x="16"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2" name="Freeform 638"/>
              <p:cNvSpPr>
                <a:spLocks/>
              </p:cNvSpPr>
              <p:nvPr/>
            </p:nvSpPr>
            <p:spPr bwMode="auto">
              <a:xfrm>
                <a:off x="3624" y="1744"/>
                <a:ext cx="63" cy="30"/>
              </a:xfrm>
              <a:custGeom>
                <a:avLst/>
                <a:gdLst/>
                <a:ahLst/>
                <a:cxnLst>
                  <a:cxn ang="0">
                    <a:pos x="8" y="0"/>
                  </a:cxn>
                  <a:cxn ang="0">
                    <a:pos x="4" y="3"/>
                  </a:cxn>
                  <a:cxn ang="0">
                    <a:pos x="1" y="3"/>
                  </a:cxn>
                  <a:cxn ang="0">
                    <a:pos x="1" y="1"/>
                  </a:cxn>
                  <a:cxn ang="0">
                    <a:pos x="3" y="2"/>
                  </a:cxn>
                  <a:cxn ang="0">
                    <a:pos x="7" y="0"/>
                  </a:cxn>
                  <a:cxn ang="0">
                    <a:pos x="8" y="0"/>
                  </a:cxn>
                </a:cxnLst>
                <a:rect l="0" t="0" r="r" b="b"/>
                <a:pathLst>
                  <a:path w="8" h="4">
                    <a:moveTo>
                      <a:pt x="8" y="0"/>
                    </a:moveTo>
                    <a:cubicBezTo>
                      <a:pt x="7" y="1"/>
                      <a:pt x="6" y="2"/>
                      <a:pt x="4" y="3"/>
                    </a:cubicBezTo>
                    <a:cubicBezTo>
                      <a:pt x="3" y="3"/>
                      <a:pt x="2" y="4"/>
                      <a:pt x="1" y="3"/>
                    </a:cubicBezTo>
                    <a:cubicBezTo>
                      <a:pt x="0" y="2"/>
                      <a:pt x="1" y="2"/>
                      <a:pt x="1" y="1"/>
                    </a:cubicBezTo>
                    <a:cubicBezTo>
                      <a:pt x="2" y="1"/>
                      <a:pt x="2" y="3"/>
                      <a:pt x="3" y="2"/>
                    </a:cubicBezTo>
                    <a:cubicBezTo>
                      <a:pt x="5" y="1"/>
                      <a:pt x="6" y="2"/>
                      <a:pt x="7" y="0"/>
                    </a:cubicBezTo>
                    <a:lnTo>
                      <a:pt x="8"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3" name="Freeform 639"/>
              <p:cNvSpPr>
                <a:spLocks/>
              </p:cNvSpPr>
              <p:nvPr/>
            </p:nvSpPr>
            <p:spPr bwMode="auto">
              <a:xfrm>
                <a:off x="2177" y="1729"/>
                <a:ext cx="70" cy="37"/>
              </a:xfrm>
              <a:custGeom>
                <a:avLst/>
                <a:gdLst/>
                <a:ahLst/>
                <a:cxnLst>
                  <a:cxn ang="0">
                    <a:pos x="8" y="3"/>
                  </a:cxn>
                  <a:cxn ang="0">
                    <a:pos x="9" y="5"/>
                  </a:cxn>
                  <a:cxn ang="0">
                    <a:pos x="6" y="4"/>
                  </a:cxn>
                  <a:cxn ang="0">
                    <a:pos x="0" y="2"/>
                  </a:cxn>
                  <a:cxn ang="0">
                    <a:pos x="8" y="3"/>
                  </a:cxn>
                </a:cxnLst>
                <a:rect l="0" t="0" r="r" b="b"/>
                <a:pathLst>
                  <a:path w="9" h="5">
                    <a:moveTo>
                      <a:pt x="8" y="3"/>
                    </a:moveTo>
                    <a:cubicBezTo>
                      <a:pt x="8" y="4"/>
                      <a:pt x="9" y="4"/>
                      <a:pt x="9" y="5"/>
                    </a:cubicBezTo>
                    <a:cubicBezTo>
                      <a:pt x="8" y="5"/>
                      <a:pt x="6" y="5"/>
                      <a:pt x="6" y="4"/>
                    </a:cubicBezTo>
                    <a:cubicBezTo>
                      <a:pt x="5" y="2"/>
                      <a:pt x="2" y="2"/>
                      <a:pt x="0" y="2"/>
                    </a:cubicBezTo>
                    <a:cubicBezTo>
                      <a:pt x="2" y="0"/>
                      <a:pt x="6" y="0"/>
                      <a:pt x="8"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4" name="Freeform 640"/>
              <p:cNvSpPr>
                <a:spLocks/>
              </p:cNvSpPr>
              <p:nvPr/>
            </p:nvSpPr>
            <p:spPr bwMode="auto">
              <a:xfrm>
                <a:off x="3452" y="1759"/>
                <a:ext cx="70" cy="53"/>
              </a:xfrm>
              <a:custGeom>
                <a:avLst/>
                <a:gdLst/>
                <a:ahLst/>
                <a:cxnLst>
                  <a:cxn ang="0">
                    <a:pos x="9" y="2"/>
                  </a:cxn>
                  <a:cxn ang="0">
                    <a:pos x="3" y="3"/>
                  </a:cxn>
                  <a:cxn ang="0">
                    <a:pos x="0" y="6"/>
                  </a:cxn>
                  <a:cxn ang="0">
                    <a:pos x="1" y="2"/>
                  </a:cxn>
                  <a:cxn ang="0">
                    <a:pos x="9" y="2"/>
                  </a:cxn>
                </a:cxnLst>
                <a:rect l="0" t="0" r="r" b="b"/>
                <a:pathLst>
                  <a:path w="9" h="7">
                    <a:moveTo>
                      <a:pt x="9" y="2"/>
                    </a:moveTo>
                    <a:cubicBezTo>
                      <a:pt x="7" y="3"/>
                      <a:pt x="4" y="1"/>
                      <a:pt x="3" y="3"/>
                    </a:cubicBezTo>
                    <a:cubicBezTo>
                      <a:pt x="2" y="4"/>
                      <a:pt x="2" y="7"/>
                      <a:pt x="0" y="6"/>
                    </a:cubicBezTo>
                    <a:cubicBezTo>
                      <a:pt x="0" y="5"/>
                      <a:pt x="0" y="3"/>
                      <a:pt x="1" y="2"/>
                    </a:cubicBezTo>
                    <a:cubicBezTo>
                      <a:pt x="4" y="1"/>
                      <a:pt x="7" y="0"/>
                      <a:pt x="9"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5" name="Freeform 641"/>
              <p:cNvSpPr>
                <a:spLocks/>
              </p:cNvSpPr>
              <p:nvPr/>
            </p:nvSpPr>
            <p:spPr bwMode="auto">
              <a:xfrm>
                <a:off x="3530" y="1766"/>
                <a:ext cx="55" cy="46"/>
              </a:xfrm>
              <a:custGeom>
                <a:avLst/>
                <a:gdLst/>
                <a:ahLst/>
                <a:cxnLst>
                  <a:cxn ang="0">
                    <a:pos x="7" y="2"/>
                  </a:cxn>
                  <a:cxn ang="0">
                    <a:pos x="2" y="6"/>
                  </a:cxn>
                  <a:cxn ang="0">
                    <a:pos x="1" y="6"/>
                  </a:cxn>
                  <a:cxn ang="0">
                    <a:pos x="1" y="3"/>
                  </a:cxn>
                  <a:cxn ang="0">
                    <a:pos x="1" y="4"/>
                  </a:cxn>
                  <a:cxn ang="0">
                    <a:pos x="5" y="3"/>
                  </a:cxn>
                  <a:cxn ang="0">
                    <a:pos x="7" y="2"/>
                  </a:cxn>
                </a:cxnLst>
                <a:rect l="0" t="0" r="r" b="b"/>
                <a:pathLst>
                  <a:path w="7" h="6">
                    <a:moveTo>
                      <a:pt x="7" y="2"/>
                    </a:moveTo>
                    <a:cubicBezTo>
                      <a:pt x="6" y="4"/>
                      <a:pt x="5" y="6"/>
                      <a:pt x="2" y="6"/>
                    </a:cubicBezTo>
                    <a:lnTo>
                      <a:pt x="1" y="6"/>
                    </a:lnTo>
                    <a:cubicBezTo>
                      <a:pt x="1" y="5"/>
                      <a:pt x="0" y="3"/>
                      <a:pt x="1" y="3"/>
                    </a:cubicBezTo>
                    <a:cubicBezTo>
                      <a:pt x="2" y="3"/>
                      <a:pt x="1" y="4"/>
                      <a:pt x="1" y="4"/>
                    </a:cubicBezTo>
                    <a:cubicBezTo>
                      <a:pt x="3" y="5"/>
                      <a:pt x="4" y="4"/>
                      <a:pt x="5" y="3"/>
                    </a:cubicBezTo>
                    <a:cubicBezTo>
                      <a:pt x="6" y="3"/>
                      <a:pt x="6" y="0"/>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6" name="Freeform 642"/>
              <p:cNvSpPr>
                <a:spLocks/>
              </p:cNvSpPr>
              <p:nvPr/>
            </p:nvSpPr>
            <p:spPr bwMode="auto">
              <a:xfrm>
                <a:off x="2161" y="1759"/>
                <a:ext cx="274" cy="114"/>
              </a:xfrm>
              <a:custGeom>
                <a:avLst/>
                <a:gdLst/>
                <a:ahLst/>
                <a:cxnLst>
                  <a:cxn ang="0">
                    <a:pos x="3" y="1"/>
                  </a:cxn>
                  <a:cxn ang="0">
                    <a:pos x="1" y="4"/>
                  </a:cxn>
                  <a:cxn ang="0">
                    <a:pos x="7" y="7"/>
                  </a:cxn>
                  <a:cxn ang="0">
                    <a:pos x="18" y="8"/>
                  </a:cxn>
                  <a:cxn ang="0">
                    <a:pos x="23" y="13"/>
                  </a:cxn>
                  <a:cxn ang="0">
                    <a:pos x="24" y="13"/>
                  </a:cxn>
                  <a:cxn ang="0">
                    <a:pos x="27" y="10"/>
                  </a:cxn>
                  <a:cxn ang="0">
                    <a:pos x="35" y="14"/>
                  </a:cxn>
                  <a:cxn ang="0">
                    <a:pos x="34" y="15"/>
                  </a:cxn>
                  <a:cxn ang="0">
                    <a:pos x="30" y="12"/>
                  </a:cxn>
                  <a:cxn ang="0">
                    <a:pos x="25" y="14"/>
                  </a:cxn>
                  <a:cxn ang="0">
                    <a:pos x="23" y="15"/>
                  </a:cxn>
                  <a:cxn ang="0">
                    <a:pos x="21" y="10"/>
                  </a:cxn>
                  <a:cxn ang="0">
                    <a:pos x="15" y="7"/>
                  </a:cxn>
                  <a:cxn ang="0">
                    <a:pos x="4" y="7"/>
                  </a:cxn>
                  <a:cxn ang="0">
                    <a:pos x="0" y="5"/>
                  </a:cxn>
                  <a:cxn ang="0">
                    <a:pos x="1" y="1"/>
                  </a:cxn>
                  <a:cxn ang="0">
                    <a:pos x="3" y="1"/>
                  </a:cxn>
                </a:cxnLst>
                <a:rect l="0" t="0" r="r" b="b"/>
                <a:pathLst>
                  <a:path w="35" h="15">
                    <a:moveTo>
                      <a:pt x="3" y="1"/>
                    </a:moveTo>
                    <a:cubicBezTo>
                      <a:pt x="3" y="3"/>
                      <a:pt x="2" y="3"/>
                      <a:pt x="1" y="4"/>
                    </a:cubicBezTo>
                    <a:cubicBezTo>
                      <a:pt x="3" y="6"/>
                      <a:pt x="5" y="6"/>
                      <a:pt x="7" y="7"/>
                    </a:cubicBezTo>
                    <a:cubicBezTo>
                      <a:pt x="11" y="9"/>
                      <a:pt x="15" y="2"/>
                      <a:pt x="18" y="8"/>
                    </a:cubicBezTo>
                    <a:cubicBezTo>
                      <a:pt x="19" y="10"/>
                      <a:pt x="24" y="9"/>
                      <a:pt x="23" y="13"/>
                    </a:cubicBezTo>
                    <a:cubicBezTo>
                      <a:pt x="23" y="13"/>
                      <a:pt x="23" y="13"/>
                      <a:pt x="24" y="13"/>
                    </a:cubicBezTo>
                    <a:cubicBezTo>
                      <a:pt x="25" y="12"/>
                      <a:pt x="25" y="10"/>
                      <a:pt x="27" y="10"/>
                    </a:cubicBezTo>
                    <a:cubicBezTo>
                      <a:pt x="30" y="10"/>
                      <a:pt x="34" y="11"/>
                      <a:pt x="35" y="14"/>
                    </a:cubicBezTo>
                    <a:cubicBezTo>
                      <a:pt x="35" y="14"/>
                      <a:pt x="35" y="15"/>
                      <a:pt x="34" y="15"/>
                    </a:cubicBezTo>
                    <a:cubicBezTo>
                      <a:pt x="33" y="13"/>
                      <a:pt x="31" y="13"/>
                      <a:pt x="30" y="12"/>
                    </a:cubicBezTo>
                    <a:cubicBezTo>
                      <a:pt x="28" y="11"/>
                      <a:pt x="26" y="13"/>
                      <a:pt x="25" y="14"/>
                    </a:cubicBezTo>
                    <a:cubicBezTo>
                      <a:pt x="24" y="15"/>
                      <a:pt x="23" y="15"/>
                      <a:pt x="23" y="15"/>
                    </a:cubicBezTo>
                    <a:cubicBezTo>
                      <a:pt x="22" y="14"/>
                      <a:pt x="22" y="12"/>
                      <a:pt x="21" y="10"/>
                    </a:cubicBezTo>
                    <a:cubicBezTo>
                      <a:pt x="18" y="11"/>
                      <a:pt x="17" y="8"/>
                      <a:pt x="15" y="7"/>
                    </a:cubicBezTo>
                    <a:cubicBezTo>
                      <a:pt x="12" y="8"/>
                      <a:pt x="7" y="10"/>
                      <a:pt x="4" y="7"/>
                    </a:cubicBezTo>
                    <a:cubicBezTo>
                      <a:pt x="2" y="7"/>
                      <a:pt x="1" y="6"/>
                      <a:pt x="0" y="5"/>
                    </a:cubicBezTo>
                    <a:cubicBezTo>
                      <a:pt x="0" y="4"/>
                      <a:pt x="0" y="2"/>
                      <a:pt x="1" y="1"/>
                    </a:cubicBezTo>
                    <a:cubicBezTo>
                      <a:pt x="2" y="0"/>
                      <a:pt x="3" y="1"/>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7" name="Freeform 643"/>
              <p:cNvSpPr>
                <a:spLocks/>
              </p:cNvSpPr>
              <p:nvPr/>
            </p:nvSpPr>
            <p:spPr bwMode="auto">
              <a:xfrm>
                <a:off x="3413" y="1782"/>
                <a:ext cx="31" cy="45"/>
              </a:xfrm>
              <a:custGeom>
                <a:avLst/>
                <a:gdLst/>
                <a:ahLst/>
                <a:cxnLst>
                  <a:cxn ang="0">
                    <a:pos x="4" y="3"/>
                  </a:cxn>
                  <a:cxn ang="0">
                    <a:pos x="3" y="6"/>
                  </a:cxn>
                  <a:cxn ang="0">
                    <a:pos x="2" y="6"/>
                  </a:cxn>
                  <a:cxn ang="0">
                    <a:pos x="2" y="2"/>
                  </a:cxn>
                  <a:cxn ang="0">
                    <a:pos x="0" y="0"/>
                  </a:cxn>
                  <a:cxn ang="0">
                    <a:pos x="3" y="0"/>
                  </a:cxn>
                  <a:cxn ang="0">
                    <a:pos x="4" y="3"/>
                  </a:cxn>
                </a:cxnLst>
                <a:rect l="0" t="0" r="r" b="b"/>
                <a:pathLst>
                  <a:path w="4" h="6">
                    <a:moveTo>
                      <a:pt x="4" y="3"/>
                    </a:moveTo>
                    <a:cubicBezTo>
                      <a:pt x="4" y="4"/>
                      <a:pt x="3" y="5"/>
                      <a:pt x="3" y="6"/>
                    </a:cubicBezTo>
                    <a:lnTo>
                      <a:pt x="2" y="6"/>
                    </a:lnTo>
                    <a:cubicBezTo>
                      <a:pt x="2" y="5"/>
                      <a:pt x="3" y="3"/>
                      <a:pt x="2" y="2"/>
                    </a:cubicBezTo>
                    <a:cubicBezTo>
                      <a:pt x="1" y="1"/>
                      <a:pt x="1" y="1"/>
                      <a:pt x="0" y="0"/>
                    </a:cubicBezTo>
                    <a:cubicBezTo>
                      <a:pt x="1" y="0"/>
                      <a:pt x="2" y="0"/>
                      <a:pt x="3" y="0"/>
                    </a:cubicBezTo>
                    <a:lnTo>
                      <a:pt x="4"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8" name="Freeform 644"/>
              <p:cNvSpPr>
                <a:spLocks/>
              </p:cNvSpPr>
              <p:nvPr/>
            </p:nvSpPr>
            <p:spPr bwMode="auto">
              <a:xfrm>
                <a:off x="3295" y="1789"/>
                <a:ext cx="110" cy="68"/>
              </a:xfrm>
              <a:custGeom>
                <a:avLst/>
                <a:gdLst/>
                <a:ahLst/>
                <a:cxnLst>
                  <a:cxn ang="0">
                    <a:pos x="14" y="5"/>
                  </a:cxn>
                  <a:cxn ang="0">
                    <a:pos x="13" y="9"/>
                  </a:cxn>
                  <a:cxn ang="0">
                    <a:pos x="8" y="8"/>
                  </a:cxn>
                  <a:cxn ang="0">
                    <a:pos x="5" y="9"/>
                  </a:cxn>
                  <a:cxn ang="0">
                    <a:pos x="7" y="6"/>
                  </a:cxn>
                  <a:cxn ang="0">
                    <a:pos x="12" y="6"/>
                  </a:cxn>
                  <a:cxn ang="0">
                    <a:pos x="11" y="3"/>
                  </a:cxn>
                  <a:cxn ang="0">
                    <a:pos x="5" y="3"/>
                  </a:cxn>
                  <a:cxn ang="0">
                    <a:pos x="2" y="7"/>
                  </a:cxn>
                  <a:cxn ang="0">
                    <a:pos x="0" y="8"/>
                  </a:cxn>
                  <a:cxn ang="0">
                    <a:pos x="0" y="8"/>
                  </a:cxn>
                  <a:cxn ang="0">
                    <a:pos x="5" y="1"/>
                  </a:cxn>
                  <a:cxn ang="0">
                    <a:pos x="12" y="2"/>
                  </a:cxn>
                  <a:cxn ang="0">
                    <a:pos x="14" y="5"/>
                  </a:cxn>
                </a:cxnLst>
                <a:rect l="0" t="0" r="r" b="b"/>
                <a:pathLst>
                  <a:path w="14" h="9">
                    <a:moveTo>
                      <a:pt x="14" y="5"/>
                    </a:moveTo>
                    <a:cubicBezTo>
                      <a:pt x="12" y="6"/>
                      <a:pt x="14" y="8"/>
                      <a:pt x="13" y="9"/>
                    </a:cubicBezTo>
                    <a:cubicBezTo>
                      <a:pt x="12" y="7"/>
                      <a:pt x="10" y="7"/>
                      <a:pt x="8" y="8"/>
                    </a:cubicBezTo>
                    <a:cubicBezTo>
                      <a:pt x="7" y="8"/>
                      <a:pt x="6" y="9"/>
                      <a:pt x="5" y="9"/>
                    </a:cubicBezTo>
                    <a:cubicBezTo>
                      <a:pt x="5" y="8"/>
                      <a:pt x="6" y="7"/>
                      <a:pt x="7" y="6"/>
                    </a:cubicBezTo>
                    <a:cubicBezTo>
                      <a:pt x="9" y="6"/>
                      <a:pt x="11" y="5"/>
                      <a:pt x="12" y="6"/>
                    </a:cubicBezTo>
                    <a:cubicBezTo>
                      <a:pt x="13" y="5"/>
                      <a:pt x="12" y="3"/>
                      <a:pt x="11" y="3"/>
                    </a:cubicBezTo>
                    <a:cubicBezTo>
                      <a:pt x="9" y="2"/>
                      <a:pt x="7" y="2"/>
                      <a:pt x="5" y="3"/>
                    </a:cubicBezTo>
                    <a:cubicBezTo>
                      <a:pt x="3" y="4"/>
                      <a:pt x="2" y="5"/>
                      <a:pt x="2" y="7"/>
                    </a:cubicBezTo>
                    <a:cubicBezTo>
                      <a:pt x="1" y="7"/>
                      <a:pt x="1" y="8"/>
                      <a:pt x="0" y="8"/>
                    </a:cubicBezTo>
                    <a:lnTo>
                      <a:pt x="0" y="8"/>
                    </a:lnTo>
                    <a:cubicBezTo>
                      <a:pt x="1" y="5"/>
                      <a:pt x="2" y="2"/>
                      <a:pt x="5" y="1"/>
                    </a:cubicBezTo>
                    <a:cubicBezTo>
                      <a:pt x="7" y="0"/>
                      <a:pt x="10" y="1"/>
                      <a:pt x="12" y="2"/>
                    </a:cubicBezTo>
                    <a:lnTo>
                      <a:pt x="14" y="5"/>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69" name="Freeform 645"/>
              <p:cNvSpPr>
                <a:spLocks/>
              </p:cNvSpPr>
              <p:nvPr/>
            </p:nvSpPr>
            <p:spPr bwMode="auto">
              <a:xfrm>
                <a:off x="3413" y="1827"/>
                <a:ext cx="23" cy="23"/>
              </a:xfrm>
              <a:custGeom>
                <a:avLst/>
                <a:gdLst/>
                <a:ahLst/>
                <a:cxnLst>
                  <a:cxn ang="0">
                    <a:pos x="3" y="1"/>
                  </a:cxn>
                  <a:cxn ang="0">
                    <a:pos x="1" y="3"/>
                  </a:cxn>
                  <a:cxn ang="0">
                    <a:pos x="1" y="1"/>
                  </a:cxn>
                  <a:cxn ang="0">
                    <a:pos x="3" y="1"/>
                  </a:cxn>
                </a:cxnLst>
                <a:rect l="0" t="0" r="r" b="b"/>
                <a:pathLst>
                  <a:path w="3" h="3">
                    <a:moveTo>
                      <a:pt x="3" y="1"/>
                    </a:moveTo>
                    <a:cubicBezTo>
                      <a:pt x="2" y="2"/>
                      <a:pt x="2" y="3"/>
                      <a:pt x="1" y="3"/>
                    </a:cubicBezTo>
                    <a:cubicBezTo>
                      <a:pt x="0" y="3"/>
                      <a:pt x="1" y="2"/>
                      <a:pt x="1" y="1"/>
                    </a:cubicBezTo>
                    <a:cubicBezTo>
                      <a:pt x="2" y="1"/>
                      <a:pt x="3"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0" name="Freeform 646"/>
              <p:cNvSpPr>
                <a:spLocks/>
              </p:cNvSpPr>
              <p:nvPr/>
            </p:nvSpPr>
            <p:spPr bwMode="auto">
              <a:xfrm>
                <a:off x="3483" y="1827"/>
                <a:ext cx="204" cy="167"/>
              </a:xfrm>
              <a:custGeom>
                <a:avLst/>
                <a:gdLst/>
                <a:ahLst/>
                <a:cxnLst>
                  <a:cxn ang="0">
                    <a:pos x="19" y="7"/>
                  </a:cxn>
                  <a:cxn ang="0">
                    <a:pos x="22" y="10"/>
                  </a:cxn>
                  <a:cxn ang="0">
                    <a:pos x="23" y="12"/>
                  </a:cxn>
                  <a:cxn ang="0">
                    <a:pos x="24" y="20"/>
                  </a:cxn>
                  <a:cxn ang="0">
                    <a:pos x="24" y="21"/>
                  </a:cxn>
                  <a:cxn ang="0">
                    <a:pos x="23" y="21"/>
                  </a:cxn>
                  <a:cxn ang="0">
                    <a:pos x="20" y="10"/>
                  </a:cxn>
                  <a:cxn ang="0">
                    <a:pos x="14" y="6"/>
                  </a:cxn>
                  <a:cxn ang="0">
                    <a:pos x="2" y="3"/>
                  </a:cxn>
                  <a:cxn ang="0">
                    <a:pos x="2" y="4"/>
                  </a:cxn>
                  <a:cxn ang="0">
                    <a:pos x="2" y="6"/>
                  </a:cxn>
                  <a:cxn ang="0">
                    <a:pos x="0" y="6"/>
                  </a:cxn>
                  <a:cxn ang="0">
                    <a:pos x="1" y="2"/>
                  </a:cxn>
                  <a:cxn ang="0">
                    <a:pos x="9" y="2"/>
                  </a:cxn>
                  <a:cxn ang="0">
                    <a:pos x="19" y="7"/>
                  </a:cxn>
                </a:cxnLst>
                <a:rect l="0" t="0" r="r" b="b"/>
                <a:pathLst>
                  <a:path w="26" h="22">
                    <a:moveTo>
                      <a:pt x="19" y="7"/>
                    </a:moveTo>
                    <a:cubicBezTo>
                      <a:pt x="21" y="8"/>
                      <a:pt x="21" y="9"/>
                      <a:pt x="22" y="10"/>
                    </a:cubicBezTo>
                    <a:cubicBezTo>
                      <a:pt x="22" y="11"/>
                      <a:pt x="23" y="11"/>
                      <a:pt x="23" y="12"/>
                    </a:cubicBezTo>
                    <a:cubicBezTo>
                      <a:pt x="23" y="15"/>
                      <a:pt x="26" y="17"/>
                      <a:pt x="24" y="20"/>
                    </a:cubicBezTo>
                    <a:cubicBezTo>
                      <a:pt x="25" y="20"/>
                      <a:pt x="24" y="21"/>
                      <a:pt x="24" y="21"/>
                    </a:cubicBezTo>
                    <a:cubicBezTo>
                      <a:pt x="24" y="22"/>
                      <a:pt x="24" y="22"/>
                      <a:pt x="23" y="21"/>
                    </a:cubicBezTo>
                    <a:cubicBezTo>
                      <a:pt x="25" y="17"/>
                      <a:pt x="21" y="14"/>
                      <a:pt x="20" y="10"/>
                    </a:cubicBezTo>
                    <a:cubicBezTo>
                      <a:pt x="18" y="8"/>
                      <a:pt x="15" y="9"/>
                      <a:pt x="14" y="6"/>
                    </a:cubicBezTo>
                    <a:cubicBezTo>
                      <a:pt x="11" y="3"/>
                      <a:pt x="6" y="3"/>
                      <a:pt x="2" y="3"/>
                    </a:cubicBezTo>
                    <a:lnTo>
                      <a:pt x="2" y="4"/>
                    </a:lnTo>
                    <a:cubicBezTo>
                      <a:pt x="3" y="4"/>
                      <a:pt x="2" y="5"/>
                      <a:pt x="2" y="6"/>
                    </a:cubicBezTo>
                    <a:cubicBezTo>
                      <a:pt x="2" y="6"/>
                      <a:pt x="1" y="6"/>
                      <a:pt x="0" y="6"/>
                    </a:cubicBezTo>
                    <a:cubicBezTo>
                      <a:pt x="0" y="5"/>
                      <a:pt x="1" y="4"/>
                      <a:pt x="1" y="2"/>
                    </a:cubicBezTo>
                    <a:cubicBezTo>
                      <a:pt x="4" y="0"/>
                      <a:pt x="7" y="2"/>
                      <a:pt x="9" y="2"/>
                    </a:cubicBezTo>
                    <a:cubicBezTo>
                      <a:pt x="13" y="4"/>
                      <a:pt x="15" y="7"/>
                      <a:pt x="19" y="7"/>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1" name="Freeform 647"/>
              <p:cNvSpPr>
                <a:spLocks/>
              </p:cNvSpPr>
              <p:nvPr/>
            </p:nvSpPr>
            <p:spPr bwMode="auto">
              <a:xfrm>
                <a:off x="2231" y="1835"/>
                <a:ext cx="94" cy="53"/>
              </a:xfrm>
              <a:custGeom>
                <a:avLst/>
                <a:gdLst/>
                <a:ahLst/>
                <a:cxnLst>
                  <a:cxn ang="0">
                    <a:pos x="11" y="5"/>
                  </a:cxn>
                  <a:cxn ang="0">
                    <a:pos x="11" y="7"/>
                  </a:cxn>
                  <a:cxn ang="0">
                    <a:pos x="8" y="4"/>
                  </a:cxn>
                  <a:cxn ang="0">
                    <a:pos x="0" y="4"/>
                  </a:cxn>
                  <a:cxn ang="0">
                    <a:pos x="2" y="2"/>
                  </a:cxn>
                  <a:cxn ang="0">
                    <a:pos x="11" y="5"/>
                  </a:cxn>
                </a:cxnLst>
                <a:rect l="0" t="0" r="r" b="b"/>
                <a:pathLst>
                  <a:path w="12" h="7">
                    <a:moveTo>
                      <a:pt x="11" y="5"/>
                    </a:moveTo>
                    <a:cubicBezTo>
                      <a:pt x="11" y="6"/>
                      <a:pt x="12" y="6"/>
                      <a:pt x="11" y="7"/>
                    </a:cubicBezTo>
                    <a:cubicBezTo>
                      <a:pt x="9" y="6"/>
                      <a:pt x="10" y="4"/>
                      <a:pt x="8" y="4"/>
                    </a:cubicBezTo>
                    <a:cubicBezTo>
                      <a:pt x="6" y="2"/>
                      <a:pt x="2" y="3"/>
                      <a:pt x="0" y="4"/>
                    </a:cubicBezTo>
                    <a:cubicBezTo>
                      <a:pt x="0" y="3"/>
                      <a:pt x="1" y="2"/>
                      <a:pt x="2" y="2"/>
                    </a:cubicBezTo>
                    <a:cubicBezTo>
                      <a:pt x="5" y="0"/>
                      <a:pt x="9" y="2"/>
                      <a:pt x="11"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2" name="Freeform 648"/>
              <p:cNvSpPr>
                <a:spLocks/>
              </p:cNvSpPr>
              <p:nvPr/>
            </p:nvSpPr>
            <p:spPr bwMode="auto">
              <a:xfrm>
                <a:off x="3382" y="1857"/>
                <a:ext cx="39" cy="31"/>
              </a:xfrm>
              <a:custGeom>
                <a:avLst/>
                <a:gdLst/>
                <a:ahLst/>
                <a:cxnLst>
                  <a:cxn ang="0">
                    <a:pos x="4" y="3"/>
                  </a:cxn>
                  <a:cxn ang="0">
                    <a:pos x="2" y="3"/>
                  </a:cxn>
                  <a:cxn ang="0">
                    <a:pos x="1" y="0"/>
                  </a:cxn>
                  <a:cxn ang="0">
                    <a:pos x="3" y="1"/>
                  </a:cxn>
                  <a:cxn ang="0">
                    <a:pos x="5" y="0"/>
                  </a:cxn>
                  <a:cxn ang="0">
                    <a:pos x="4" y="3"/>
                  </a:cxn>
                </a:cxnLst>
                <a:rect l="0" t="0" r="r" b="b"/>
                <a:pathLst>
                  <a:path w="5" h="4">
                    <a:moveTo>
                      <a:pt x="4" y="3"/>
                    </a:moveTo>
                    <a:cubicBezTo>
                      <a:pt x="3" y="3"/>
                      <a:pt x="3" y="4"/>
                      <a:pt x="2" y="3"/>
                    </a:cubicBezTo>
                    <a:cubicBezTo>
                      <a:pt x="1" y="2"/>
                      <a:pt x="0" y="1"/>
                      <a:pt x="1" y="0"/>
                    </a:cubicBezTo>
                    <a:cubicBezTo>
                      <a:pt x="2" y="0"/>
                      <a:pt x="2" y="3"/>
                      <a:pt x="3" y="1"/>
                    </a:cubicBezTo>
                    <a:lnTo>
                      <a:pt x="5" y="0"/>
                    </a:lnTo>
                    <a:cubicBezTo>
                      <a:pt x="5" y="1"/>
                      <a:pt x="5" y="2"/>
                      <a:pt x="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3" name="Freeform 649"/>
              <p:cNvSpPr>
                <a:spLocks/>
              </p:cNvSpPr>
              <p:nvPr/>
            </p:nvSpPr>
            <p:spPr bwMode="auto">
              <a:xfrm>
                <a:off x="4070" y="1888"/>
                <a:ext cx="47" cy="30"/>
              </a:xfrm>
              <a:custGeom>
                <a:avLst/>
                <a:gdLst/>
                <a:ahLst/>
                <a:cxnLst>
                  <a:cxn ang="0">
                    <a:pos x="6" y="2"/>
                  </a:cxn>
                  <a:cxn ang="0">
                    <a:pos x="6" y="4"/>
                  </a:cxn>
                  <a:cxn ang="0">
                    <a:pos x="5" y="4"/>
                  </a:cxn>
                  <a:cxn ang="0">
                    <a:pos x="3" y="2"/>
                  </a:cxn>
                  <a:cxn ang="0">
                    <a:pos x="0" y="2"/>
                  </a:cxn>
                  <a:cxn ang="0">
                    <a:pos x="1" y="0"/>
                  </a:cxn>
                  <a:cxn ang="0">
                    <a:pos x="6" y="2"/>
                  </a:cxn>
                </a:cxnLst>
                <a:rect l="0" t="0" r="r" b="b"/>
                <a:pathLst>
                  <a:path w="6" h="4">
                    <a:moveTo>
                      <a:pt x="6" y="2"/>
                    </a:moveTo>
                    <a:cubicBezTo>
                      <a:pt x="6" y="3"/>
                      <a:pt x="6" y="3"/>
                      <a:pt x="6" y="4"/>
                    </a:cubicBezTo>
                    <a:cubicBezTo>
                      <a:pt x="6" y="4"/>
                      <a:pt x="5" y="4"/>
                      <a:pt x="5" y="4"/>
                    </a:cubicBezTo>
                    <a:cubicBezTo>
                      <a:pt x="5" y="3"/>
                      <a:pt x="4" y="3"/>
                      <a:pt x="3" y="2"/>
                    </a:cubicBezTo>
                    <a:cubicBezTo>
                      <a:pt x="2" y="2"/>
                      <a:pt x="1" y="3"/>
                      <a:pt x="0" y="2"/>
                    </a:cubicBezTo>
                    <a:cubicBezTo>
                      <a:pt x="0" y="1"/>
                      <a:pt x="1" y="1"/>
                      <a:pt x="1" y="0"/>
                    </a:cubicBezTo>
                    <a:cubicBezTo>
                      <a:pt x="3" y="0"/>
                      <a:pt x="5" y="1"/>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4" name="Freeform 650"/>
              <p:cNvSpPr>
                <a:spLocks/>
              </p:cNvSpPr>
              <p:nvPr/>
            </p:nvSpPr>
            <p:spPr bwMode="auto">
              <a:xfrm>
                <a:off x="2310" y="1880"/>
                <a:ext cx="39" cy="30"/>
              </a:xfrm>
              <a:custGeom>
                <a:avLst/>
                <a:gdLst/>
                <a:ahLst/>
                <a:cxnLst>
                  <a:cxn ang="0">
                    <a:pos x="4" y="3"/>
                  </a:cxn>
                  <a:cxn ang="0">
                    <a:pos x="1" y="3"/>
                  </a:cxn>
                  <a:cxn ang="0">
                    <a:pos x="1" y="2"/>
                  </a:cxn>
                  <a:cxn ang="0">
                    <a:pos x="4" y="1"/>
                  </a:cxn>
                  <a:cxn ang="0">
                    <a:pos x="4" y="0"/>
                  </a:cxn>
                  <a:cxn ang="0">
                    <a:pos x="4" y="3"/>
                  </a:cxn>
                </a:cxnLst>
                <a:rect l="0" t="0" r="r" b="b"/>
                <a:pathLst>
                  <a:path w="5" h="4">
                    <a:moveTo>
                      <a:pt x="4" y="3"/>
                    </a:moveTo>
                    <a:cubicBezTo>
                      <a:pt x="3" y="4"/>
                      <a:pt x="2" y="3"/>
                      <a:pt x="1" y="3"/>
                    </a:cubicBezTo>
                    <a:cubicBezTo>
                      <a:pt x="0" y="3"/>
                      <a:pt x="0" y="2"/>
                      <a:pt x="1" y="2"/>
                    </a:cubicBezTo>
                    <a:cubicBezTo>
                      <a:pt x="2" y="2"/>
                      <a:pt x="3" y="3"/>
                      <a:pt x="4" y="1"/>
                    </a:cubicBezTo>
                    <a:cubicBezTo>
                      <a:pt x="3" y="1"/>
                      <a:pt x="4" y="1"/>
                      <a:pt x="4" y="0"/>
                    </a:cubicBezTo>
                    <a:cubicBezTo>
                      <a:pt x="5" y="1"/>
                      <a:pt x="4" y="2"/>
                      <a:pt x="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5" name="Freeform 651"/>
              <p:cNvSpPr>
                <a:spLocks/>
              </p:cNvSpPr>
              <p:nvPr/>
            </p:nvSpPr>
            <p:spPr bwMode="auto">
              <a:xfrm>
                <a:off x="3718" y="1903"/>
                <a:ext cx="125" cy="106"/>
              </a:xfrm>
              <a:custGeom>
                <a:avLst/>
                <a:gdLst/>
                <a:ahLst/>
                <a:cxnLst>
                  <a:cxn ang="0">
                    <a:pos x="10" y="3"/>
                  </a:cxn>
                  <a:cxn ang="0">
                    <a:pos x="10" y="9"/>
                  </a:cxn>
                  <a:cxn ang="0">
                    <a:pos x="12" y="11"/>
                  </a:cxn>
                  <a:cxn ang="0">
                    <a:pos x="14" y="7"/>
                  </a:cxn>
                  <a:cxn ang="0">
                    <a:pos x="14" y="3"/>
                  </a:cxn>
                  <a:cxn ang="0">
                    <a:pos x="14" y="2"/>
                  </a:cxn>
                  <a:cxn ang="0">
                    <a:pos x="16" y="3"/>
                  </a:cxn>
                  <a:cxn ang="0">
                    <a:pos x="15" y="6"/>
                  </a:cxn>
                  <a:cxn ang="0">
                    <a:pos x="15" y="9"/>
                  </a:cxn>
                  <a:cxn ang="0">
                    <a:pos x="11" y="12"/>
                  </a:cxn>
                  <a:cxn ang="0">
                    <a:pos x="10" y="9"/>
                  </a:cxn>
                  <a:cxn ang="0">
                    <a:pos x="10" y="6"/>
                  </a:cxn>
                  <a:cxn ang="0">
                    <a:pos x="9" y="5"/>
                  </a:cxn>
                  <a:cxn ang="0">
                    <a:pos x="4" y="2"/>
                  </a:cxn>
                  <a:cxn ang="0">
                    <a:pos x="1" y="3"/>
                  </a:cxn>
                  <a:cxn ang="0">
                    <a:pos x="2" y="0"/>
                  </a:cxn>
                  <a:cxn ang="0">
                    <a:pos x="6" y="1"/>
                  </a:cxn>
                  <a:cxn ang="0">
                    <a:pos x="10" y="3"/>
                  </a:cxn>
                </a:cxnLst>
                <a:rect l="0" t="0" r="r" b="b"/>
                <a:pathLst>
                  <a:path w="16" h="14">
                    <a:moveTo>
                      <a:pt x="10" y="3"/>
                    </a:moveTo>
                    <a:cubicBezTo>
                      <a:pt x="10" y="5"/>
                      <a:pt x="13" y="7"/>
                      <a:pt x="10" y="9"/>
                    </a:cubicBezTo>
                    <a:cubicBezTo>
                      <a:pt x="11" y="10"/>
                      <a:pt x="11" y="10"/>
                      <a:pt x="12" y="11"/>
                    </a:cubicBezTo>
                    <a:cubicBezTo>
                      <a:pt x="13" y="10"/>
                      <a:pt x="14" y="8"/>
                      <a:pt x="14" y="7"/>
                    </a:cubicBezTo>
                    <a:cubicBezTo>
                      <a:pt x="14" y="5"/>
                      <a:pt x="15" y="4"/>
                      <a:pt x="14" y="3"/>
                    </a:cubicBezTo>
                    <a:lnTo>
                      <a:pt x="14" y="2"/>
                    </a:lnTo>
                    <a:cubicBezTo>
                      <a:pt x="14" y="2"/>
                      <a:pt x="15" y="3"/>
                      <a:pt x="16" y="3"/>
                    </a:cubicBezTo>
                    <a:cubicBezTo>
                      <a:pt x="16" y="5"/>
                      <a:pt x="14" y="5"/>
                      <a:pt x="15" y="6"/>
                    </a:cubicBezTo>
                    <a:cubicBezTo>
                      <a:pt x="15" y="7"/>
                      <a:pt x="15" y="8"/>
                      <a:pt x="15" y="9"/>
                    </a:cubicBezTo>
                    <a:cubicBezTo>
                      <a:pt x="13" y="10"/>
                      <a:pt x="13" y="14"/>
                      <a:pt x="11" y="12"/>
                    </a:cubicBezTo>
                    <a:cubicBezTo>
                      <a:pt x="10" y="11"/>
                      <a:pt x="10" y="10"/>
                      <a:pt x="10" y="9"/>
                    </a:cubicBezTo>
                    <a:cubicBezTo>
                      <a:pt x="11" y="8"/>
                      <a:pt x="10" y="7"/>
                      <a:pt x="10" y="6"/>
                    </a:cubicBezTo>
                    <a:cubicBezTo>
                      <a:pt x="9" y="6"/>
                      <a:pt x="10" y="5"/>
                      <a:pt x="9" y="5"/>
                    </a:cubicBezTo>
                    <a:cubicBezTo>
                      <a:pt x="8" y="3"/>
                      <a:pt x="6" y="1"/>
                      <a:pt x="4" y="2"/>
                    </a:cubicBezTo>
                    <a:cubicBezTo>
                      <a:pt x="3" y="2"/>
                      <a:pt x="2" y="3"/>
                      <a:pt x="1" y="3"/>
                    </a:cubicBezTo>
                    <a:cubicBezTo>
                      <a:pt x="0" y="2"/>
                      <a:pt x="1" y="1"/>
                      <a:pt x="2" y="0"/>
                    </a:cubicBezTo>
                    <a:cubicBezTo>
                      <a:pt x="3" y="0"/>
                      <a:pt x="5" y="0"/>
                      <a:pt x="6" y="1"/>
                    </a:cubicBezTo>
                    <a:lnTo>
                      <a:pt x="10"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6" name="Freeform 652"/>
              <p:cNvSpPr>
                <a:spLocks/>
              </p:cNvSpPr>
              <p:nvPr/>
            </p:nvSpPr>
            <p:spPr bwMode="auto">
              <a:xfrm>
                <a:off x="2051" y="1888"/>
                <a:ext cx="149" cy="68"/>
              </a:xfrm>
              <a:custGeom>
                <a:avLst/>
                <a:gdLst/>
                <a:ahLst/>
                <a:cxnLst>
                  <a:cxn ang="0">
                    <a:pos x="15" y="2"/>
                  </a:cxn>
                  <a:cxn ang="0">
                    <a:pos x="19" y="8"/>
                  </a:cxn>
                  <a:cxn ang="0">
                    <a:pos x="18" y="8"/>
                  </a:cxn>
                  <a:cxn ang="0">
                    <a:pos x="14" y="3"/>
                  </a:cxn>
                  <a:cxn ang="0">
                    <a:pos x="2" y="5"/>
                  </a:cxn>
                  <a:cxn ang="0">
                    <a:pos x="1" y="7"/>
                  </a:cxn>
                  <a:cxn ang="0">
                    <a:pos x="1" y="7"/>
                  </a:cxn>
                  <a:cxn ang="0">
                    <a:pos x="3" y="2"/>
                  </a:cxn>
                  <a:cxn ang="0">
                    <a:pos x="8" y="1"/>
                  </a:cxn>
                  <a:cxn ang="0">
                    <a:pos x="15" y="2"/>
                  </a:cxn>
                </a:cxnLst>
                <a:rect l="0" t="0" r="r" b="b"/>
                <a:pathLst>
                  <a:path w="19" h="9">
                    <a:moveTo>
                      <a:pt x="15" y="2"/>
                    </a:moveTo>
                    <a:cubicBezTo>
                      <a:pt x="17" y="3"/>
                      <a:pt x="19" y="5"/>
                      <a:pt x="19" y="8"/>
                    </a:cubicBezTo>
                    <a:cubicBezTo>
                      <a:pt x="19" y="8"/>
                      <a:pt x="19" y="9"/>
                      <a:pt x="18" y="8"/>
                    </a:cubicBezTo>
                    <a:cubicBezTo>
                      <a:pt x="18" y="6"/>
                      <a:pt x="16" y="5"/>
                      <a:pt x="14" y="3"/>
                    </a:cubicBezTo>
                    <a:cubicBezTo>
                      <a:pt x="10" y="4"/>
                      <a:pt x="4" y="0"/>
                      <a:pt x="2" y="5"/>
                    </a:cubicBezTo>
                    <a:cubicBezTo>
                      <a:pt x="2" y="6"/>
                      <a:pt x="2" y="7"/>
                      <a:pt x="1" y="7"/>
                    </a:cubicBezTo>
                    <a:lnTo>
                      <a:pt x="1" y="7"/>
                    </a:lnTo>
                    <a:cubicBezTo>
                      <a:pt x="0" y="5"/>
                      <a:pt x="2" y="4"/>
                      <a:pt x="3" y="2"/>
                    </a:cubicBezTo>
                    <a:cubicBezTo>
                      <a:pt x="5" y="1"/>
                      <a:pt x="6" y="0"/>
                      <a:pt x="8" y="1"/>
                    </a:cubicBezTo>
                    <a:cubicBezTo>
                      <a:pt x="10" y="1"/>
                      <a:pt x="13" y="2"/>
                      <a:pt x="1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7" name="Freeform 653"/>
              <p:cNvSpPr>
                <a:spLocks/>
              </p:cNvSpPr>
              <p:nvPr/>
            </p:nvSpPr>
            <p:spPr bwMode="auto">
              <a:xfrm>
                <a:off x="4180" y="1918"/>
                <a:ext cx="39" cy="61"/>
              </a:xfrm>
              <a:custGeom>
                <a:avLst/>
                <a:gdLst/>
                <a:ahLst/>
                <a:cxnLst>
                  <a:cxn ang="0">
                    <a:pos x="5" y="2"/>
                  </a:cxn>
                  <a:cxn ang="0">
                    <a:pos x="3" y="6"/>
                  </a:cxn>
                  <a:cxn ang="0">
                    <a:pos x="0" y="7"/>
                  </a:cxn>
                  <a:cxn ang="0">
                    <a:pos x="3" y="4"/>
                  </a:cxn>
                  <a:cxn ang="0">
                    <a:pos x="4" y="1"/>
                  </a:cxn>
                  <a:cxn ang="0">
                    <a:pos x="5" y="2"/>
                  </a:cxn>
                </a:cxnLst>
                <a:rect l="0" t="0" r="r" b="b"/>
                <a:pathLst>
                  <a:path w="5" h="8">
                    <a:moveTo>
                      <a:pt x="5" y="2"/>
                    </a:moveTo>
                    <a:cubicBezTo>
                      <a:pt x="5" y="4"/>
                      <a:pt x="4" y="5"/>
                      <a:pt x="3" y="6"/>
                    </a:cubicBezTo>
                    <a:cubicBezTo>
                      <a:pt x="2" y="7"/>
                      <a:pt x="1" y="8"/>
                      <a:pt x="0" y="7"/>
                    </a:cubicBezTo>
                    <a:cubicBezTo>
                      <a:pt x="0" y="6"/>
                      <a:pt x="2" y="6"/>
                      <a:pt x="3" y="4"/>
                    </a:cubicBezTo>
                    <a:cubicBezTo>
                      <a:pt x="4" y="3"/>
                      <a:pt x="0" y="0"/>
                      <a:pt x="4" y="1"/>
                    </a:cubicBezTo>
                    <a:cubicBezTo>
                      <a:pt x="4" y="1"/>
                      <a:pt x="5" y="2"/>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8" name="Freeform 654"/>
              <p:cNvSpPr>
                <a:spLocks/>
              </p:cNvSpPr>
              <p:nvPr/>
            </p:nvSpPr>
            <p:spPr bwMode="auto">
              <a:xfrm>
                <a:off x="4117" y="1926"/>
                <a:ext cx="70" cy="37"/>
              </a:xfrm>
              <a:custGeom>
                <a:avLst/>
                <a:gdLst/>
                <a:ahLst/>
                <a:cxnLst>
                  <a:cxn ang="0">
                    <a:pos x="9" y="3"/>
                  </a:cxn>
                  <a:cxn ang="0">
                    <a:pos x="8" y="5"/>
                  </a:cxn>
                  <a:cxn ang="0">
                    <a:pos x="8" y="4"/>
                  </a:cxn>
                  <a:cxn ang="0">
                    <a:pos x="4" y="2"/>
                  </a:cxn>
                  <a:cxn ang="0">
                    <a:pos x="1" y="4"/>
                  </a:cxn>
                  <a:cxn ang="0">
                    <a:pos x="1" y="2"/>
                  </a:cxn>
                  <a:cxn ang="0">
                    <a:pos x="6" y="1"/>
                  </a:cxn>
                  <a:cxn ang="0">
                    <a:pos x="9" y="3"/>
                  </a:cxn>
                </a:cxnLst>
                <a:rect l="0" t="0" r="r" b="b"/>
                <a:pathLst>
                  <a:path w="9" h="5">
                    <a:moveTo>
                      <a:pt x="9" y="3"/>
                    </a:moveTo>
                    <a:cubicBezTo>
                      <a:pt x="9" y="4"/>
                      <a:pt x="9" y="5"/>
                      <a:pt x="8" y="5"/>
                    </a:cubicBezTo>
                    <a:cubicBezTo>
                      <a:pt x="7" y="5"/>
                      <a:pt x="8" y="4"/>
                      <a:pt x="8" y="4"/>
                    </a:cubicBezTo>
                    <a:cubicBezTo>
                      <a:pt x="7" y="3"/>
                      <a:pt x="6" y="2"/>
                      <a:pt x="4" y="2"/>
                    </a:cubicBezTo>
                    <a:cubicBezTo>
                      <a:pt x="3" y="2"/>
                      <a:pt x="2" y="4"/>
                      <a:pt x="1" y="4"/>
                    </a:cubicBezTo>
                    <a:cubicBezTo>
                      <a:pt x="0" y="3"/>
                      <a:pt x="1" y="3"/>
                      <a:pt x="1" y="2"/>
                    </a:cubicBezTo>
                    <a:cubicBezTo>
                      <a:pt x="3" y="1"/>
                      <a:pt x="4" y="0"/>
                      <a:pt x="6" y="1"/>
                    </a:cubicBezTo>
                    <a:cubicBezTo>
                      <a:pt x="7" y="1"/>
                      <a:pt x="8" y="2"/>
                      <a:pt x="9"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79" name="Freeform 655"/>
              <p:cNvSpPr>
                <a:spLocks/>
              </p:cNvSpPr>
              <p:nvPr/>
            </p:nvSpPr>
            <p:spPr bwMode="auto">
              <a:xfrm>
                <a:off x="4007" y="1926"/>
                <a:ext cx="55" cy="45"/>
              </a:xfrm>
              <a:custGeom>
                <a:avLst/>
                <a:gdLst/>
                <a:ahLst/>
                <a:cxnLst>
                  <a:cxn ang="0">
                    <a:pos x="6" y="2"/>
                  </a:cxn>
                  <a:cxn ang="0">
                    <a:pos x="6" y="6"/>
                  </a:cxn>
                  <a:cxn ang="0">
                    <a:pos x="5" y="4"/>
                  </a:cxn>
                  <a:cxn ang="0">
                    <a:pos x="2" y="1"/>
                  </a:cxn>
                  <a:cxn ang="0">
                    <a:pos x="0" y="3"/>
                  </a:cxn>
                  <a:cxn ang="0">
                    <a:pos x="2" y="0"/>
                  </a:cxn>
                  <a:cxn ang="0">
                    <a:pos x="6" y="2"/>
                  </a:cxn>
                </a:cxnLst>
                <a:rect l="0" t="0" r="r" b="b"/>
                <a:pathLst>
                  <a:path w="7" h="6">
                    <a:moveTo>
                      <a:pt x="6" y="2"/>
                    </a:moveTo>
                    <a:cubicBezTo>
                      <a:pt x="6" y="4"/>
                      <a:pt x="7" y="6"/>
                      <a:pt x="6" y="6"/>
                    </a:cubicBezTo>
                    <a:cubicBezTo>
                      <a:pt x="6" y="5"/>
                      <a:pt x="5" y="4"/>
                      <a:pt x="5" y="4"/>
                    </a:cubicBezTo>
                    <a:cubicBezTo>
                      <a:pt x="4" y="3"/>
                      <a:pt x="3" y="1"/>
                      <a:pt x="2" y="1"/>
                    </a:cubicBezTo>
                    <a:cubicBezTo>
                      <a:pt x="1" y="2"/>
                      <a:pt x="1" y="3"/>
                      <a:pt x="0" y="3"/>
                    </a:cubicBezTo>
                    <a:cubicBezTo>
                      <a:pt x="0" y="2"/>
                      <a:pt x="1" y="1"/>
                      <a:pt x="2" y="0"/>
                    </a:cubicBezTo>
                    <a:cubicBezTo>
                      <a:pt x="4" y="0"/>
                      <a:pt x="5" y="1"/>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0" name="Freeform 656"/>
              <p:cNvSpPr>
                <a:spLocks/>
              </p:cNvSpPr>
              <p:nvPr/>
            </p:nvSpPr>
            <p:spPr bwMode="auto">
              <a:xfrm>
                <a:off x="4054" y="1933"/>
                <a:ext cx="47" cy="68"/>
              </a:xfrm>
              <a:custGeom>
                <a:avLst/>
                <a:gdLst/>
                <a:ahLst/>
                <a:cxnLst>
                  <a:cxn ang="0">
                    <a:pos x="6" y="2"/>
                  </a:cxn>
                  <a:cxn ang="0">
                    <a:pos x="1" y="9"/>
                  </a:cxn>
                  <a:cxn ang="0">
                    <a:pos x="0" y="9"/>
                  </a:cxn>
                  <a:cxn ang="0">
                    <a:pos x="0" y="7"/>
                  </a:cxn>
                  <a:cxn ang="0">
                    <a:pos x="2" y="8"/>
                  </a:cxn>
                  <a:cxn ang="0">
                    <a:pos x="5" y="2"/>
                  </a:cxn>
                  <a:cxn ang="0">
                    <a:pos x="4" y="0"/>
                  </a:cxn>
                  <a:cxn ang="0">
                    <a:pos x="6" y="2"/>
                  </a:cxn>
                </a:cxnLst>
                <a:rect l="0" t="0" r="r" b="b"/>
                <a:pathLst>
                  <a:path w="6" h="9">
                    <a:moveTo>
                      <a:pt x="6" y="2"/>
                    </a:moveTo>
                    <a:cubicBezTo>
                      <a:pt x="5" y="4"/>
                      <a:pt x="4" y="8"/>
                      <a:pt x="1" y="9"/>
                    </a:cubicBezTo>
                    <a:cubicBezTo>
                      <a:pt x="1" y="9"/>
                      <a:pt x="0" y="9"/>
                      <a:pt x="0" y="9"/>
                    </a:cubicBezTo>
                    <a:lnTo>
                      <a:pt x="0" y="7"/>
                    </a:lnTo>
                    <a:cubicBezTo>
                      <a:pt x="1" y="7"/>
                      <a:pt x="1" y="8"/>
                      <a:pt x="2" y="8"/>
                    </a:cubicBezTo>
                    <a:cubicBezTo>
                      <a:pt x="4" y="6"/>
                      <a:pt x="4" y="4"/>
                      <a:pt x="5" y="2"/>
                    </a:cubicBezTo>
                    <a:cubicBezTo>
                      <a:pt x="4" y="2"/>
                      <a:pt x="3" y="0"/>
                      <a:pt x="4" y="0"/>
                    </a:cubicBezTo>
                    <a:cubicBezTo>
                      <a:pt x="5" y="0"/>
                      <a:pt x="6" y="1"/>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1" name="Freeform 657"/>
              <p:cNvSpPr>
                <a:spLocks/>
              </p:cNvSpPr>
              <p:nvPr/>
            </p:nvSpPr>
            <p:spPr bwMode="auto">
              <a:xfrm>
                <a:off x="3640" y="1948"/>
                <a:ext cx="148" cy="129"/>
              </a:xfrm>
              <a:custGeom>
                <a:avLst/>
                <a:gdLst/>
                <a:ahLst/>
                <a:cxnLst>
                  <a:cxn ang="0">
                    <a:pos x="10" y="4"/>
                  </a:cxn>
                  <a:cxn ang="0">
                    <a:pos x="15" y="3"/>
                  </a:cxn>
                  <a:cxn ang="0">
                    <a:pos x="19" y="12"/>
                  </a:cxn>
                  <a:cxn ang="0">
                    <a:pos x="15" y="17"/>
                  </a:cxn>
                  <a:cxn ang="0">
                    <a:pos x="13" y="14"/>
                  </a:cxn>
                  <a:cxn ang="0">
                    <a:pos x="18" y="12"/>
                  </a:cxn>
                  <a:cxn ang="0">
                    <a:pos x="14" y="5"/>
                  </a:cxn>
                  <a:cxn ang="0">
                    <a:pos x="4" y="10"/>
                  </a:cxn>
                  <a:cxn ang="0">
                    <a:pos x="1" y="10"/>
                  </a:cxn>
                  <a:cxn ang="0">
                    <a:pos x="1" y="7"/>
                  </a:cxn>
                  <a:cxn ang="0">
                    <a:pos x="2" y="6"/>
                  </a:cxn>
                  <a:cxn ang="0">
                    <a:pos x="3" y="9"/>
                  </a:cxn>
                  <a:cxn ang="0">
                    <a:pos x="9" y="5"/>
                  </a:cxn>
                  <a:cxn ang="0">
                    <a:pos x="9" y="1"/>
                  </a:cxn>
                  <a:cxn ang="0">
                    <a:pos x="10" y="4"/>
                  </a:cxn>
                </a:cxnLst>
                <a:rect l="0" t="0" r="r" b="b"/>
                <a:pathLst>
                  <a:path w="19" h="17">
                    <a:moveTo>
                      <a:pt x="10" y="4"/>
                    </a:moveTo>
                    <a:cubicBezTo>
                      <a:pt x="12" y="3"/>
                      <a:pt x="13" y="3"/>
                      <a:pt x="15" y="3"/>
                    </a:cubicBezTo>
                    <a:cubicBezTo>
                      <a:pt x="19" y="5"/>
                      <a:pt x="18" y="9"/>
                      <a:pt x="19" y="12"/>
                    </a:cubicBezTo>
                    <a:cubicBezTo>
                      <a:pt x="17" y="14"/>
                      <a:pt x="17" y="16"/>
                      <a:pt x="15" y="17"/>
                    </a:cubicBezTo>
                    <a:cubicBezTo>
                      <a:pt x="14" y="16"/>
                      <a:pt x="13" y="15"/>
                      <a:pt x="13" y="14"/>
                    </a:cubicBezTo>
                    <a:cubicBezTo>
                      <a:pt x="15" y="17"/>
                      <a:pt x="16" y="13"/>
                      <a:pt x="18" y="12"/>
                    </a:cubicBezTo>
                    <a:cubicBezTo>
                      <a:pt x="17" y="10"/>
                      <a:pt x="18" y="6"/>
                      <a:pt x="14" y="5"/>
                    </a:cubicBezTo>
                    <a:cubicBezTo>
                      <a:pt x="10" y="4"/>
                      <a:pt x="7" y="7"/>
                      <a:pt x="4" y="10"/>
                    </a:cubicBezTo>
                    <a:cubicBezTo>
                      <a:pt x="3" y="9"/>
                      <a:pt x="3" y="10"/>
                      <a:pt x="1" y="10"/>
                    </a:cubicBezTo>
                    <a:cubicBezTo>
                      <a:pt x="0" y="9"/>
                      <a:pt x="1" y="8"/>
                      <a:pt x="1" y="7"/>
                    </a:cubicBezTo>
                    <a:cubicBezTo>
                      <a:pt x="2" y="7"/>
                      <a:pt x="2" y="6"/>
                      <a:pt x="2" y="6"/>
                    </a:cubicBezTo>
                    <a:cubicBezTo>
                      <a:pt x="3" y="7"/>
                      <a:pt x="1" y="8"/>
                      <a:pt x="3" y="9"/>
                    </a:cubicBezTo>
                    <a:cubicBezTo>
                      <a:pt x="5" y="9"/>
                      <a:pt x="7" y="6"/>
                      <a:pt x="9" y="5"/>
                    </a:cubicBezTo>
                    <a:cubicBezTo>
                      <a:pt x="9" y="3"/>
                      <a:pt x="8" y="2"/>
                      <a:pt x="9" y="1"/>
                    </a:cubicBezTo>
                    <a:cubicBezTo>
                      <a:pt x="11" y="0"/>
                      <a:pt x="10" y="3"/>
                      <a:pt x="10"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2" name="Freeform 658"/>
              <p:cNvSpPr>
                <a:spLocks/>
              </p:cNvSpPr>
              <p:nvPr/>
            </p:nvSpPr>
            <p:spPr bwMode="auto">
              <a:xfrm>
                <a:off x="3890" y="1986"/>
                <a:ext cx="117" cy="68"/>
              </a:xfrm>
              <a:custGeom>
                <a:avLst/>
                <a:gdLst/>
                <a:ahLst/>
                <a:cxnLst>
                  <a:cxn ang="0">
                    <a:pos x="13" y="3"/>
                  </a:cxn>
                  <a:cxn ang="0">
                    <a:pos x="15" y="8"/>
                  </a:cxn>
                  <a:cxn ang="0">
                    <a:pos x="14" y="9"/>
                  </a:cxn>
                  <a:cxn ang="0">
                    <a:pos x="14" y="7"/>
                  </a:cxn>
                  <a:cxn ang="0">
                    <a:pos x="13" y="4"/>
                  </a:cxn>
                  <a:cxn ang="0">
                    <a:pos x="3" y="2"/>
                  </a:cxn>
                  <a:cxn ang="0">
                    <a:pos x="2" y="4"/>
                  </a:cxn>
                  <a:cxn ang="0">
                    <a:pos x="1" y="4"/>
                  </a:cxn>
                  <a:cxn ang="0">
                    <a:pos x="2" y="1"/>
                  </a:cxn>
                  <a:cxn ang="0">
                    <a:pos x="13" y="3"/>
                  </a:cxn>
                </a:cxnLst>
                <a:rect l="0" t="0" r="r" b="b"/>
                <a:pathLst>
                  <a:path w="15" h="9">
                    <a:moveTo>
                      <a:pt x="13" y="3"/>
                    </a:moveTo>
                    <a:cubicBezTo>
                      <a:pt x="14" y="5"/>
                      <a:pt x="15" y="6"/>
                      <a:pt x="15" y="8"/>
                    </a:cubicBezTo>
                    <a:cubicBezTo>
                      <a:pt x="15" y="9"/>
                      <a:pt x="15" y="9"/>
                      <a:pt x="14" y="9"/>
                    </a:cubicBezTo>
                    <a:cubicBezTo>
                      <a:pt x="13" y="8"/>
                      <a:pt x="15" y="8"/>
                      <a:pt x="14" y="7"/>
                    </a:cubicBezTo>
                    <a:cubicBezTo>
                      <a:pt x="14" y="6"/>
                      <a:pt x="12" y="5"/>
                      <a:pt x="13" y="4"/>
                    </a:cubicBezTo>
                    <a:cubicBezTo>
                      <a:pt x="10" y="2"/>
                      <a:pt x="6" y="1"/>
                      <a:pt x="3" y="2"/>
                    </a:cubicBezTo>
                    <a:cubicBezTo>
                      <a:pt x="3" y="3"/>
                      <a:pt x="2" y="4"/>
                      <a:pt x="2" y="4"/>
                    </a:cubicBezTo>
                    <a:cubicBezTo>
                      <a:pt x="2" y="5"/>
                      <a:pt x="1" y="5"/>
                      <a:pt x="1" y="4"/>
                    </a:cubicBezTo>
                    <a:cubicBezTo>
                      <a:pt x="0" y="3"/>
                      <a:pt x="1" y="2"/>
                      <a:pt x="2" y="1"/>
                    </a:cubicBezTo>
                    <a:cubicBezTo>
                      <a:pt x="6" y="0"/>
                      <a:pt x="10" y="1"/>
                      <a:pt x="13"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3" name="Freeform 659"/>
              <p:cNvSpPr>
                <a:spLocks/>
              </p:cNvSpPr>
              <p:nvPr/>
            </p:nvSpPr>
            <p:spPr bwMode="auto">
              <a:xfrm>
                <a:off x="4015" y="1994"/>
                <a:ext cx="32" cy="38"/>
              </a:xfrm>
              <a:custGeom>
                <a:avLst/>
                <a:gdLst/>
                <a:ahLst/>
                <a:cxnLst>
                  <a:cxn ang="0">
                    <a:pos x="3" y="1"/>
                  </a:cxn>
                  <a:cxn ang="0">
                    <a:pos x="2" y="5"/>
                  </a:cxn>
                  <a:cxn ang="0">
                    <a:pos x="2" y="5"/>
                  </a:cxn>
                  <a:cxn ang="0">
                    <a:pos x="2" y="2"/>
                  </a:cxn>
                  <a:cxn ang="0">
                    <a:pos x="0" y="1"/>
                  </a:cxn>
                  <a:cxn ang="0">
                    <a:pos x="3" y="1"/>
                  </a:cxn>
                </a:cxnLst>
                <a:rect l="0" t="0" r="r" b="b"/>
                <a:pathLst>
                  <a:path w="4" h="5">
                    <a:moveTo>
                      <a:pt x="3" y="1"/>
                    </a:moveTo>
                    <a:cubicBezTo>
                      <a:pt x="4" y="3"/>
                      <a:pt x="4" y="4"/>
                      <a:pt x="2" y="5"/>
                    </a:cubicBezTo>
                    <a:lnTo>
                      <a:pt x="2" y="5"/>
                    </a:lnTo>
                    <a:cubicBezTo>
                      <a:pt x="2" y="4"/>
                      <a:pt x="2" y="3"/>
                      <a:pt x="2" y="2"/>
                    </a:cubicBezTo>
                    <a:cubicBezTo>
                      <a:pt x="2" y="1"/>
                      <a:pt x="1" y="1"/>
                      <a:pt x="0" y="1"/>
                    </a:cubicBezTo>
                    <a:cubicBezTo>
                      <a:pt x="0" y="0"/>
                      <a:pt x="2"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4" name="Freeform 660"/>
              <p:cNvSpPr>
                <a:spLocks/>
              </p:cNvSpPr>
              <p:nvPr/>
            </p:nvSpPr>
            <p:spPr bwMode="auto">
              <a:xfrm>
                <a:off x="3726" y="2024"/>
                <a:ext cx="172" cy="91"/>
              </a:xfrm>
              <a:custGeom>
                <a:avLst/>
                <a:gdLst/>
                <a:ahLst/>
                <a:cxnLst>
                  <a:cxn ang="0">
                    <a:pos x="17" y="3"/>
                  </a:cxn>
                  <a:cxn ang="0">
                    <a:pos x="21" y="8"/>
                  </a:cxn>
                  <a:cxn ang="0">
                    <a:pos x="20" y="7"/>
                  </a:cxn>
                  <a:cxn ang="0">
                    <a:pos x="20" y="5"/>
                  </a:cxn>
                  <a:cxn ang="0">
                    <a:pos x="11" y="4"/>
                  </a:cxn>
                  <a:cxn ang="0">
                    <a:pos x="11" y="7"/>
                  </a:cxn>
                  <a:cxn ang="0">
                    <a:pos x="1" y="11"/>
                  </a:cxn>
                  <a:cxn ang="0">
                    <a:pos x="1" y="7"/>
                  </a:cxn>
                  <a:cxn ang="0">
                    <a:pos x="2" y="7"/>
                  </a:cxn>
                  <a:cxn ang="0">
                    <a:pos x="2" y="9"/>
                  </a:cxn>
                  <a:cxn ang="0">
                    <a:pos x="8" y="6"/>
                  </a:cxn>
                  <a:cxn ang="0">
                    <a:pos x="13" y="2"/>
                  </a:cxn>
                  <a:cxn ang="0">
                    <a:pos x="17" y="3"/>
                  </a:cxn>
                </a:cxnLst>
                <a:rect l="0" t="0" r="r" b="b"/>
                <a:pathLst>
                  <a:path w="22" h="12">
                    <a:moveTo>
                      <a:pt x="17" y="3"/>
                    </a:moveTo>
                    <a:cubicBezTo>
                      <a:pt x="18" y="5"/>
                      <a:pt x="22" y="4"/>
                      <a:pt x="21" y="8"/>
                    </a:cubicBezTo>
                    <a:cubicBezTo>
                      <a:pt x="21" y="8"/>
                      <a:pt x="20" y="8"/>
                      <a:pt x="20" y="7"/>
                    </a:cubicBezTo>
                    <a:cubicBezTo>
                      <a:pt x="21" y="7"/>
                      <a:pt x="20" y="6"/>
                      <a:pt x="20" y="5"/>
                    </a:cubicBezTo>
                    <a:cubicBezTo>
                      <a:pt x="16" y="6"/>
                      <a:pt x="15" y="0"/>
                      <a:pt x="11" y="4"/>
                    </a:cubicBezTo>
                    <a:cubicBezTo>
                      <a:pt x="12" y="5"/>
                      <a:pt x="11" y="6"/>
                      <a:pt x="11" y="7"/>
                    </a:cubicBezTo>
                    <a:cubicBezTo>
                      <a:pt x="7" y="6"/>
                      <a:pt x="5" y="12"/>
                      <a:pt x="1" y="11"/>
                    </a:cubicBezTo>
                    <a:cubicBezTo>
                      <a:pt x="0" y="10"/>
                      <a:pt x="1" y="8"/>
                      <a:pt x="1" y="7"/>
                    </a:cubicBezTo>
                    <a:cubicBezTo>
                      <a:pt x="1" y="7"/>
                      <a:pt x="1" y="7"/>
                      <a:pt x="2" y="7"/>
                    </a:cubicBezTo>
                    <a:cubicBezTo>
                      <a:pt x="2" y="8"/>
                      <a:pt x="2" y="8"/>
                      <a:pt x="2" y="9"/>
                    </a:cubicBezTo>
                    <a:cubicBezTo>
                      <a:pt x="5" y="10"/>
                      <a:pt x="6" y="7"/>
                      <a:pt x="8" y="6"/>
                    </a:cubicBezTo>
                    <a:cubicBezTo>
                      <a:pt x="10" y="5"/>
                      <a:pt x="10" y="3"/>
                      <a:pt x="13" y="2"/>
                    </a:cubicBezTo>
                    <a:cubicBezTo>
                      <a:pt x="14" y="2"/>
                      <a:pt x="17" y="0"/>
                      <a:pt x="17"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5" name="Freeform 661"/>
              <p:cNvSpPr>
                <a:spLocks/>
              </p:cNvSpPr>
              <p:nvPr/>
            </p:nvSpPr>
            <p:spPr bwMode="auto">
              <a:xfrm>
                <a:off x="3624" y="2032"/>
                <a:ext cx="31" cy="83"/>
              </a:xfrm>
              <a:custGeom>
                <a:avLst/>
                <a:gdLst/>
                <a:ahLst/>
                <a:cxnLst>
                  <a:cxn ang="0">
                    <a:pos x="3" y="2"/>
                  </a:cxn>
                  <a:cxn ang="0">
                    <a:pos x="4" y="5"/>
                  </a:cxn>
                  <a:cxn ang="0">
                    <a:pos x="4" y="9"/>
                  </a:cxn>
                  <a:cxn ang="0">
                    <a:pos x="0" y="9"/>
                  </a:cxn>
                  <a:cxn ang="0">
                    <a:pos x="0" y="9"/>
                  </a:cxn>
                  <a:cxn ang="0">
                    <a:pos x="3" y="8"/>
                  </a:cxn>
                  <a:cxn ang="0">
                    <a:pos x="3" y="5"/>
                  </a:cxn>
                  <a:cxn ang="0">
                    <a:pos x="1" y="1"/>
                  </a:cxn>
                  <a:cxn ang="0">
                    <a:pos x="0" y="1"/>
                  </a:cxn>
                  <a:cxn ang="0">
                    <a:pos x="3" y="2"/>
                  </a:cxn>
                </a:cxnLst>
                <a:rect l="0" t="0" r="r" b="b"/>
                <a:pathLst>
                  <a:path w="4" h="11">
                    <a:moveTo>
                      <a:pt x="3" y="2"/>
                    </a:moveTo>
                    <a:cubicBezTo>
                      <a:pt x="3" y="3"/>
                      <a:pt x="4" y="4"/>
                      <a:pt x="4" y="5"/>
                    </a:cubicBezTo>
                    <a:cubicBezTo>
                      <a:pt x="4" y="6"/>
                      <a:pt x="4" y="8"/>
                      <a:pt x="4" y="9"/>
                    </a:cubicBezTo>
                    <a:cubicBezTo>
                      <a:pt x="3" y="10"/>
                      <a:pt x="1" y="11"/>
                      <a:pt x="0" y="9"/>
                    </a:cubicBezTo>
                    <a:cubicBezTo>
                      <a:pt x="0" y="9"/>
                      <a:pt x="0" y="9"/>
                      <a:pt x="0" y="9"/>
                    </a:cubicBezTo>
                    <a:cubicBezTo>
                      <a:pt x="1" y="9"/>
                      <a:pt x="3" y="9"/>
                      <a:pt x="3" y="8"/>
                    </a:cubicBezTo>
                    <a:cubicBezTo>
                      <a:pt x="3" y="7"/>
                      <a:pt x="2" y="6"/>
                      <a:pt x="3" y="5"/>
                    </a:cubicBezTo>
                    <a:cubicBezTo>
                      <a:pt x="2" y="4"/>
                      <a:pt x="3" y="2"/>
                      <a:pt x="1" y="1"/>
                    </a:cubicBezTo>
                    <a:cubicBezTo>
                      <a:pt x="1" y="2"/>
                      <a:pt x="0" y="1"/>
                      <a:pt x="0" y="1"/>
                    </a:cubicBezTo>
                    <a:cubicBezTo>
                      <a:pt x="1" y="0"/>
                      <a:pt x="3" y="1"/>
                      <a:pt x="3"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6" name="Freeform 662"/>
              <p:cNvSpPr>
                <a:spLocks/>
              </p:cNvSpPr>
              <p:nvPr/>
            </p:nvSpPr>
            <p:spPr bwMode="auto">
              <a:xfrm>
                <a:off x="3906" y="2047"/>
                <a:ext cx="39" cy="68"/>
              </a:xfrm>
              <a:custGeom>
                <a:avLst/>
                <a:gdLst/>
                <a:ahLst/>
                <a:cxnLst>
                  <a:cxn ang="0">
                    <a:pos x="5" y="3"/>
                  </a:cxn>
                  <a:cxn ang="0">
                    <a:pos x="2" y="9"/>
                  </a:cxn>
                  <a:cxn ang="0">
                    <a:pos x="1" y="9"/>
                  </a:cxn>
                  <a:cxn ang="0">
                    <a:pos x="2" y="2"/>
                  </a:cxn>
                  <a:cxn ang="0">
                    <a:pos x="2" y="0"/>
                  </a:cxn>
                  <a:cxn ang="0">
                    <a:pos x="5" y="3"/>
                  </a:cxn>
                </a:cxnLst>
                <a:rect l="0" t="0" r="r" b="b"/>
                <a:pathLst>
                  <a:path w="5" h="9">
                    <a:moveTo>
                      <a:pt x="5" y="3"/>
                    </a:moveTo>
                    <a:cubicBezTo>
                      <a:pt x="5" y="5"/>
                      <a:pt x="1" y="7"/>
                      <a:pt x="2" y="9"/>
                    </a:cubicBezTo>
                    <a:lnTo>
                      <a:pt x="1" y="9"/>
                    </a:lnTo>
                    <a:cubicBezTo>
                      <a:pt x="0" y="6"/>
                      <a:pt x="5" y="4"/>
                      <a:pt x="2" y="2"/>
                    </a:cubicBezTo>
                    <a:lnTo>
                      <a:pt x="2" y="0"/>
                    </a:lnTo>
                    <a:cubicBezTo>
                      <a:pt x="3" y="0"/>
                      <a:pt x="4" y="2"/>
                      <a:pt x="5"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7" name="Freeform 663"/>
              <p:cNvSpPr>
                <a:spLocks/>
              </p:cNvSpPr>
              <p:nvPr/>
            </p:nvSpPr>
            <p:spPr bwMode="auto">
              <a:xfrm>
                <a:off x="3984" y="2047"/>
                <a:ext cx="55" cy="45"/>
              </a:xfrm>
              <a:custGeom>
                <a:avLst/>
                <a:gdLst/>
                <a:ahLst/>
                <a:cxnLst>
                  <a:cxn ang="0">
                    <a:pos x="6" y="0"/>
                  </a:cxn>
                  <a:cxn ang="0">
                    <a:pos x="3" y="6"/>
                  </a:cxn>
                  <a:cxn ang="0">
                    <a:pos x="2" y="6"/>
                  </a:cxn>
                  <a:cxn ang="0">
                    <a:pos x="1" y="2"/>
                  </a:cxn>
                  <a:cxn ang="0">
                    <a:pos x="1" y="2"/>
                  </a:cxn>
                  <a:cxn ang="0">
                    <a:pos x="2" y="4"/>
                  </a:cxn>
                  <a:cxn ang="0">
                    <a:pos x="5" y="0"/>
                  </a:cxn>
                  <a:cxn ang="0">
                    <a:pos x="6" y="0"/>
                  </a:cxn>
                </a:cxnLst>
                <a:rect l="0" t="0" r="r" b="b"/>
                <a:pathLst>
                  <a:path w="7" h="6">
                    <a:moveTo>
                      <a:pt x="6" y="0"/>
                    </a:moveTo>
                    <a:cubicBezTo>
                      <a:pt x="7" y="3"/>
                      <a:pt x="4" y="4"/>
                      <a:pt x="3" y="6"/>
                    </a:cubicBezTo>
                    <a:cubicBezTo>
                      <a:pt x="3" y="6"/>
                      <a:pt x="2" y="6"/>
                      <a:pt x="2" y="6"/>
                    </a:cubicBezTo>
                    <a:cubicBezTo>
                      <a:pt x="1" y="5"/>
                      <a:pt x="0" y="4"/>
                      <a:pt x="1" y="2"/>
                    </a:cubicBezTo>
                    <a:cubicBezTo>
                      <a:pt x="1" y="2"/>
                      <a:pt x="1" y="2"/>
                      <a:pt x="1" y="2"/>
                    </a:cubicBezTo>
                    <a:cubicBezTo>
                      <a:pt x="3" y="2"/>
                      <a:pt x="2" y="4"/>
                      <a:pt x="2" y="4"/>
                    </a:cubicBezTo>
                    <a:cubicBezTo>
                      <a:pt x="4" y="3"/>
                      <a:pt x="5" y="2"/>
                      <a:pt x="5" y="0"/>
                    </a:cubicBezTo>
                    <a:lnTo>
                      <a:pt x="6"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8" name="Freeform 664"/>
              <p:cNvSpPr>
                <a:spLocks/>
              </p:cNvSpPr>
              <p:nvPr/>
            </p:nvSpPr>
            <p:spPr bwMode="auto">
              <a:xfrm>
                <a:off x="3546" y="2054"/>
                <a:ext cx="86" cy="46"/>
              </a:xfrm>
              <a:custGeom>
                <a:avLst/>
                <a:gdLst/>
                <a:ahLst/>
                <a:cxnLst>
                  <a:cxn ang="0">
                    <a:pos x="11" y="3"/>
                  </a:cxn>
                  <a:cxn ang="0">
                    <a:pos x="10" y="5"/>
                  </a:cxn>
                  <a:cxn ang="0">
                    <a:pos x="3" y="2"/>
                  </a:cxn>
                  <a:cxn ang="0">
                    <a:pos x="2" y="6"/>
                  </a:cxn>
                  <a:cxn ang="0">
                    <a:pos x="0" y="5"/>
                  </a:cxn>
                  <a:cxn ang="0">
                    <a:pos x="3" y="1"/>
                  </a:cxn>
                  <a:cxn ang="0">
                    <a:pos x="11" y="3"/>
                  </a:cxn>
                </a:cxnLst>
                <a:rect l="0" t="0" r="r" b="b"/>
                <a:pathLst>
                  <a:path w="11" h="6">
                    <a:moveTo>
                      <a:pt x="11" y="3"/>
                    </a:moveTo>
                    <a:cubicBezTo>
                      <a:pt x="11" y="4"/>
                      <a:pt x="11" y="4"/>
                      <a:pt x="10" y="5"/>
                    </a:cubicBezTo>
                    <a:cubicBezTo>
                      <a:pt x="8" y="3"/>
                      <a:pt x="6" y="2"/>
                      <a:pt x="3" y="2"/>
                    </a:cubicBezTo>
                    <a:cubicBezTo>
                      <a:pt x="2" y="3"/>
                      <a:pt x="1" y="4"/>
                      <a:pt x="2" y="6"/>
                    </a:cubicBezTo>
                    <a:cubicBezTo>
                      <a:pt x="1" y="6"/>
                      <a:pt x="0" y="5"/>
                      <a:pt x="0" y="5"/>
                    </a:cubicBezTo>
                    <a:cubicBezTo>
                      <a:pt x="0" y="3"/>
                      <a:pt x="2" y="2"/>
                      <a:pt x="3" y="1"/>
                    </a:cubicBezTo>
                    <a:cubicBezTo>
                      <a:pt x="5" y="0"/>
                      <a:pt x="9" y="0"/>
                      <a:pt x="11"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89" name="Freeform 665"/>
              <p:cNvSpPr>
                <a:spLocks/>
              </p:cNvSpPr>
              <p:nvPr/>
            </p:nvSpPr>
            <p:spPr bwMode="auto">
              <a:xfrm>
                <a:off x="3820" y="2069"/>
                <a:ext cx="62" cy="31"/>
              </a:xfrm>
              <a:custGeom>
                <a:avLst/>
                <a:gdLst/>
                <a:ahLst/>
                <a:cxnLst>
                  <a:cxn ang="0">
                    <a:pos x="6" y="1"/>
                  </a:cxn>
                  <a:cxn ang="0">
                    <a:pos x="7" y="4"/>
                  </a:cxn>
                  <a:cxn ang="0">
                    <a:pos x="3" y="2"/>
                  </a:cxn>
                  <a:cxn ang="0">
                    <a:pos x="0" y="1"/>
                  </a:cxn>
                  <a:cxn ang="0">
                    <a:pos x="6" y="1"/>
                  </a:cxn>
                </a:cxnLst>
                <a:rect l="0" t="0" r="r" b="b"/>
                <a:pathLst>
                  <a:path w="8" h="4">
                    <a:moveTo>
                      <a:pt x="6" y="1"/>
                    </a:moveTo>
                    <a:cubicBezTo>
                      <a:pt x="7" y="2"/>
                      <a:pt x="8" y="3"/>
                      <a:pt x="7" y="4"/>
                    </a:cubicBezTo>
                    <a:cubicBezTo>
                      <a:pt x="6" y="2"/>
                      <a:pt x="5" y="2"/>
                      <a:pt x="3" y="2"/>
                    </a:cubicBezTo>
                    <a:cubicBezTo>
                      <a:pt x="2" y="2"/>
                      <a:pt x="0" y="3"/>
                      <a:pt x="0" y="1"/>
                    </a:cubicBezTo>
                    <a:cubicBezTo>
                      <a:pt x="1" y="0"/>
                      <a:pt x="5" y="0"/>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0" name="Freeform 666"/>
              <p:cNvSpPr>
                <a:spLocks/>
              </p:cNvSpPr>
              <p:nvPr/>
            </p:nvSpPr>
            <p:spPr bwMode="auto">
              <a:xfrm>
                <a:off x="4054" y="2092"/>
                <a:ext cx="79" cy="38"/>
              </a:xfrm>
              <a:custGeom>
                <a:avLst/>
                <a:gdLst/>
                <a:ahLst/>
                <a:cxnLst>
                  <a:cxn ang="0">
                    <a:pos x="9" y="3"/>
                  </a:cxn>
                  <a:cxn ang="0">
                    <a:pos x="10" y="5"/>
                  </a:cxn>
                  <a:cxn ang="0">
                    <a:pos x="7" y="2"/>
                  </a:cxn>
                  <a:cxn ang="0">
                    <a:pos x="1" y="3"/>
                  </a:cxn>
                  <a:cxn ang="0">
                    <a:pos x="1" y="4"/>
                  </a:cxn>
                  <a:cxn ang="0">
                    <a:pos x="0" y="1"/>
                  </a:cxn>
                  <a:cxn ang="0">
                    <a:pos x="4" y="0"/>
                  </a:cxn>
                  <a:cxn ang="0">
                    <a:pos x="9" y="3"/>
                  </a:cxn>
                </a:cxnLst>
                <a:rect l="0" t="0" r="r" b="b"/>
                <a:pathLst>
                  <a:path w="10" h="5">
                    <a:moveTo>
                      <a:pt x="9" y="3"/>
                    </a:moveTo>
                    <a:cubicBezTo>
                      <a:pt x="9" y="4"/>
                      <a:pt x="10" y="5"/>
                      <a:pt x="10" y="5"/>
                    </a:cubicBezTo>
                    <a:cubicBezTo>
                      <a:pt x="8" y="5"/>
                      <a:pt x="9" y="3"/>
                      <a:pt x="7" y="2"/>
                    </a:cubicBezTo>
                    <a:cubicBezTo>
                      <a:pt x="5" y="2"/>
                      <a:pt x="3" y="1"/>
                      <a:pt x="1" y="3"/>
                    </a:cubicBezTo>
                    <a:cubicBezTo>
                      <a:pt x="1" y="3"/>
                      <a:pt x="1" y="4"/>
                      <a:pt x="1" y="4"/>
                    </a:cubicBezTo>
                    <a:cubicBezTo>
                      <a:pt x="0" y="4"/>
                      <a:pt x="0" y="2"/>
                      <a:pt x="0" y="1"/>
                    </a:cubicBezTo>
                    <a:cubicBezTo>
                      <a:pt x="1" y="0"/>
                      <a:pt x="3" y="0"/>
                      <a:pt x="4" y="0"/>
                    </a:cubicBezTo>
                    <a:cubicBezTo>
                      <a:pt x="6" y="1"/>
                      <a:pt x="9" y="0"/>
                      <a:pt x="9"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1" name="Freeform 667"/>
              <p:cNvSpPr>
                <a:spLocks/>
              </p:cNvSpPr>
              <p:nvPr/>
            </p:nvSpPr>
            <p:spPr bwMode="auto">
              <a:xfrm>
                <a:off x="3874" y="2092"/>
                <a:ext cx="24" cy="38"/>
              </a:xfrm>
              <a:custGeom>
                <a:avLst/>
                <a:gdLst/>
                <a:ahLst/>
                <a:cxnLst>
                  <a:cxn ang="0">
                    <a:pos x="2" y="3"/>
                  </a:cxn>
                  <a:cxn ang="0">
                    <a:pos x="0" y="5"/>
                  </a:cxn>
                  <a:cxn ang="0">
                    <a:pos x="1" y="1"/>
                  </a:cxn>
                  <a:cxn ang="0">
                    <a:pos x="2" y="1"/>
                  </a:cxn>
                  <a:cxn ang="0">
                    <a:pos x="2" y="3"/>
                  </a:cxn>
                </a:cxnLst>
                <a:rect l="0" t="0" r="r" b="b"/>
                <a:pathLst>
                  <a:path w="3" h="5">
                    <a:moveTo>
                      <a:pt x="2" y="3"/>
                    </a:moveTo>
                    <a:cubicBezTo>
                      <a:pt x="2" y="4"/>
                      <a:pt x="1" y="5"/>
                      <a:pt x="0" y="5"/>
                    </a:cubicBezTo>
                    <a:cubicBezTo>
                      <a:pt x="1" y="3"/>
                      <a:pt x="1" y="2"/>
                      <a:pt x="1" y="1"/>
                    </a:cubicBezTo>
                    <a:cubicBezTo>
                      <a:pt x="1" y="0"/>
                      <a:pt x="2" y="0"/>
                      <a:pt x="2" y="1"/>
                    </a:cubicBezTo>
                    <a:cubicBezTo>
                      <a:pt x="2" y="2"/>
                      <a:pt x="3" y="2"/>
                      <a:pt x="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2" name="Freeform 668"/>
              <p:cNvSpPr>
                <a:spLocks/>
              </p:cNvSpPr>
              <p:nvPr/>
            </p:nvSpPr>
            <p:spPr bwMode="auto">
              <a:xfrm>
                <a:off x="3561" y="2107"/>
                <a:ext cx="79" cy="99"/>
              </a:xfrm>
              <a:custGeom>
                <a:avLst/>
                <a:gdLst/>
                <a:ahLst/>
                <a:cxnLst>
                  <a:cxn ang="0">
                    <a:pos x="7" y="1"/>
                  </a:cxn>
                  <a:cxn ang="0">
                    <a:pos x="8" y="12"/>
                  </a:cxn>
                  <a:cxn ang="0">
                    <a:pos x="7" y="12"/>
                  </a:cxn>
                  <a:cxn ang="0">
                    <a:pos x="6" y="11"/>
                  </a:cxn>
                  <a:cxn ang="0">
                    <a:pos x="8" y="10"/>
                  </a:cxn>
                  <a:cxn ang="0">
                    <a:pos x="7" y="9"/>
                  </a:cxn>
                  <a:cxn ang="0">
                    <a:pos x="3" y="9"/>
                  </a:cxn>
                  <a:cxn ang="0">
                    <a:pos x="8" y="7"/>
                  </a:cxn>
                  <a:cxn ang="0">
                    <a:pos x="8" y="7"/>
                  </a:cxn>
                  <a:cxn ang="0">
                    <a:pos x="5" y="2"/>
                  </a:cxn>
                  <a:cxn ang="0">
                    <a:pos x="2" y="2"/>
                  </a:cxn>
                  <a:cxn ang="0">
                    <a:pos x="0" y="3"/>
                  </a:cxn>
                  <a:cxn ang="0">
                    <a:pos x="3" y="0"/>
                  </a:cxn>
                  <a:cxn ang="0">
                    <a:pos x="7" y="1"/>
                  </a:cxn>
                </a:cxnLst>
                <a:rect l="0" t="0" r="r" b="b"/>
                <a:pathLst>
                  <a:path w="10" h="13">
                    <a:moveTo>
                      <a:pt x="7" y="1"/>
                    </a:moveTo>
                    <a:cubicBezTo>
                      <a:pt x="9" y="5"/>
                      <a:pt x="10" y="9"/>
                      <a:pt x="8" y="12"/>
                    </a:cubicBezTo>
                    <a:cubicBezTo>
                      <a:pt x="8" y="12"/>
                      <a:pt x="7" y="13"/>
                      <a:pt x="7" y="12"/>
                    </a:cubicBezTo>
                    <a:cubicBezTo>
                      <a:pt x="6" y="12"/>
                      <a:pt x="6" y="12"/>
                      <a:pt x="6" y="11"/>
                    </a:cubicBezTo>
                    <a:cubicBezTo>
                      <a:pt x="7" y="11"/>
                      <a:pt x="8" y="11"/>
                      <a:pt x="8" y="10"/>
                    </a:cubicBezTo>
                    <a:cubicBezTo>
                      <a:pt x="8" y="9"/>
                      <a:pt x="7" y="9"/>
                      <a:pt x="7" y="9"/>
                    </a:cubicBezTo>
                    <a:cubicBezTo>
                      <a:pt x="5" y="8"/>
                      <a:pt x="4" y="11"/>
                      <a:pt x="3" y="9"/>
                    </a:cubicBezTo>
                    <a:cubicBezTo>
                      <a:pt x="4" y="8"/>
                      <a:pt x="6" y="7"/>
                      <a:pt x="8" y="7"/>
                    </a:cubicBezTo>
                    <a:lnTo>
                      <a:pt x="8" y="7"/>
                    </a:lnTo>
                    <a:cubicBezTo>
                      <a:pt x="8" y="5"/>
                      <a:pt x="7" y="3"/>
                      <a:pt x="5" y="2"/>
                    </a:cubicBezTo>
                    <a:cubicBezTo>
                      <a:pt x="4" y="2"/>
                      <a:pt x="3" y="1"/>
                      <a:pt x="2" y="2"/>
                    </a:cubicBezTo>
                    <a:cubicBezTo>
                      <a:pt x="1" y="2"/>
                      <a:pt x="1" y="3"/>
                      <a:pt x="0" y="3"/>
                    </a:cubicBezTo>
                    <a:cubicBezTo>
                      <a:pt x="0" y="2"/>
                      <a:pt x="2" y="0"/>
                      <a:pt x="3" y="0"/>
                    </a:cubicBezTo>
                    <a:cubicBezTo>
                      <a:pt x="5" y="0"/>
                      <a:pt x="6"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3" name="Freeform 669"/>
              <p:cNvSpPr>
                <a:spLocks/>
              </p:cNvSpPr>
              <p:nvPr/>
            </p:nvSpPr>
            <p:spPr bwMode="auto">
              <a:xfrm>
                <a:off x="3734" y="2107"/>
                <a:ext cx="93" cy="106"/>
              </a:xfrm>
              <a:custGeom>
                <a:avLst/>
                <a:gdLst/>
                <a:ahLst/>
                <a:cxnLst>
                  <a:cxn ang="0">
                    <a:pos x="9" y="2"/>
                  </a:cxn>
                  <a:cxn ang="0">
                    <a:pos x="12" y="6"/>
                  </a:cxn>
                  <a:cxn ang="0">
                    <a:pos x="9" y="10"/>
                  </a:cxn>
                  <a:cxn ang="0">
                    <a:pos x="7" y="14"/>
                  </a:cxn>
                  <a:cxn ang="0">
                    <a:pos x="5" y="13"/>
                  </a:cxn>
                  <a:cxn ang="0">
                    <a:pos x="8" y="11"/>
                  </a:cxn>
                  <a:cxn ang="0">
                    <a:pos x="9" y="4"/>
                  </a:cxn>
                  <a:cxn ang="0">
                    <a:pos x="4" y="2"/>
                  </a:cxn>
                  <a:cxn ang="0">
                    <a:pos x="0" y="4"/>
                  </a:cxn>
                  <a:cxn ang="0">
                    <a:pos x="9" y="2"/>
                  </a:cxn>
                </a:cxnLst>
                <a:rect l="0" t="0" r="r" b="b"/>
                <a:pathLst>
                  <a:path w="12" h="14">
                    <a:moveTo>
                      <a:pt x="9" y="2"/>
                    </a:moveTo>
                    <a:cubicBezTo>
                      <a:pt x="10" y="4"/>
                      <a:pt x="11" y="4"/>
                      <a:pt x="12" y="6"/>
                    </a:cubicBezTo>
                    <a:cubicBezTo>
                      <a:pt x="9" y="6"/>
                      <a:pt x="10" y="9"/>
                      <a:pt x="9" y="10"/>
                    </a:cubicBezTo>
                    <a:cubicBezTo>
                      <a:pt x="9" y="12"/>
                      <a:pt x="8" y="13"/>
                      <a:pt x="7" y="14"/>
                    </a:cubicBezTo>
                    <a:cubicBezTo>
                      <a:pt x="6" y="14"/>
                      <a:pt x="6" y="13"/>
                      <a:pt x="5" y="13"/>
                    </a:cubicBezTo>
                    <a:cubicBezTo>
                      <a:pt x="6" y="12"/>
                      <a:pt x="8" y="13"/>
                      <a:pt x="8" y="11"/>
                    </a:cubicBezTo>
                    <a:cubicBezTo>
                      <a:pt x="8" y="9"/>
                      <a:pt x="8" y="6"/>
                      <a:pt x="9" y="4"/>
                    </a:cubicBezTo>
                    <a:cubicBezTo>
                      <a:pt x="8" y="3"/>
                      <a:pt x="6" y="2"/>
                      <a:pt x="4" y="2"/>
                    </a:cubicBezTo>
                    <a:cubicBezTo>
                      <a:pt x="2" y="3"/>
                      <a:pt x="2" y="6"/>
                      <a:pt x="0" y="4"/>
                    </a:cubicBezTo>
                    <a:cubicBezTo>
                      <a:pt x="1" y="1"/>
                      <a:pt x="6" y="0"/>
                      <a:pt x="9"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4" name="Freeform 670"/>
              <p:cNvSpPr>
                <a:spLocks/>
              </p:cNvSpPr>
              <p:nvPr/>
            </p:nvSpPr>
            <p:spPr bwMode="auto">
              <a:xfrm>
                <a:off x="3867" y="2115"/>
                <a:ext cx="54" cy="45"/>
              </a:xfrm>
              <a:custGeom>
                <a:avLst/>
                <a:gdLst/>
                <a:ahLst/>
                <a:cxnLst>
                  <a:cxn ang="0">
                    <a:pos x="6" y="1"/>
                  </a:cxn>
                  <a:cxn ang="0">
                    <a:pos x="2" y="5"/>
                  </a:cxn>
                  <a:cxn ang="0">
                    <a:pos x="0" y="4"/>
                  </a:cxn>
                  <a:cxn ang="0">
                    <a:pos x="1" y="2"/>
                  </a:cxn>
                  <a:cxn ang="0">
                    <a:pos x="2" y="3"/>
                  </a:cxn>
                  <a:cxn ang="0">
                    <a:pos x="6" y="0"/>
                  </a:cxn>
                  <a:cxn ang="0">
                    <a:pos x="6" y="1"/>
                  </a:cxn>
                </a:cxnLst>
                <a:rect l="0" t="0" r="r" b="b"/>
                <a:pathLst>
                  <a:path w="7" h="6">
                    <a:moveTo>
                      <a:pt x="6" y="1"/>
                    </a:moveTo>
                    <a:cubicBezTo>
                      <a:pt x="7" y="3"/>
                      <a:pt x="4" y="4"/>
                      <a:pt x="2" y="5"/>
                    </a:cubicBezTo>
                    <a:cubicBezTo>
                      <a:pt x="1" y="6"/>
                      <a:pt x="1" y="5"/>
                      <a:pt x="0" y="4"/>
                    </a:cubicBezTo>
                    <a:cubicBezTo>
                      <a:pt x="1" y="3"/>
                      <a:pt x="0" y="3"/>
                      <a:pt x="1" y="2"/>
                    </a:cubicBezTo>
                    <a:cubicBezTo>
                      <a:pt x="2" y="2"/>
                      <a:pt x="2" y="3"/>
                      <a:pt x="2" y="3"/>
                    </a:cubicBezTo>
                    <a:cubicBezTo>
                      <a:pt x="4" y="4"/>
                      <a:pt x="5" y="1"/>
                      <a:pt x="6" y="0"/>
                    </a:cubicBezTo>
                    <a:lnTo>
                      <a:pt x="6" y="1"/>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5" name="Freeform 671"/>
              <p:cNvSpPr>
                <a:spLocks/>
              </p:cNvSpPr>
              <p:nvPr/>
            </p:nvSpPr>
            <p:spPr bwMode="auto">
              <a:xfrm>
                <a:off x="4125" y="2130"/>
                <a:ext cx="23" cy="23"/>
              </a:xfrm>
              <a:custGeom>
                <a:avLst/>
                <a:gdLst/>
                <a:ahLst/>
                <a:cxnLst>
                  <a:cxn ang="0">
                    <a:pos x="3" y="0"/>
                  </a:cxn>
                  <a:cxn ang="0">
                    <a:pos x="2" y="3"/>
                  </a:cxn>
                  <a:cxn ang="0">
                    <a:pos x="0" y="2"/>
                  </a:cxn>
                  <a:cxn ang="0">
                    <a:pos x="3" y="0"/>
                  </a:cxn>
                </a:cxnLst>
                <a:rect l="0" t="0" r="r" b="b"/>
                <a:pathLst>
                  <a:path w="3" h="3">
                    <a:moveTo>
                      <a:pt x="3" y="0"/>
                    </a:moveTo>
                    <a:cubicBezTo>
                      <a:pt x="3" y="1"/>
                      <a:pt x="3" y="2"/>
                      <a:pt x="2" y="3"/>
                    </a:cubicBezTo>
                    <a:cubicBezTo>
                      <a:pt x="1" y="3"/>
                      <a:pt x="1" y="2"/>
                      <a:pt x="0" y="2"/>
                    </a:cubicBezTo>
                    <a:cubicBezTo>
                      <a:pt x="1" y="1"/>
                      <a:pt x="2" y="0"/>
                      <a:pt x="3"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6" name="Freeform 672"/>
              <p:cNvSpPr>
                <a:spLocks/>
              </p:cNvSpPr>
              <p:nvPr/>
            </p:nvSpPr>
            <p:spPr bwMode="auto">
              <a:xfrm>
                <a:off x="3953" y="2122"/>
                <a:ext cx="148" cy="122"/>
              </a:xfrm>
              <a:custGeom>
                <a:avLst/>
                <a:gdLst/>
                <a:ahLst/>
                <a:cxnLst>
                  <a:cxn ang="0">
                    <a:pos x="19" y="1"/>
                  </a:cxn>
                  <a:cxn ang="0">
                    <a:pos x="17" y="5"/>
                  </a:cxn>
                  <a:cxn ang="0">
                    <a:pos x="17" y="10"/>
                  </a:cxn>
                  <a:cxn ang="0">
                    <a:pos x="15" y="12"/>
                  </a:cxn>
                  <a:cxn ang="0">
                    <a:pos x="19" y="15"/>
                  </a:cxn>
                  <a:cxn ang="0">
                    <a:pos x="11" y="14"/>
                  </a:cxn>
                  <a:cxn ang="0">
                    <a:pos x="9" y="16"/>
                  </a:cxn>
                  <a:cxn ang="0">
                    <a:pos x="12" y="11"/>
                  </a:cxn>
                  <a:cxn ang="0">
                    <a:pos x="12" y="9"/>
                  </a:cxn>
                  <a:cxn ang="0">
                    <a:pos x="9" y="5"/>
                  </a:cxn>
                  <a:cxn ang="0">
                    <a:pos x="4" y="3"/>
                  </a:cxn>
                  <a:cxn ang="0">
                    <a:pos x="1" y="8"/>
                  </a:cxn>
                  <a:cxn ang="0">
                    <a:pos x="0" y="8"/>
                  </a:cxn>
                  <a:cxn ang="0">
                    <a:pos x="2" y="3"/>
                  </a:cxn>
                  <a:cxn ang="0">
                    <a:pos x="7" y="2"/>
                  </a:cxn>
                  <a:cxn ang="0">
                    <a:pos x="13" y="7"/>
                  </a:cxn>
                  <a:cxn ang="0">
                    <a:pos x="13" y="10"/>
                  </a:cxn>
                  <a:cxn ang="0">
                    <a:pos x="12" y="12"/>
                  </a:cxn>
                  <a:cxn ang="0">
                    <a:pos x="14" y="12"/>
                  </a:cxn>
                  <a:cxn ang="0">
                    <a:pos x="16" y="8"/>
                  </a:cxn>
                  <a:cxn ang="0">
                    <a:pos x="16" y="2"/>
                  </a:cxn>
                  <a:cxn ang="0">
                    <a:pos x="19" y="1"/>
                  </a:cxn>
                </a:cxnLst>
                <a:rect l="0" t="0" r="r" b="b"/>
                <a:pathLst>
                  <a:path w="19" h="16">
                    <a:moveTo>
                      <a:pt x="19" y="1"/>
                    </a:moveTo>
                    <a:cubicBezTo>
                      <a:pt x="18" y="2"/>
                      <a:pt x="15" y="3"/>
                      <a:pt x="17" y="5"/>
                    </a:cubicBezTo>
                    <a:cubicBezTo>
                      <a:pt x="17" y="7"/>
                      <a:pt x="18" y="9"/>
                      <a:pt x="17" y="10"/>
                    </a:cubicBezTo>
                    <a:lnTo>
                      <a:pt x="15" y="12"/>
                    </a:lnTo>
                    <a:cubicBezTo>
                      <a:pt x="16" y="13"/>
                      <a:pt x="18" y="13"/>
                      <a:pt x="19" y="15"/>
                    </a:cubicBezTo>
                    <a:cubicBezTo>
                      <a:pt x="16" y="15"/>
                      <a:pt x="13" y="12"/>
                      <a:pt x="11" y="14"/>
                    </a:cubicBezTo>
                    <a:cubicBezTo>
                      <a:pt x="10" y="14"/>
                      <a:pt x="10" y="16"/>
                      <a:pt x="9" y="16"/>
                    </a:cubicBezTo>
                    <a:cubicBezTo>
                      <a:pt x="9" y="13"/>
                      <a:pt x="12" y="13"/>
                      <a:pt x="12" y="11"/>
                    </a:cubicBezTo>
                    <a:cubicBezTo>
                      <a:pt x="13" y="10"/>
                      <a:pt x="12" y="9"/>
                      <a:pt x="12" y="9"/>
                    </a:cubicBezTo>
                    <a:cubicBezTo>
                      <a:pt x="10" y="8"/>
                      <a:pt x="10" y="6"/>
                      <a:pt x="9" y="5"/>
                    </a:cubicBezTo>
                    <a:cubicBezTo>
                      <a:pt x="7" y="4"/>
                      <a:pt x="6" y="2"/>
                      <a:pt x="4" y="3"/>
                    </a:cubicBezTo>
                    <a:cubicBezTo>
                      <a:pt x="2" y="4"/>
                      <a:pt x="2" y="7"/>
                      <a:pt x="1" y="8"/>
                    </a:cubicBezTo>
                    <a:cubicBezTo>
                      <a:pt x="1" y="9"/>
                      <a:pt x="0" y="8"/>
                      <a:pt x="0" y="8"/>
                    </a:cubicBezTo>
                    <a:cubicBezTo>
                      <a:pt x="1" y="6"/>
                      <a:pt x="1" y="4"/>
                      <a:pt x="2" y="3"/>
                    </a:cubicBezTo>
                    <a:cubicBezTo>
                      <a:pt x="4" y="2"/>
                      <a:pt x="6" y="2"/>
                      <a:pt x="7" y="2"/>
                    </a:cubicBezTo>
                    <a:cubicBezTo>
                      <a:pt x="9" y="3"/>
                      <a:pt x="11" y="5"/>
                      <a:pt x="13" y="7"/>
                    </a:cubicBezTo>
                    <a:cubicBezTo>
                      <a:pt x="13" y="8"/>
                      <a:pt x="14" y="9"/>
                      <a:pt x="13" y="10"/>
                    </a:cubicBezTo>
                    <a:cubicBezTo>
                      <a:pt x="12" y="11"/>
                      <a:pt x="12" y="11"/>
                      <a:pt x="12" y="12"/>
                    </a:cubicBezTo>
                    <a:cubicBezTo>
                      <a:pt x="13" y="12"/>
                      <a:pt x="14" y="12"/>
                      <a:pt x="14" y="12"/>
                    </a:cubicBezTo>
                    <a:cubicBezTo>
                      <a:pt x="14" y="10"/>
                      <a:pt x="17" y="10"/>
                      <a:pt x="16" y="8"/>
                    </a:cubicBezTo>
                    <a:cubicBezTo>
                      <a:pt x="16" y="6"/>
                      <a:pt x="15" y="4"/>
                      <a:pt x="16" y="2"/>
                    </a:cubicBezTo>
                    <a:cubicBezTo>
                      <a:pt x="16" y="1"/>
                      <a:pt x="18" y="0"/>
                      <a:pt x="19"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7" name="Freeform 673"/>
              <p:cNvSpPr>
                <a:spLocks/>
              </p:cNvSpPr>
              <p:nvPr/>
            </p:nvSpPr>
            <p:spPr bwMode="auto">
              <a:xfrm>
                <a:off x="3914" y="2138"/>
                <a:ext cx="31" cy="60"/>
              </a:xfrm>
              <a:custGeom>
                <a:avLst/>
                <a:gdLst/>
                <a:ahLst/>
                <a:cxnLst>
                  <a:cxn ang="0">
                    <a:pos x="4" y="1"/>
                  </a:cxn>
                  <a:cxn ang="0">
                    <a:pos x="2" y="6"/>
                  </a:cxn>
                  <a:cxn ang="0">
                    <a:pos x="4" y="8"/>
                  </a:cxn>
                  <a:cxn ang="0">
                    <a:pos x="3" y="8"/>
                  </a:cxn>
                  <a:cxn ang="0">
                    <a:pos x="1" y="6"/>
                  </a:cxn>
                  <a:cxn ang="0">
                    <a:pos x="3" y="0"/>
                  </a:cxn>
                  <a:cxn ang="0">
                    <a:pos x="4" y="1"/>
                  </a:cxn>
                </a:cxnLst>
                <a:rect l="0" t="0" r="r" b="b"/>
                <a:pathLst>
                  <a:path w="4" h="8">
                    <a:moveTo>
                      <a:pt x="4" y="1"/>
                    </a:moveTo>
                    <a:cubicBezTo>
                      <a:pt x="4" y="3"/>
                      <a:pt x="0" y="4"/>
                      <a:pt x="2" y="6"/>
                    </a:cubicBezTo>
                    <a:cubicBezTo>
                      <a:pt x="2" y="7"/>
                      <a:pt x="3" y="7"/>
                      <a:pt x="4" y="8"/>
                    </a:cubicBezTo>
                    <a:cubicBezTo>
                      <a:pt x="4" y="8"/>
                      <a:pt x="3" y="8"/>
                      <a:pt x="3" y="8"/>
                    </a:cubicBezTo>
                    <a:cubicBezTo>
                      <a:pt x="2" y="8"/>
                      <a:pt x="1" y="7"/>
                      <a:pt x="1" y="6"/>
                    </a:cubicBezTo>
                    <a:cubicBezTo>
                      <a:pt x="1" y="4"/>
                      <a:pt x="1" y="2"/>
                      <a:pt x="3" y="0"/>
                    </a:cubicBezTo>
                    <a:cubicBezTo>
                      <a:pt x="3" y="0"/>
                      <a:pt x="3" y="0"/>
                      <a:pt x="4"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8" name="Freeform 674"/>
              <p:cNvSpPr>
                <a:spLocks/>
              </p:cNvSpPr>
              <p:nvPr/>
            </p:nvSpPr>
            <p:spPr bwMode="auto">
              <a:xfrm>
                <a:off x="3601" y="2138"/>
                <a:ext cx="109" cy="136"/>
              </a:xfrm>
              <a:custGeom>
                <a:avLst/>
                <a:gdLst/>
                <a:ahLst/>
                <a:cxnLst>
                  <a:cxn ang="0">
                    <a:pos x="14" y="2"/>
                  </a:cxn>
                  <a:cxn ang="0">
                    <a:pos x="13" y="3"/>
                  </a:cxn>
                  <a:cxn ang="0">
                    <a:pos x="9" y="2"/>
                  </a:cxn>
                  <a:cxn ang="0">
                    <a:pos x="8" y="6"/>
                  </a:cxn>
                  <a:cxn ang="0">
                    <a:pos x="13" y="8"/>
                  </a:cxn>
                  <a:cxn ang="0">
                    <a:pos x="14" y="14"/>
                  </a:cxn>
                  <a:cxn ang="0">
                    <a:pos x="11" y="18"/>
                  </a:cxn>
                  <a:cxn ang="0">
                    <a:pos x="12" y="15"/>
                  </a:cxn>
                  <a:cxn ang="0">
                    <a:pos x="10" y="15"/>
                  </a:cxn>
                  <a:cxn ang="0">
                    <a:pos x="8" y="17"/>
                  </a:cxn>
                  <a:cxn ang="0">
                    <a:pos x="10" y="13"/>
                  </a:cxn>
                  <a:cxn ang="0">
                    <a:pos x="13" y="13"/>
                  </a:cxn>
                  <a:cxn ang="0">
                    <a:pos x="9" y="8"/>
                  </a:cxn>
                  <a:cxn ang="0">
                    <a:pos x="7" y="9"/>
                  </a:cxn>
                  <a:cxn ang="0">
                    <a:pos x="5" y="12"/>
                  </a:cxn>
                  <a:cxn ang="0">
                    <a:pos x="3" y="13"/>
                  </a:cxn>
                  <a:cxn ang="0">
                    <a:pos x="0" y="11"/>
                  </a:cxn>
                  <a:cxn ang="0">
                    <a:pos x="1" y="9"/>
                  </a:cxn>
                  <a:cxn ang="0">
                    <a:pos x="3" y="10"/>
                  </a:cxn>
                  <a:cxn ang="0">
                    <a:pos x="7" y="6"/>
                  </a:cxn>
                  <a:cxn ang="0">
                    <a:pos x="10" y="1"/>
                  </a:cxn>
                  <a:cxn ang="0">
                    <a:pos x="14" y="2"/>
                  </a:cxn>
                </a:cxnLst>
                <a:rect l="0" t="0" r="r" b="b"/>
                <a:pathLst>
                  <a:path w="14" h="18">
                    <a:moveTo>
                      <a:pt x="14" y="2"/>
                    </a:moveTo>
                    <a:cubicBezTo>
                      <a:pt x="14" y="2"/>
                      <a:pt x="13" y="3"/>
                      <a:pt x="13" y="3"/>
                    </a:cubicBezTo>
                    <a:cubicBezTo>
                      <a:pt x="12" y="3"/>
                      <a:pt x="11" y="2"/>
                      <a:pt x="9" y="2"/>
                    </a:cubicBezTo>
                    <a:cubicBezTo>
                      <a:pt x="8" y="3"/>
                      <a:pt x="9" y="5"/>
                      <a:pt x="8" y="6"/>
                    </a:cubicBezTo>
                    <a:cubicBezTo>
                      <a:pt x="10" y="7"/>
                      <a:pt x="12" y="6"/>
                      <a:pt x="13" y="8"/>
                    </a:cubicBezTo>
                    <a:cubicBezTo>
                      <a:pt x="13" y="10"/>
                      <a:pt x="14" y="12"/>
                      <a:pt x="14" y="14"/>
                    </a:cubicBezTo>
                    <a:cubicBezTo>
                      <a:pt x="13" y="15"/>
                      <a:pt x="13" y="18"/>
                      <a:pt x="11" y="18"/>
                    </a:cubicBezTo>
                    <a:cubicBezTo>
                      <a:pt x="11" y="17"/>
                      <a:pt x="13" y="16"/>
                      <a:pt x="12" y="15"/>
                    </a:cubicBezTo>
                    <a:cubicBezTo>
                      <a:pt x="12" y="15"/>
                      <a:pt x="11" y="15"/>
                      <a:pt x="10" y="15"/>
                    </a:cubicBezTo>
                    <a:cubicBezTo>
                      <a:pt x="9" y="16"/>
                      <a:pt x="9" y="16"/>
                      <a:pt x="8" y="17"/>
                    </a:cubicBezTo>
                    <a:cubicBezTo>
                      <a:pt x="9" y="16"/>
                      <a:pt x="8" y="14"/>
                      <a:pt x="10" y="13"/>
                    </a:cubicBezTo>
                    <a:cubicBezTo>
                      <a:pt x="11" y="13"/>
                      <a:pt x="12" y="14"/>
                      <a:pt x="13" y="13"/>
                    </a:cubicBezTo>
                    <a:cubicBezTo>
                      <a:pt x="12" y="11"/>
                      <a:pt x="12" y="9"/>
                      <a:pt x="9" y="8"/>
                    </a:cubicBezTo>
                    <a:cubicBezTo>
                      <a:pt x="8" y="7"/>
                      <a:pt x="8" y="9"/>
                      <a:pt x="7" y="9"/>
                    </a:cubicBezTo>
                    <a:cubicBezTo>
                      <a:pt x="6" y="10"/>
                      <a:pt x="5" y="11"/>
                      <a:pt x="5" y="12"/>
                    </a:cubicBezTo>
                    <a:cubicBezTo>
                      <a:pt x="4" y="12"/>
                      <a:pt x="3" y="13"/>
                      <a:pt x="3" y="13"/>
                    </a:cubicBezTo>
                    <a:cubicBezTo>
                      <a:pt x="1" y="13"/>
                      <a:pt x="1" y="12"/>
                      <a:pt x="0" y="11"/>
                    </a:cubicBezTo>
                    <a:cubicBezTo>
                      <a:pt x="0" y="10"/>
                      <a:pt x="0" y="9"/>
                      <a:pt x="1" y="9"/>
                    </a:cubicBezTo>
                    <a:cubicBezTo>
                      <a:pt x="2" y="9"/>
                      <a:pt x="1" y="12"/>
                      <a:pt x="3" y="10"/>
                    </a:cubicBezTo>
                    <a:cubicBezTo>
                      <a:pt x="4" y="9"/>
                      <a:pt x="7" y="8"/>
                      <a:pt x="7" y="6"/>
                    </a:cubicBezTo>
                    <a:cubicBezTo>
                      <a:pt x="7" y="4"/>
                      <a:pt x="7" y="1"/>
                      <a:pt x="10" y="1"/>
                    </a:cubicBezTo>
                    <a:cubicBezTo>
                      <a:pt x="11" y="0"/>
                      <a:pt x="12" y="2"/>
                      <a:pt x="1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699" name="Freeform 675"/>
              <p:cNvSpPr>
                <a:spLocks/>
              </p:cNvSpPr>
              <p:nvPr/>
            </p:nvSpPr>
            <p:spPr bwMode="auto">
              <a:xfrm>
                <a:off x="3749" y="2183"/>
                <a:ext cx="172" cy="83"/>
              </a:xfrm>
              <a:custGeom>
                <a:avLst/>
                <a:gdLst/>
                <a:ahLst/>
                <a:cxnLst>
                  <a:cxn ang="0">
                    <a:pos x="17" y="2"/>
                  </a:cxn>
                  <a:cxn ang="0">
                    <a:pos x="21" y="6"/>
                  </a:cxn>
                  <a:cxn ang="0">
                    <a:pos x="21" y="11"/>
                  </a:cxn>
                  <a:cxn ang="0">
                    <a:pos x="21" y="11"/>
                  </a:cxn>
                  <a:cxn ang="0">
                    <a:pos x="20" y="11"/>
                  </a:cxn>
                  <a:cxn ang="0">
                    <a:pos x="19" y="6"/>
                  </a:cxn>
                  <a:cxn ang="0">
                    <a:pos x="11" y="2"/>
                  </a:cxn>
                  <a:cxn ang="0">
                    <a:pos x="7" y="6"/>
                  </a:cxn>
                  <a:cxn ang="0">
                    <a:pos x="4" y="6"/>
                  </a:cxn>
                  <a:cxn ang="0">
                    <a:pos x="1" y="7"/>
                  </a:cxn>
                  <a:cxn ang="0">
                    <a:pos x="1" y="3"/>
                  </a:cxn>
                  <a:cxn ang="0">
                    <a:pos x="2" y="3"/>
                  </a:cxn>
                  <a:cxn ang="0">
                    <a:pos x="2" y="5"/>
                  </a:cxn>
                  <a:cxn ang="0">
                    <a:pos x="11" y="1"/>
                  </a:cxn>
                  <a:cxn ang="0">
                    <a:pos x="17" y="2"/>
                  </a:cxn>
                </a:cxnLst>
                <a:rect l="0" t="0" r="r" b="b"/>
                <a:pathLst>
                  <a:path w="22" h="11">
                    <a:moveTo>
                      <a:pt x="17" y="2"/>
                    </a:moveTo>
                    <a:cubicBezTo>
                      <a:pt x="18" y="3"/>
                      <a:pt x="20" y="5"/>
                      <a:pt x="21" y="6"/>
                    </a:cubicBezTo>
                    <a:cubicBezTo>
                      <a:pt x="22" y="7"/>
                      <a:pt x="21" y="9"/>
                      <a:pt x="21" y="11"/>
                    </a:cubicBezTo>
                    <a:cubicBezTo>
                      <a:pt x="21" y="11"/>
                      <a:pt x="21" y="11"/>
                      <a:pt x="21" y="11"/>
                    </a:cubicBezTo>
                    <a:lnTo>
                      <a:pt x="20" y="11"/>
                    </a:lnTo>
                    <a:cubicBezTo>
                      <a:pt x="20" y="9"/>
                      <a:pt x="21" y="8"/>
                      <a:pt x="19" y="6"/>
                    </a:cubicBezTo>
                    <a:cubicBezTo>
                      <a:pt x="16" y="5"/>
                      <a:pt x="15" y="0"/>
                      <a:pt x="11" y="2"/>
                    </a:cubicBezTo>
                    <a:lnTo>
                      <a:pt x="7" y="6"/>
                    </a:lnTo>
                    <a:cubicBezTo>
                      <a:pt x="6" y="6"/>
                      <a:pt x="5" y="8"/>
                      <a:pt x="4" y="6"/>
                    </a:cubicBezTo>
                    <a:cubicBezTo>
                      <a:pt x="2" y="6"/>
                      <a:pt x="2" y="8"/>
                      <a:pt x="1" y="7"/>
                    </a:cubicBezTo>
                    <a:cubicBezTo>
                      <a:pt x="0" y="6"/>
                      <a:pt x="0" y="4"/>
                      <a:pt x="1" y="3"/>
                    </a:cubicBezTo>
                    <a:lnTo>
                      <a:pt x="2" y="3"/>
                    </a:lnTo>
                    <a:cubicBezTo>
                      <a:pt x="2" y="4"/>
                      <a:pt x="1" y="5"/>
                      <a:pt x="2" y="5"/>
                    </a:cubicBezTo>
                    <a:cubicBezTo>
                      <a:pt x="6" y="7"/>
                      <a:pt x="9" y="2"/>
                      <a:pt x="11" y="1"/>
                    </a:cubicBezTo>
                    <a:cubicBezTo>
                      <a:pt x="13" y="0"/>
                      <a:pt x="16" y="0"/>
                      <a:pt x="1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0" name="Freeform 676"/>
              <p:cNvSpPr>
                <a:spLocks/>
              </p:cNvSpPr>
              <p:nvPr/>
            </p:nvSpPr>
            <p:spPr bwMode="auto">
              <a:xfrm>
                <a:off x="3671" y="2191"/>
                <a:ext cx="102" cy="159"/>
              </a:xfrm>
              <a:custGeom>
                <a:avLst/>
                <a:gdLst/>
                <a:ahLst/>
                <a:cxnLst>
                  <a:cxn ang="0">
                    <a:pos x="10" y="6"/>
                  </a:cxn>
                  <a:cxn ang="0">
                    <a:pos x="8" y="10"/>
                  </a:cxn>
                  <a:cxn ang="0">
                    <a:pos x="11" y="11"/>
                  </a:cxn>
                  <a:cxn ang="0">
                    <a:pos x="12" y="16"/>
                  </a:cxn>
                  <a:cxn ang="0">
                    <a:pos x="12" y="18"/>
                  </a:cxn>
                  <a:cxn ang="0">
                    <a:pos x="11" y="21"/>
                  </a:cxn>
                  <a:cxn ang="0">
                    <a:pos x="11" y="21"/>
                  </a:cxn>
                  <a:cxn ang="0">
                    <a:pos x="10" y="13"/>
                  </a:cxn>
                  <a:cxn ang="0">
                    <a:pos x="8" y="10"/>
                  </a:cxn>
                  <a:cxn ang="0">
                    <a:pos x="4" y="13"/>
                  </a:cxn>
                  <a:cxn ang="0">
                    <a:pos x="1" y="14"/>
                  </a:cxn>
                  <a:cxn ang="0">
                    <a:pos x="1" y="12"/>
                  </a:cxn>
                  <a:cxn ang="0">
                    <a:pos x="4" y="12"/>
                  </a:cxn>
                  <a:cxn ang="0">
                    <a:pos x="8" y="1"/>
                  </a:cxn>
                  <a:cxn ang="0">
                    <a:pos x="9" y="1"/>
                  </a:cxn>
                  <a:cxn ang="0">
                    <a:pos x="10" y="6"/>
                  </a:cxn>
                </a:cxnLst>
                <a:rect l="0" t="0" r="r" b="b"/>
                <a:pathLst>
                  <a:path w="13" h="21">
                    <a:moveTo>
                      <a:pt x="10" y="6"/>
                    </a:moveTo>
                    <a:cubicBezTo>
                      <a:pt x="10" y="7"/>
                      <a:pt x="7" y="8"/>
                      <a:pt x="8" y="10"/>
                    </a:cubicBezTo>
                    <a:cubicBezTo>
                      <a:pt x="9" y="10"/>
                      <a:pt x="10" y="10"/>
                      <a:pt x="11" y="11"/>
                    </a:cubicBezTo>
                    <a:cubicBezTo>
                      <a:pt x="9" y="13"/>
                      <a:pt x="12" y="14"/>
                      <a:pt x="12" y="16"/>
                    </a:cubicBezTo>
                    <a:cubicBezTo>
                      <a:pt x="13" y="17"/>
                      <a:pt x="11" y="17"/>
                      <a:pt x="12" y="18"/>
                    </a:cubicBezTo>
                    <a:cubicBezTo>
                      <a:pt x="12" y="19"/>
                      <a:pt x="11" y="20"/>
                      <a:pt x="11" y="21"/>
                    </a:cubicBezTo>
                    <a:lnTo>
                      <a:pt x="11" y="21"/>
                    </a:lnTo>
                    <a:cubicBezTo>
                      <a:pt x="11" y="18"/>
                      <a:pt x="12" y="16"/>
                      <a:pt x="10" y="13"/>
                    </a:cubicBezTo>
                    <a:cubicBezTo>
                      <a:pt x="9" y="13"/>
                      <a:pt x="9" y="11"/>
                      <a:pt x="8" y="10"/>
                    </a:cubicBezTo>
                    <a:cubicBezTo>
                      <a:pt x="6" y="11"/>
                      <a:pt x="5" y="12"/>
                      <a:pt x="4" y="13"/>
                    </a:cubicBezTo>
                    <a:cubicBezTo>
                      <a:pt x="3" y="14"/>
                      <a:pt x="2" y="14"/>
                      <a:pt x="1" y="14"/>
                    </a:cubicBezTo>
                    <a:cubicBezTo>
                      <a:pt x="1" y="13"/>
                      <a:pt x="0" y="13"/>
                      <a:pt x="1" y="12"/>
                    </a:cubicBezTo>
                    <a:cubicBezTo>
                      <a:pt x="2" y="12"/>
                      <a:pt x="3" y="13"/>
                      <a:pt x="4" y="12"/>
                    </a:cubicBezTo>
                    <a:cubicBezTo>
                      <a:pt x="7" y="9"/>
                      <a:pt x="10" y="5"/>
                      <a:pt x="8" y="1"/>
                    </a:cubicBezTo>
                    <a:cubicBezTo>
                      <a:pt x="8" y="1"/>
                      <a:pt x="9" y="0"/>
                      <a:pt x="9" y="1"/>
                    </a:cubicBezTo>
                    <a:cubicBezTo>
                      <a:pt x="10" y="2"/>
                      <a:pt x="10" y="4"/>
                      <a:pt x="10"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1" name="Freeform 677"/>
              <p:cNvSpPr>
                <a:spLocks/>
              </p:cNvSpPr>
              <p:nvPr/>
            </p:nvSpPr>
            <p:spPr bwMode="auto">
              <a:xfrm>
                <a:off x="3937" y="2213"/>
                <a:ext cx="23" cy="61"/>
              </a:xfrm>
              <a:custGeom>
                <a:avLst/>
                <a:gdLst/>
                <a:ahLst/>
                <a:cxnLst>
                  <a:cxn ang="0">
                    <a:pos x="3" y="2"/>
                  </a:cxn>
                  <a:cxn ang="0">
                    <a:pos x="0" y="7"/>
                  </a:cxn>
                  <a:cxn ang="0">
                    <a:pos x="0" y="8"/>
                  </a:cxn>
                  <a:cxn ang="0">
                    <a:pos x="0" y="8"/>
                  </a:cxn>
                  <a:cxn ang="0">
                    <a:pos x="1" y="0"/>
                  </a:cxn>
                  <a:cxn ang="0">
                    <a:pos x="3" y="2"/>
                  </a:cxn>
                </a:cxnLst>
                <a:rect l="0" t="0" r="r" b="b"/>
                <a:pathLst>
                  <a:path w="3" h="8">
                    <a:moveTo>
                      <a:pt x="3" y="2"/>
                    </a:moveTo>
                    <a:cubicBezTo>
                      <a:pt x="2" y="3"/>
                      <a:pt x="3" y="6"/>
                      <a:pt x="0" y="7"/>
                    </a:cubicBezTo>
                    <a:lnTo>
                      <a:pt x="0" y="8"/>
                    </a:lnTo>
                    <a:cubicBezTo>
                      <a:pt x="0" y="7"/>
                      <a:pt x="0" y="8"/>
                      <a:pt x="0" y="8"/>
                    </a:cubicBezTo>
                    <a:cubicBezTo>
                      <a:pt x="0" y="5"/>
                      <a:pt x="1" y="3"/>
                      <a:pt x="1" y="0"/>
                    </a:cubicBezTo>
                    <a:cubicBezTo>
                      <a:pt x="2" y="0"/>
                      <a:pt x="2" y="1"/>
                      <a:pt x="3"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2" name="Freeform 678"/>
              <p:cNvSpPr>
                <a:spLocks/>
              </p:cNvSpPr>
              <p:nvPr/>
            </p:nvSpPr>
            <p:spPr bwMode="auto">
              <a:xfrm>
                <a:off x="4062" y="2251"/>
                <a:ext cx="86" cy="68"/>
              </a:xfrm>
              <a:custGeom>
                <a:avLst/>
                <a:gdLst/>
                <a:ahLst/>
                <a:cxnLst>
                  <a:cxn ang="0">
                    <a:pos x="9" y="3"/>
                  </a:cxn>
                  <a:cxn ang="0">
                    <a:pos x="11" y="7"/>
                  </a:cxn>
                  <a:cxn ang="0">
                    <a:pos x="9" y="9"/>
                  </a:cxn>
                  <a:cxn ang="0">
                    <a:pos x="8" y="8"/>
                  </a:cxn>
                  <a:cxn ang="0">
                    <a:pos x="6" y="9"/>
                  </a:cxn>
                  <a:cxn ang="0">
                    <a:pos x="6" y="8"/>
                  </a:cxn>
                  <a:cxn ang="0">
                    <a:pos x="7" y="6"/>
                  </a:cxn>
                  <a:cxn ang="0">
                    <a:pos x="9" y="6"/>
                  </a:cxn>
                  <a:cxn ang="0">
                    <a:pos x="5" y="2"/>
                  </a:cxn>
                  <a:cxn ang="0">
                    <a:pos x="2" y="4"/>
                  </a:cxn>
                  <a:cxn ang="0">
                    <a:pos x="1" y="6"/>
                  </a:cxn>
                  <a:cxn ang="0">
                    <a:pos x="1" y="1"/>
                  </a:cxn>
                  <a:cxn ang="0">
                    <a:pos x="5" y="0"/>
                  </a:cxn>
                  <a:cxn ang="0">
                    <a:pos x="9" y="3"/>
                  </a:cxn>
                </a:cxnLst>
                <a:rect l="0" t="0" r="r" b="b"/>
                <a:pathLst>
                  <a:path w="11" h="9">
                    <a:moveTo>
                      <a:pt x="9" y="3"/>
                    </a:moveTo>
                    <a:lnTo>
                      <a:pt x="11" y="7"/>
                    </a:lnTo>
                    <a:cubicBezTo>
                      <a:pt x="10" y="7"/>
                      <a:pt x="10" y="9"/>
                      <a:pt x="9" y="9"/>
                    </a:cubicBezTo>
                    <a:cubicBezTo>
                      <a:pt x="9" y="9"/>
                      <a:pt x="9" y="8"/>
                      <a:pt x="8" y="8"/>
                    </a:cubicBezTo>
                    <a:cubicBezTo>
                      <a:pt x="7" y="8"/>
                      <a:pt x="6" y="8"/>
                      <a:pt x="6" y="9"/>
                    </a:cubicBezTo>
                    <a:cubicBezTo>
                      <a:pt x="6" y="9"/>
                      <a:pt x="6" y="8"/>
                      <a:pt x="6" y="8"/>
                    </a:cubicBezTo>
                    <a:cubicBezTo>
                      <a:pt x="6" y="8"/>
                      <a:pt x="6" y="6"/>
                      <a:pt x="7" y="6"/>
                    </a:cubicBezTo>
                    <a:cubicBezTo>
                      <a:pt x="8" y="6"/>
                      <a:pt x="9" y="7"/>
                      <a:pt x="9" y="6"/>
                    </a:cubicBezTo>
                    <a:cubicBezTo>
                      <a:pt x="9" y="4"/>
                      <a:pt x="7" y="2"/>
                      <a:pt x="5" y="2"/>
                    </a:cubicBezTo>
                    <a:cubicBezTo>
                      <a:pt x="4" y="1"/>
                      <a:pt x="3" y="3"/>
                      <a:pt x="2" y="4"/>
                    </a:cubicBezTo>
                    <a:cubicBezTo>
                      <a:pt x="2" y="4"/>
                      <a:pt x="2" y="6"/>
                      <a:pt x="1" y="6"/>
                    </a:cubicBezTo>
                    <a:cubicBezTo>
                      <a:pt x="0" y="5"/>
                      <a:pt x="1" y="3"/>
                      <a:pt x="1" y="1"/>
                    </a:cubicBezTo>
                    <a:cubicBezTo>
                      <a:pt x="2" y="0"/>
                      <a:pt x="4" y="0"/>
                      <a:pt x="5" y="0"/>
                    </a:cubicBezTo>
                    <a:cubicBezTo>
                      <a:pt x="7" y="0"/>
                      <a:pt x="8" y="1"/>
                      <a:pt x="9"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3" name="Freeform 679"/>
              <p:cNvSpPr>
                <a:spLocks/>
              </p:cNvSpPr>
              <p:nvPr/>
            </p:nvSpPr>
            <p:spPr bwMode="auto">
              <a:xfrm>
                <a:off x="3788" y="2266"/>
                <a:ext cx="86" cy="69"/>
              </a:xfrm>
              <a:custGeom>
                <a:avLst/>
                <a:gdLst/>
                <a:ahLst/>
                <a:cxnLst>
                  <a:cxn ang="0">
                    <a:pos x="11" y="4"/>
                  </a:cxn>
                  <a:cxn ang="0">
                    <a:pos x="8" y="2"/>
                  </a:cxn>
                  <a:cxn ang="0">
                    <a:pos x="4" y="3"/>
                  </a:cxn>
                  <a:cxn ang="0">
                    <a:pos x="0" y="9"/>
                  </a:cxn>
                  <a:cxn ang="0">
                    <a:pos x="1" y="7"/>
                  </a:cxn>
                  <a:cxn ang="0">
                    <a:pos x="2" y="1"/>
                  </a:cxn>
                  <a:cxn ang="0">
                    <a:pos x="11" y="4"/>
                  </a:cxn>
                </a:cxnLst>
                <a:rect l="0" t="0" r="r" b="b"/>
                <a:pathLst>
                  <a:path w="11" h="9">
                    <a:moveTo>
                      <a:pt x="11" y="4"/>
                    </a:moveTo>
                    <a:cubicBezTo>
                      <a:pt x="10" y="4"/>
                      <a:pt x="9" y="2"/>
                      <a:pt x="8" y="2"/>
                    </a:cubicBezTo>
                    <a:cubicBezTo>
                      <a:pt x="7" y="2"/>
                      <a:pt x="5" y="2"/>
                      <a:pt x="4" y="3"/>
                    </a:cubicBezTo>
                    <a:cubicBezTo>
                      <a:pt x="1" y="4"/>
                      <a:pt x="4" y="8"/>
                      <a:pt x="0" y="9"/>
                    </a:cubicBezTo>
                    <a:cubicBezTo>
                      <a:pt x="0" y="9"/>
                      <a:pt x="0" y="8"/>
                      <a:pt x="1" y="7"/>
                    </a:cubicBezTo>
                    <a:cubicBezTo>
                      <a:pt x="0" y="5"/>
                      <a:pt x="1" y="3"/>
                      <a:pt x="2" y="1"/>
                    </a:cubicBezTo>
                    <a:cubicBezTo>
                      <a:pt x="5" y="0"/>
                      <a:pt x="10" y="0"/>
                      <a:pt x="11"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4" name="Freeform 680"/>
              <p:cNvSpPr>
                <a:spLocks/>
              </p:cNvSpPr>
              <p:nvPr/>
            </p:nvSpPr>
            <p:spPr bwMode="auto">
              <a:xfrm>
                <a:off x="3890" y="2274"/>
                <a:ext cx="47" cy="45"/>
              </a:xfrm>
              <a:custGeom>
                <a:avLst/>
                <a:gdLst/>
                <a:ahLst/>
                <a:cxnLst>
                  <a:cxn ang="0">
                    <a:pos x="2" y="0"/>
                  </a:cxn>
                  <a:cxn ang="0">
                    <a:pos x="1" y="4"/>
                  </a:cxn>
                  <a:cxn ang="0">
                    <a:pos x="4" y="2"/>
                  </a:cxn>
                  <a:cxn ang="0">
                    <a:pos x="5" y="1"/>
                  </a:cxn>
                  <a:cxn ang="0">
                    <a:pos x="5" y="1"/>
                  </a:cxn>
                  <a:cxn ang="0">
                    <a:pos x="2" y="6"/>
                  </a:cxn>
                  <a:cxn ang="0">
                    <a:pos x="0" y="5"/>
                  </a:cxn>
                  <a:cxn ang="0">
                    <a:pos x="0" y="2"/>
                  </a:cxn>
                  <a:cxn ang="0">
                    <a:pos x="2" y="0"/>
                  </a:cxn>
                </a:cxnLst>
                <a:rect l="0" t="0" r="r" b="b"/>
                <a:pathLst>
                  <a:path w="6" h="6">
                    <a:moveTo>
                      <a:pt x="2" y="0"/>
                    </a:moveTo>
                    <a:cubicBezTo>
                      <a:pt x="3" y="1"/>
                      <a:pt x="0" y="2"/>
                      <a:pt x="1" y="4"/>
                    </a:cubicBezTo>
                    <a:cubicBezTo>
                      <a:pt x="2" y="4"/>
                      <a:pt x="3" y="2"/>
                      <a:pt x="4" y="2"/>
                    </a:cubicBezTo>
                    <a:cubicBezTo>
                      <a:pt x="4" y="1"/>
                      <a:pt x="5" y="1"/>
                      <a:pt x="5" y="1"/>
                    </a:cubicBezTo>
                    <a:lnTo>
                      <a:pt x="5" y="1"/>
                    </a:lnTo>
                    <a:cubicBezTo>
                      <a:pt x="6" y="3"/>
                      <a:pt x="3" y="4"/>
                      <a:pt x="2" y="6"/>
                    </a:cubicBezTo>
                    <a:cubicBezTo>
                      <a:pt x="1" y="6"/>
                      <a:pt x="1" y="5"/>
                      <a:pt x="0" y="5"/>
                    </a:cubicBezTo>
                    <a:cubicBezTo>
                      <a:pt x="0" y="4"/>
                      <a:pt x="1" y="3"/>
                      <a:pt x="0" y="2"/>
                    </a:cubicBezTo>
                    <a:cubicBezTo>
                      <a:pt x="1" y="1"/>
                      <a:pt x="1" y="0"/>
                      <a:pt x="2"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5" name="Freeform 681"/>
              <p:cNvSpPr>
                <a:spLocks/>
              </p:cNvSpPr>
              <p:nvPr/>
            </p:nvSpPr>
            <p:spPr bwMode="auto">
              <a:xfrm>
                <a:off x="4125" y="2312"/>
                <a:ext cx="55" cy="83"/>
              </a:xfrm>
              <a:custGeom>
                <a:avLst/>
                <a:gdLst/>
                <a:ahLst/>
                <a:cxnLst>
                  <a:cxn ang="0">
                    <a:pos x="5" y="3"/>
                  </a:cxn>
                  <a:cxn ang="0">
                    <a:pos x="7" y="8"/>
                  </a:cxn>
                  <a:cxn ang="0">
                    <a:pos x="4" y="11"/>
                  </a:cxn>
                  <a:cxn ang="0">
                    <a:pos x="3" y="11"/>
                  </a:cxn>
                  <a:cxn ang="0">
                    <a:pos x="4" y="10"/>
                  </a:cxn>
                  <a:cxn ang="0">
                    <a:pos x="5" y="5"/>
                  </a:cxn>
                  <a:cxn ang="0">
                    <a:pos x="4" y="4"/>
                  </a:cxn>
                  <a:cxn ang="0">
                    <a:pos x="0" y="5"/>
                  </a:cxn>
                  <a:cxn ang="0">
                    <a:pos x="0" y="2"/>
                  </a:cxn>
                  <a:cxn ang="0">
                    <a:pos x="1" y="4"/>
                  </a:cxn>
                  <a:cxn ang="0">
                    <a:pos x="5" y="0"/>
                  </a:cxn>
                  <a:cxn ang="0">
                    <a:pos x="6" y="1"/>
                  </a:cxn>
                  <a:cxn ang="0">
                    <a:pos x="5" y="3"/>
                  </a:cxn>
                </a:cxnLst>
                <a:rect l="0" t="0" r="r" b="b"/>
                <a:pathLst>
                  <a:path w="7" h="11">
                    <a:moveTo>
                      <a:pt x="5" y="3"/>
                    </a:moveTo>
                    <a:cubicBezTo>
                      <a:pt x="6" y="4"/>
                      <a:pt x="6" y="6"/>
                      <a:pt x="7" y="8"/>
                    </a:cubicBezTo>
                    <a:cubicBezTo>
                      <a:pt x="6" y="9"/>
                      <a:pt x="5" y="11"/>
                      <a:pt x="4" y="11"/>
                    </a:cubicBezTo>
                    <a:lnTo>
                      <a:pt x="3" y="11"/>
                    </a:lnTo>
                    <a:cubicBezTo>
                      <a:pt x="2" y="10"/>
                      <a:pt x="3" y="10"/>
                      <a:pt x="4" y="10"/>
                    </a:cubicBezTo>
                    <a:cubicBezTo>
                      <a:pt x="6" y="9"/>
                      <a:pt x="6" y="7"/>
                      <a:pt x="5" y="5"/>
                    </a:cubicBezTo>
                    <a:cubicBezTo>
                      <a:pt x="5" y="4"/>
                      <a:pt x="4" y="4"/>
                      <a:pt x="4" y="4"/>
                    </a:cubicBezTo>
                    <a:cubicBezTo>
                      <a:pt x="2" y="4"/>
                      <a:pt x="1" y="6"/>
                      <a:pt x="0" y="5"/>
                    </a:cubicBezTo>
                    <a:cubicBezTo>
                      <a:pt x="0" y="4"/>
                      <a:pt x="0" y="3"/>
                      <a:pt x="0" y="2"/>
                    </a:cubicBezTo>
                    <a:cubicBezTo>
                      <a:pt x="1" y="3"/>
                      <a:pt x="0" y="3"/>
                      <a:pt x="1" y="4"/>
                    </a:cubicBezTo>
                    <a:cubicBezTo>
                      <a:pt x="3" y="3"/>
                      <a:pt x="5" y="3"/>
                      <a:pt x="5" y="0"/>
                    </a:cubicBezTo>
                    <a:lnTo>
                      <a:pt x="6" y="1"/>
                    </a:lnTo>
                    <a:lnTo>
                      <a:pt x="5"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6" name="Freeform 682"/>
              <p:cNvSpPr>
                <a:spLocks/>
              </p:cNvSpPr>
              <p:nvPr/>
            </p:nvSpPr>
            <p:spPr bwMode="auto">
              <a:xfrm>
                <a:off x="3741" y="2335"/>
                <a:ext cx="47" cy="45"/>
              </a:xfrm>
              <a:custGeom>
                <a:avLst/>
                <a:gdLst/>
                <a:ahLst/>
                <a:cxnLst>
                  <a:cxn ang="0">
                    <a:pos x="6" y="2"/>
                  </a:cxn>
                  <a:cxn ang="0">
                    <a:pos x="5" y="4"/>
                  </a:cxn>
                  <a:cxn ang="0">
                    <a:pos x="0" y="6"/>
                  </a:cxn>
                  <a:cxn ang="0">
                    <a:pos x="1" y="3"/>
                  </a:cxn>
                  <a:cxn ang="0">
                    <a:pos x="2" y="4"/>
                  </a:cxn>
                  <a:cxn ang="0">
                    <a:pos x="5" y="2"/>
                  </a:cxn>
                  <a:cxn ang="0">
                    <a:pos x="4" y="2"/>
                  </a:cxn>
                  <a:cxn ang="0">
                    <a:pos x="6" y="2"/>
                  </a:cxn>
                </a:cxnLst>
                <a:rect l="0" t="0" r="r" b="b"/>
                <a:pathLst>
                  <a:path w="6" h="6">
                    <a:moveTo>
                      <a:pt x="6" y="2"/>
                    </a:moveTo>
                    <a:cubicBezTo>
                      <a:pt x="6" y="3"/>
                      <a:pt x="4" y="3"/>
                      <a:pt x="5" y="4"/>
                    </a:cubicBezTo>
                    <a:cubicBezTo>
                      <a:pt x="3" y="5"/>
                      <a:pt x="2" y="6"/>
                      <a:pt x="0" y="6"/>
                    </a:cubicBezTo>
                    <a:cubicBezTo>
                      <a:pt x="0" y="5"/>
                      <a:pt x="0" y="3"/>
                      <a:pt x="1" y="3"/>
                    </a:cubicBezTo>
                    <a:cubicBezTo>
                      <a:pt x="2" y="3"/>
                      <a:pt x="1" y="4"/>
                      <a:pt x="2" y="4"/>
                    </a:cubicBezTo>
                    <a:cubicBezTo>
                      <a:pt x="3" y="4"/>
                      <a:pt x="4" y="3"/>
                      <a:pt x="5" y="2"/>
                    </a:cubicBezTo>
                    <a:cubicBezTo>
                      <a:pt x="5" y="2"/>
                      <a:pt x="5" y="2"/>
                      <a:pt x="4" y="2"/>
                    </a:cubicBezTo>
                    <a:cubicBezTo>
                      <a:pt x="5" y="0"/>
                      <a:pt x="6" y="2"/>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7" name="Freeform 683"/>
              <p:cNvSpPr>
                <a:spLocks/>
              </p:cNvSpPr>
              <p:nvPr/>
            </p:nvSpPr>
            <p:spPr bwMode="auto">
              <a:xfrm>
                <a:off x="2341" y="2350"/>
                <a:ext cx="117" cy="75"/>
              </a:xfrm>
              <a:custGeom>
                <a:avLst/>
                <a:gdLst/>
                <a:ahLst/>
                <a:cxnLst>
                  <a:cxn ang="0">
                    <a:pos x="14" y="4"/>
                  </a:cxn>
                  <a:cxn ang="0">
                    <a:pos x="15" y="6"/>
                  </a:cxn>
                  <a:cxn ang="0">
                    <a:pos x="14" y="10"/>
                  </a:cxn>
                  <a:cxn ang="0">
                    <a:pos x="11" y="9"/>
                  </a:cxn>
                  <a:cxn ang="0">
                    <a:pos x="11" y="9"/>
                  </a:cxn>
                  <a:cxn ang="0">
                    <a:pos x="13" y="8"/>
                  </a:cxn>
                  <a:cxn ang="0">
                    <a:pos x="13" y="4"/>
                  </a:cxn>
                  <a:cxn ang="0">
                    <a:pos x="5" y="1"/>
                  </a:cxn>
                  <a:cxn ang="0">
                    <a:pos x="2" y="3"/>
                  </a:cxn>
                  <a:cxn ang="0">
                    <a:pos x="0" y="5"/>
                  </a:cxn>
                  <a:cxn ang="0">
                    <a:pos x="3" y="1"/>
                  </a:cxn>
                  <a:cxn ang="0">
                    <a:pos x="12" y="2"/>
                  </a:cxn>
                  <a:cxn ang="0">
                    <a:pos x="14" y="4"/>
                  </a:cxn>
                </a:cxnLst>
                <a:rect l="0" t="0" r="r" b="b"/>
                <a:pathLst>
                  <a:path w="15" h="10">
                    <a:moveTo>
                      <a:pt x="14" y="4"/>
                    </a:moveTo>
                    <a:cubicBezTo>
                      <a:pt x="14" y="5"/>
                      <a:pt x="14" y="5"/>
                      <a:pt x="15" y="6"/>
                    </a:cubicBezTo>
                    <a:cubicBezTo>
                      <a:pt x="15" y="7"/>
                      <a:pt x="15" y="9"/>
                      <a:pt x="14" y="10"/>
                    </a:cubicBezTo>
                    <a:cubicBezTo>
                      <a:pt x="13" y="10"/>
                      <a:pt x="12" y="10"/>
                      <a:pt x="11" y="9"/>
                    </a:cubicBezTo>
                    <a:lnTo>
                      <a:pt x="11" y="9"/>
                    </a:lnTo>
                    <a:cubicBezTo>
                      <a:pt x="12" y="9"/>
                      <a:pt x="13" y="9"/>
                      <a:pt x="13" y="8"/>
                    </a:cubicBezTo>
                    <a:cubicBezTo>
                      <a:pt x="14" y="6"/>
                      <a:pt x="13" y="6"/>
                      <a:pt x="13" y="4"/>
                    </a:cubicBezTo>
                    <a:cubicBezTo>
                      <a:pt x="10" y="3"/>
                      <a:pt x="8" y="1"/>
                      <a:pt x="5" y="1"/>
                    </a:cubicBezTo>
                    <a:cubicBezTo>
                      <a:pt x="4" y="1"/>
                      <a:pt x="2" y="2"/>
                      <a:pt x="2" y="3"/>
                    </a:cubicBezTo>
                    <a:cubicBezTo>
                      <a:pt x="1" y="3"/>
                      <a:pt x="3" y="7"/>
                      <a:pt x="0" y="5"/>
                    </a:cubicBezTo>
                    <a:cubicBezTo>
                      <a:pt x="0" y="3"/>
                      <a:pt x="1" y="2"/>
                      <a:pt x="3" y="1"/>
                    </a:cubicBezTo>
                    <a:cubicBezTo>
                      <a:pt x="6" y="0"/>
                      <a:pt x="9" y="0"/>
                      <a:pt x="12" y="2"/>
                    </a:cubicBezTo>
                    <a:cubicBezTo>
                      <a:pt x="12" y="3"/>
                      <a:pt x="13" y="3"/>
                      <a:pt x="14"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8" name="Freeform 684"/>
              <p:cNvSpPr>
                <a:spLocks/>
              </p:cNvSpPr>
              <p:nvPr/>
            </p:nvSpPr>
            <p:spPr bwMode="auto">
              <a:xfrm>
                <a:off x="4133" y="2380"/>
                <a:ext cx="70" cy="53"/>
              </a:xfrm>
              <a:custGeom>
                <a:avLst/>
                <a:gdLst/>
                <a:ahLst/>
                <a:cxnLst>
                  <a:cxn ang="0">
                    <a:pos x="9" y="1"/>
                  </a:cxn>
                  <a:cxn ang="0">
                    <a:pos x="2" y="6"/>
                  </a:cxn>
                  <a:cxn ang="0">
                    <a:pos x="0" y="5"/>
                  </a:cxn>
                  <a:cxn ang="0">
                    <a:pos x="0" y="4"/>
                  </a:cxn>
                  <a:cxn ang="0">
                    <a:pos x="1" y="4"/>
                  </a:cxn>
                  <a:cxn ang="0">
                    <a:pos x="4" y="4"/>
                  </a:cxn>
                  <a:cxn ang="0">
                    <a:pos x="8" y="0"/>
                  </a:cxn>
                  <a:cxn ang="0">
                    <a:pos x="9" y="1"/>
                  </a:cxn>
                </a:cxnLst>
                <a:rect l="0" t="0" r="r" b="b"/>
                <a:pathLst>
                  <a:path w="9" h="7">
                    <a:moveTo>
                      <a:pt x="9" y="1"/>
                    </a:moveTo>
                    <a:cubicBezTo>
                      <a:pt x="8" y="4"/>
                      <a:pt x="4" y="3"/>
                      <a:pt x="2" y="6"/>
                    </a:cubicBezTo>
                    <a:cubicBezTo>
                      <a:pt x="1" y="7"/>
                      <a:pt x="0" y="6"/>
                      <a:pt x="0" y="5"/>
                    </a:cubicBezTo>
                    <a:cubicBezTo>
                      <a:pt x="0" y="5"/>
                      <a:pt x="0" y="5"/>
                      <a:pt x="0" y="4"/>
                    </a:cubicBezTo>
                    <a:cubicBezTo>
                      <a:pt x="0" y="4"/>
                      <a:pt x="1" y="4"/>
                      <a:pt x="1" y="4"/>
                    </a:cubicBezTo>
                    <a:cubicBezTo>
                      <a:pt x="2" y="5"/>
                      <a:pt x="3" y="4"/>
                      <a:pt x="4" y="4"/>
                    </a:cubicBezTo>
                    <a:cubicBezTo>
                      <a:pt x="5" y="3"/>
                      <a:pt x="8" y="2"/>
                      <a:pt x="8" y="0"/>
                    </a:cubicBezTo>
                    <a:cubicBezTo>
                      <a:pt x="9" y="0"/>
                      <a:pt x="9" y="0"/>
                      <a:pt x="9"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09" name="Freeform 685"/>
              <p:cNvSpPr>
                <a:spLocks/>
              </p:cNvSpPr>
              <p:nvPr/>
            </p:nvSpPr>
            <p:spPr bwMode="auto">
              <a:xfrm>
                <a:off x="1715" y="2365"/>
                <a:ext cx="39" cy="30"/>
              </a:xfrm>
              <a:custGeom>
                <a:avLst/>
                <a:gdLst/>
                <a:ahLst/>
                <a:cxnLst>
                  <a:cxn ang="0">
                    <a:pos x="4" y="2"/>
                  </a:cxn>
                  <a:cxn ang="0">
                    <a:pos x="0" y="3"/>
                  </a:cxn>
                  <a:cxn ang="0">
                    <a:pos x="0" y="2"/>
                  </a:cxn>
                  <a:cxn ang="0">
                    <a:pos x="3" y="2"/>
                  </a:cxn>
                  <a:cxn ang="0">
                    <a:pos x="4" y="0"/>
                  </a:cxn>
                  <a:cxn ang="0">
                    <a:pos x="4" y="2"/>
                  </a:cxn>
                </a:cxnLst>
                <a:rect l="0" t="0" r="r" b="b"/>
                <a:pathLst>
                  <a:path w="5" h="4">
                    <a:moveTo>
                      <a:pt x="4" y="2"/>
                    </a:moveTo>
                    <a:cubicBezTo>
                      <a:pt x="3" y="4"/>
                      <a:pt x="2" y="4"/>
                      <a:pt x="0" y="3"/>
                    </a:cubicBezTo>
                    <a:cubicBezTo>
                      <a:pt x="0" y="3"/>
                      <a:pt x="0" y="3"/>
                      <a:pt x="0" y="2"/>
                    </a:cubicBezTo>
                    <a:cubicBezTo>
                      <a:pt x="1" y="1"/>
                      <a:pt x="2" y="3"/>
                      <a:pt x="3" y="2"/>
                    </a:cubicBezTo>
                    <a:lnTo>
                      <a:pt x="4" y="0"/>
                    </a:lnTo>
                    <a:cubicBezTo>
                      <a:pt x="5" y="1"/>
                      <a:pt x="4" y="2"/>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0" name="Freeform 686"/>
              <p:cNvSpPr>
                <a:spLocks/>
              </p:cNvSpPr>
              <p:nvPr/>
            </p:nvSpPr>
            <p:spPr bwMode="auto">
              <a:xfrm>
                <a:off x="2372" y="2380"/>
                <a:ext cx="71" cy="38"/>
              </a:xfrm>
              <a:custGeom>
                <a:avLst/>
                <a:gdLst/>
                <a:ahLst/>
                <a:cxnLst>
                  <a:cxn ang="0">
                    <a:pos x="9" y="2"/>
                  </a:cxn>
                  <a:cxn ang="0">
                    <a:pos x="8" y="3"/>
                  </a:cxn>
                  <a:cxn ang="0">
                    <a:pos x="2" y="3"/>
                  </a:cxn>
                  <a:cxn ang="0">
                    <a:pos x="1" y="5"/>
                  </a:cxn>
                  <a:cxn ang="0">
                    <a:pos x="2" y="1"/>
                  </a:cxn>
                  <a:cxn ang="0">
                    <a:pos x="9" y="2"/>
                  </a:cxn>
                </a:cxnLst>
                <a:rect l="0" t="0" r="r" b="b"/>
                <a:pathLst>
                  <a:path w="9" h="5">
                    <a:moveTo>
                      <a:pt x="9" y="2"/>
                    </a:moveTo>
                    <a:cubicBezTo>
                      <a:pt x="9" y="2"/>
                      <a:pt x="9" y="3"/>
                      <a:pt x="8" y="3"/>
                    </a:cubicBezTo>
                    <a:cubicBezTo>
                      <a:pt x="6" y="2"/>
                      <a:pt x="4" y="2"/>
                      <a:pt x="2" y="3"/>
                    </a:cubicBezTo>
                    <a:cubicBezTo>
                      <a:pt x="0" y="4"/>
                      <a:pt x="3" y="5"/>
                      <a:pt x="1" y="5"/>
                    </a:cubicBezTo>
                    <a:cubicBezTo>
                      <a:pt x="0" y="4"/>
                      <a:pt x="1" y="2"/>
                      <a:pt x="2" y="1"/>
                    </a:cubicBezTo>
                    <a:cubicBezTo>
                      <a:pt x="4" y="0"/>
                      <a:pt x="7" y="0"/>
                      <a:pt x="9"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1" name="Freeform 687"/>
              <p:cNvSpPr>
                <a:spLocks/>
              </p:cNvSpPr>
              <p:nvPr/>
            </p:nvSpPr>
            <p:spPr bwMode="auto">
              <a:xfrm>
                <a:off x="1707" y="2388"/>
                <a:ext cx="63" cy="30"/>
              </a:xfrm>
              <a:custGeom>
                <a:avLst/>
                <a:gdLst/>
                <a:ahLst/>
                <a:cxnLst>
                  <a:cxn ang="0">
                    <a:pos x="8" y="0"/>
                  </a:cxn>
                  <a:cxn ang="0">
                    <a:pos x="6" y="3"/>
                  </a:cxn>
                  <a:cxn ang="0">
                    <a:pos x="0" y="1"/>
                  </a:cxn>
                  <a:cxn ang="0">
                    <a:pos x="2" y="1"/>
                  </a:cxn>
                  <a:cxn ang="0">
                    <a:pos x="6" y="1"/>
                  </a:cxn>
                  <a:cxn ang="0">
                    <a:pos x="8" y="0"/>
                  </a:cxn>
                </a:cxnLst>
                <a:rect l="0" t="0" r="r" b="b"/>
                <a:pathLst>
                  <a:path w="8" h="4">
                    <a:moveTo>
                      <a:pt x="8" y="0"/>
                    </a:moveTo>
                    <a:cubicBezTo>
                      <a:pt x="7" y="1"/>
                      <a:pt x="7" y="2"/>
                      <a:pt x="6" y="3"/>
                    </a:cubicBezTo>
                    <a:cubicBezTo>
                      <a:pt x="4" y="4"/>
                      <a:pt x="2" y="3"/>
                      <a:pt x="0" y="1"/>
                    </a:cubicBezTo>
                    <a:cubicBezTo>
                      <a:pt x="1" y="1"/>
                      <a:pt x="2" y="1"/>
                      <a:pt x="2" y="1"/>
                    </a:cubicBezTo>
                    <a:cubicBezTo>
                      <a:pt x="3" y="3"/>
                      <a:pt x="5" y="1"/>
                      <a:pt x="6" y="1"/>
                    </a:cubicBezTo>
                    <a:cubicBezTo>
                      <a:pt x="7" y="1"/>
                      <a:pt x="7" y="0"/>
                      <a:pt x="8"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2" name="Freeform 688"/>
              <p:cNvSpPr>
                <a:spLocks/>
              </p:cNvSpPr>
              <p:nvPr/>
            </p:nvSpPr>
            <p:spPr bwMode="auto">
              <a:xfrm>
                <a:off x="2083" y="2395"/>
                <a:ext cx="70" cy="83"/>
              </a:xfrm>
              <a:custGeom>
                <a:avLst/>
                <a:gdLst/>
                <a:ahLst/>
                <a:cxnLst>
                  <a:cxn ang="0">
                    <a:pos x="9" y="0"/>
                  </a:cxn>
                  <a:cxn ang="0">
                    <a:pos x="3" y="6"/>
                  </a:cxn>
                  <a:cxn ang="0">
                    <a:pos x="5" y="10"/>
                  </a:cxn>
                  <a:cxn ang="0">
                    <a:pos x="3" y="10"/>
                  </a:cxn>
                  <a:cxn ang="0">
                    <a:pos x="1" y="4"/>
                  </a:cxn>
                  <a:cxn ang="0">
                    <a:pos x="8" y="0"/>
                  </a:cxn>
                  <a:cxn ang="0">
                    <a:pos x="9" y="0"/>
                  </a:cxn>
                </a:cxnLst>
                <a:rect l="0" t="0" r="r" b="b"/>
                <a:pathLst>
                  <a:path w="9" h="11">
                    <a:moveTo>
                      <a:pt x="9" y="0"/>
                    </a:moveTo>
                    <a:cubicBezTo>
                      <a:pt x="7" y="1"/>
                      <a:pt x="3" y="2"/>
                      <a:pt x="3" y="6"/>
                    </a:cubicBezTo>
                    <a:cubicBezTo>
                      <a:pt x="3" y="7"/>
                      <a:pt x="4" y="9"/>
                      <a:pt x="5" y="10"/>
                    </a:cubicBezTo>
                    <a:cubicBezTo>
                      <a:pt x="5" y="11"/>
                      <a:pt x="4" y="10"/>
                      <a:pt x="3" y="10"/>
                    </a:cubicBezTo>
                    <a:cubicBezTo>
                      <a:pt x="2" y="9"/>
                      <a:pt x="0" y="7"/>
                      <a:pt x="1" y="4"/>
                    </a:cubicBezTo>
                    <a:cubicBezTo>
                      <a:pt x="2" y="2"/>
                      <a:pt x="6" y="0"/>
                      <a:pt x="8" y="0"/>
                    </a:cubicBezTo>
                    <a:cubicBezTo>
                      <a:pt x="9" y="0"/>
                      <a:pt x="9" y="0"/>
                      <a:pt x="9"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3" name="Freeform 689"/>
              <p:cNvSpPr>
                <a:spLocks/>
              </p:cNvSpPr>
              <p:nvPr/>
            </p:nvSpPr>
            <p:spPr bwMode="auto">
              <a:xfrm>
                <a:off x="1637" y="2410"/>
                <a:ext cx="78" cy="121"/>
              </a:xfrm>
              <a:custGeom>
                <a:avLst/>
                <a:gdLst/>
                <a:ahLst/>
                <a:cxnLst>
                  <a:cxn ang="0">
                    <a:pos x="7" y="2"/>
                  </a:cxn>
                  <a:cxn ang="0">
                    <a:pos x="6" y="5"/>
                  </a:cxn>
                  <a:cxn ang="0">
                    <a:pos x="10" y="9"/>
                  </a:cxn>
                  <a:cxn ang="0">
                    <a:pos x="8" y="14"/>
                  </a:cxn>
                  <a:cxn ang="0">
                    <a:pos x="0" y="13"/>
                  </a:cxn>
                  <a:cxn ang="0">
                    <a:pos x="7" y="13"/>
                  </a:cxn>
                  <a:cxn ang="0">
                    <a:pos x="9" y="10"/>
                  </a:cxn>
                  <a:cxn ang="0">
                    <a:pos x="5" y="5"/>
                  </a:cxn>
                  <a:cxn ang="0">
                    <a:pos x="6" y="0"/>
                  </a:cxn>
                  <a:cxn ang="0">
                    <a:pos x="7" y="2"/>
                  </a:cxn>
                </a:cxnLst>
                <a:rect l="0" t="0" r="r" b="b"/>
                <a:pathLst>
                  <a:path w="10" h="16">
                    <a:moveTo>
                      <a:pt x="7" y="2"/>
                    </a:moveTo>
                    <a:cubicBezTo>
                      <a:pt x="7" y="3"/>
                      <a:pt x="6" y="4"/>
                      <a:pt x="6" y="5"/>
                    </a:cubicBezTo>
                    <a:cubicBezTo>
                      <a:pt x="7" y="7"/>
                      <a:pt x="10" y="7"/>
                      <a:pt x="10" y="9"/>
                    </a:cubicBezTo>
                    <a:cubicBezTo>
                      <a:pt x="10" y="11"/>
                      <a:pt x="10" y="14"/>
                      <a:pt x="8" y="14"/>
                    </a:cubicBezTo>
                    <a:cubicBezTo>
                      <a:pt x="5" y="15"/>
                      <a:pt x="2" y="16"/>
                      <a:pt x="0" y="13"/>
                    </a:cubicBezTo>
                    <a:cubicBezTo>
                      <a:pt x="2" y="11"/>
                      <a:pt x="4" y="15"/>
                      <a:pt x="7" y="13"/>
                    </a:cubicBezTo>
                    <a:cubicBezTo>
                      <a:pt x="8" y="12"/>
                      <a:pt x="8" y="11"/>
                      <a:pt x="9" y="10"/>
                    </a:cubicBezTo>
                    <a:cubicBezTo>
                      <a:pt x="8" y="8"/>
                      <a:pt x="5" y="7"/>
                      <a:pt x="5" y="5"/>
                    </a:cubicBezTo>
                    <a:cubicBezTo>
                      <a:pt x="5" y="3"/>
                      <a:pt x="5" y="1"/>
                      <a:pt x="6" y="0"/>
                    </a:cubicBezTo>
                    <a:cubicBezTo>
                      <a:pt x="7" y="1"/>
                      <a:pt x="7" y="1"/>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4" name="Freeform 690"/>
              <p:cNvSpPr>
                <a:spLocks/>
              </p:cNvSpPr>
              <p:nvPr/>
            </p:nvSpPr>
            <p:spPr bwMode="auto">
              <a:xfrm>
                <a:off x="1707" y="2418"/>
                <a:ext cx="55" cy="30"/>
              </a:xfrm>
              <a:custGeom>
                <a:avLst/>
                <a:gdLst/>
                <a:ahLst/>
                <a:cxnLst>
                  <a:cxn ang="0">
                    <a:pos x="7" y="0"/>
                  </a:cxn>
                  <a:cxn ang="0">
                    <a:pos x="5" y="3"/>
                  </a:cxn>
                  <a:cxn ang="0">
                    <a:pos x="2" y="4"/>
                  </a:cxn>
                  <a:cxn ang="0">
                    <a:pos x="0" y="2"/>
                  </a:cxn>
                  <a:cxn ang="0">
                    <a:pos x="4" y="3"/>
                  </a:cxn>
                  <a:cxn ang="0">
                    <a:pos x="7" y="0"/>
                  </a:cxn>
                </a:cxnLst>
                <a:rect l="0" t="0" r="r" b="b"/>
                <a:pathLst>
                  <a:path w="7" h="4">
                    <a:moveTo>
                      <a:pt x="7" y="0"/>
                    </a:moveTo>
                    <a:cubicBezTo>
                      <a:pt x="7" y="1"/>
                      <a:pt x="6" y="2"/>
                      <a:pt x="5" y="3"/>
                    </a:cubicBezTo>
                    <a:cubicBezTo>
                      <a:pt x="4" y="4"/>
                      <a:pt x="3" y="4"/>
                      <a:pt x="2" y="4"/>
                    </a:cubicBezTo>
                    <a:cubicBezTo>
                      <a:pt x="1" y="3"/>
                      <a:pt x="0" y="3"/>
                      <a:pt x="0" y="2"/>
                    </a:cubicBezTo>
                    <a:cubicBezTo>
                      <a:pt x="2" y="2"/>
                      <a:pt x="2" y="3"/>
                      <a:pt x="4" y="3"/>
                    </a:cubicBezTo>
                    <a:cubicBezTo>
                      <a:pt x="5" y="2"/>
                      <a:pt x="6" y="1"/>
                      <a:pt x="7"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5" name="Freeform 691"/>
              <p:cNvSpPr>
                <a:spLocks/>
              </p:cNvSpPr>
              <p:nvPr/>
            </p:nvSpPr>
            <p:spPr bwMode="auto">
              <a:xfrm>
                <a:off x="2137" y="2425"/>
                <a:ext cx="118" cy="38"/>
              </a:xfrm>
              <a:custGeom>
                <a:avLst/>
                <a:gdLst/>
                <a:ahLst/>
                <a:cxnLst>
                  <a:cxn ang="0">
                    <a:pos x="14" y="0"/>
                  </a:cxn>
                  <a:cxn ang="0">
                    <a:pos x="15" y="2"/>
                  </a:cxn>
                  <a:cxn ang="0">
                    <a:pos x="11" y="1"/>
                  </a:cxn>
                  <a:cxn ang="0">
                    <a:pos x="4" y="2"/>
                  </a:cxn>
                  <a:cxn ang="0">
                    <a:pos x="3" y="5"/>
                  </a:cxn>
                  <a:cxn ang="0">
                    <a:pos x="2" y="5"/>
                  </a:cxn>
                  <a:cxn ang="0">
                    <a:pos x="1" y="2"/>
                  </a:cxn>
                  <a:cxn ang="0">
                    <a:pos x="3" y="0"/>
                  </a:cxn>
                  <a:cxn ang="0">
                    <a:pos x="14" y="0"/>
                  </a:cxn>
                </a:cxnLst>
                <a:rect l="0" t="0" r="r" b="b"/>
                <a:pathLst>
                  <a:path w="15" h="5">
                    <a:moveTo>
                      <a:pt x="14" y="0"/>
                    </a:moveTo>
                    <a:cubicBezTo>
                      <a:pt x="15" y="1"/>
                      <a:pt x="15" y="2"/>
                      <a:pt x="15" y="2"/>
                    </a:cubicBezTo>
                    <a:cubicBezTo>
                      <a:pt x="14" y="2"/>
                      <a:pt x="13" y="1"/>
                      <a:pt x="11" y="1"/>
                    </a:cubicBezTo>
                    <a:cubicBezTo>
                      <a:pt x="9" y="2"/>
                      <a:pt x="6" y="0"/>
                      <a:pt x="4" y="2"/>
                    </a:cubicBezTo>
                    <a:cubicBezTo>
                      <a:pt x="3" y="3"/>
                      <a:pt x="2" y="3"/>
                      <a:pt x="3" y="5"/>
                    </a:cubicBezTo>
                    <a:cubicBezTo>
                      <a:pt x="2" y="5"/>
                      <a:pt x="2" y="5"/>
                      <a:pt x="2" y="5"/>
                    </a:cubicBezTo>
                    <a:cubicBezTo>
                      <a:pt x="0" y="4"/>
                      <a:pt x="0" y="3"/>
                      <a:pt x="1" y="2"/>
                    </a:cubicBezTo>
                    <a:cubicBezTo>
                      <a:pt x="1" y="1"/>
                      <a:pt x="2" y="1"/>
                      <a:pt x="3" y="0"/>
                    </a:cubicBezTo>
                    <a:lnTo>
                      <a:pt x="14"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6" name="Freeform 692"/>
              <p:cNvSpPr>
                <a:spLocks/>
              </p:cNvSpPr>
              <p:nvPr/>
            </p:nvSpPr>
            <p:spPr bwMode="auto">
              <a:xfrm>
                <a:off x="1426" y="2433"/>
                <a:ext cx="31" cy="38"/>
              </a:xfrm>
              <a:custGeom>
                <a:avLst/>
                <a:gdLst/>
                <a:ahLst/>
                <a:cxnLst>
                  <a:cxn ang="0">
                    <a:pos x="4" y="2"/>
                  </a:cxn>
                  <a:cxn ang="0">
                    <a:pos x="2" y="5"/>
                  </a:cxn>
                  <a:cxn ang="0">
                    <a:pos x="0" y="5"/>
                  </a:cxn>
                  <a:cxn ang="0">
                    <a:pos x="3" y="0"/>
                  </a:cxn>
                  <a:cxn ang="0">
                    <a:pos x="4" y="2"/>
                  </a:cxn>
                </a:cxnLst>
                <a:rect l="0" t="0" r="r" b="b"/>
                <a:pathLst>
                  <a:path w="4" h="5">
                    <a:moveTo>
                      <a:pt x="4" y="2"/>
                    </a:moveTo>
                    <a:cubicBezTo>
                      <a:pt x="4" y="4"/>
                      <a:pt x="3" y="4"/>
                      <a:pt x="2" y="5"/>
                    </a:cubicBezTo>
                    <a:cubicBezTo>
                      <a:pt x="1" y="5"/>
                      <a:pt x="0" y="5"/>
                      <a:pt x="0" y="5"/>
                    </a:cubicBezTo>
                    <a:cubicBezTo>
                      <a:pt x="2" y="4"/>
                      <a:pt x="2" y="1"/>
                      <a:pt x="3" y="0"/>
                    </a:cubicBezTo>
                    <a:cubicBezTo>
                      <a:pt x="3" y="0"/>
                      <a:pt x="4" y="1"/>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7" name="Freeform 693"/>
              <p:cNvSpPr>
                <a:spLocks/>
              </p:cNvSpPr>
              <p:nvPr/>
            </p:nvSpPr>
            <p:spPr bwMode="auto">
              <a:xfrm>
                <a:off x="1386" y="2448"/>
                <a:ext cx="110" cy="68"/>
              </a:xfrm>
              <a:custGeom>
                <a:avLst/>
                <a:gdLst/>
                <a:ahLst/>
                <a:cxnLst>
                  <a:cxn ang="0">
                    <a:pos x="14" y="2"/>
                  </a:cxn>
                  <a:cxn ang="0">
                    <a:pos x="11" y="5"/>
                  </a:cxn>
                  <a:cxn ang="0">
                    <a:pos x="2" y="6"/>
                  </a:cxn>
                  <a:cxn ang="0">
                    <a:pos x="0" y="4"/>
                  </a:cxn>
                  <a:cxn ang="0">
                    <a:pos x="2" y="4"/>
                  </a:cxn>
                  <a:cxn ang="0">
                    <a:pos x="3" y="5"/>
                  </a:cxn>
                  <a:cxn ang="0">
                    <a:pos x="10" y="4"/>
                  </a:cxn>
                  <a:cxn ang="0">
                    <a:pos x="13" y="0"/>
                  </a:cxn>
                  <a:cxn ang="0">
                    <a:pos x="14" y="2"/>
                  </a:cxn>
                </a:cxnLst>
                <a:rect l="0" t="0" r="r" b="b"/>
                <a:pathLst>
                  <a:path w="14" h="9">
                    <a:moveTo>
                      <a:pt x="14" y="2"/>
                    </a:moveTo>
                    <a:cubicBezTo>
                      <a:pt x="14" y="3"/>
                      <a:pt x="13" y="5"/>
                      <a:pt x="11" y="5"/>
                    </a:cubicBezTo>
                    <a:cubicBezTo>
                      <a:pt x="8" y="5"/>
                      <a:pt x="5" y="9"/>
                      <a:pt x="2" y="6"/>
                    </a:cubicBezTo>
                    <a:cubicBezTo>
                      <a:pt x="2" y="5"/>
                      <a:pt x="0" y="5"/>
                      <a:pt x="0" y="4"/>
                    </a:cubicBezTo>
                    <a:cubicBezTo>
                      <a:pt x="1" y="4"/>
                      <a:pt x="1" y="4"/>
                      <a:pt x="2" y="4"/>
                    </a:cubicBezTo>
                    <a:cubicBezTo>
                      <a:pt x="3" y="4"/>
                      <a:pt x="2" y="5"/>
                      <a:pt x="3" y="5"/>
                    </a:cubicBezTo>
                    <a:cubicBezTo>
                      <a:pt x="6" y="6"/>
                      <a:pt x="8" y="4"/>
                      <a:pt x="10" y="4"/>
                    </a:cubicBezTo>
                    <a:cubicBezTo>
                      <a:pt x="12" y="3"/>
                      <a:pt x="12" y="1"/>
                      <a:pt x="13" y="0"/>
                    </a:cubicBezTo>
                    <a:cubicBezTo>
                      <a:pt x="14" y="0"/>
                      <a:pt x="13" y="1"/>
                      <a:pt x="1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8" name="Freeform 694"/>
              <p:cNvSpPr>
                <a:spLocks/>
              </p:cNvSpPr>
              <p:nvPr/>
            </p:nvSpPr>
            <p:spPr bwMode="auto">
              <a:xfrm>
                <a:off x="2200" y="2456"/>
                <a:ext cx="63" cy="75"/>
              </a:xfrm>
              <a:custGeom>
                <a:avLst/>
                <a:gdLst/>
                <a:ahLst/>
                <a:cxnLst>
                  <a:cxn ang="0">
                    <a:pos x="7" y="3"/>
                  </a:cxn>
                  <a:cxn ang="0">
                    <a:pos x="7" y="7"/>
                  </a:cxn>
                  <a:cxn ang="0">
                    <a:pos x="4" y="9"/>
                  </a:cxn>
                  <a:cxn ang="0">
                    <a:pos x="6" y="7"/>
                  </a:cxn>
                  <a:cxn ang="0">
                    <a:pos x="4" y="2"/>
                  </a:cxn>
                  <a:cxn ang="0">
                    <a:pos x="1" y="1"/>
                  </a:cxn>
                  <a:cxn ang="0">
                    <a:pos x="7" y="3"/>
                  </a:cxn>
                </a:cxnLst>
                <a:rect l="0" t="0" r="r" b="b"/>
                <a:pathLst>
                  <a:path w="8" h="10">
                    <a:moveTo>
                      <a:pt x="7" y="3"/>
                    </a:moveTo>
                    <a:cubicBezTo>
                      <a:pt x="7" y="5"/>
                      <a:pt x="8" y="6"/>
                      <a:pt x="7" y="7"/>
                    </a:cubicBezTo>
                    <a:cubicBezTo>
                      <a:pt x="7" y="8"/>
                      <a:pt x="6" y="10"/>
                      <a:pt x="4" y="9"/>
                    </a:cubicBezTo>
                    <a:cubicBezTo>
                      <a:pt x="5" y="8"/>
                      <a:pt x="6" y="8"/>
                      <a:pt x="6" y="7"/>
                    </a:cubicBezTo>
                    <a:cubicBezTo>
                      <a:pt x="7" y="5"/>
                      <a:pt x="5" y="3"/>
                      <a:pt x="4" y="2"/>
                    </a:cubicBezTo>
                    <a:cubicBezTo>
                      <a:pt x="3" y="1"/>
                      <a:pt x="0" y="4"/>
                      <a:pt x="1" y="1"/>
                    </a:cubicBezTo>
                    <a:cubicBezTo>
                      <a:pt x="3" y="0"/>
                      <a:pt x="6" y="1"/>
                      <a:pt x="7"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19" name="Freeform 695"/>
              <p:cNvSpPr>
                <a:spLocks/>
              </p:cNvSpPr>
              <p:nvPr/>
            </p:nvSpPr>
            <p:spPr bwMode="auto">
              <a:xfrm>
                <a:off x="2051" y="2478"/>
                <a:ext cx="118" cy="144"/>
              </a:xfrm>
              <a:custGeom>
                <a:avLst/>
                <a:gdLst/>
                <a:ahLst/>
                <a:cxnLst>
                  <a:cxn ang="0">
                    <a:pos x="14" y="1"/>
                  </a:cxn>
                  <a:cxn ang="0">
                    <a:pos x="15" y="6"/>
                  </a:cxn>
                  <a:cxn ang="0">
                    <a:pos x="12" y="11"/>
                  </a:cxn>
                  <a:cxn ang="0">
                    <a:pos x="9" y="12"/>
                  </a:cxn>
                  <a:cxn ang="0">
                    <a:pos x="11" y="15"/>
                  </a:cxn>
                  <a:cxn ang="0">
                    <a:pos x="11" y="16"/>
                  </a:cxn>
                  <a:cxn ang="0">
                    <a:pos x="10" y="17"/>
                  </a:cxn>
                  <a:cxn ang="0">
                    <a:pos x="12" y="17"/>
                  </a:cxn>
                  <a:cxn ang="0">
                    <a:pos x="14" y="15"/>
                  </a:cxn>
                  <a:cxn ang="0">
                    <a:pos x="14" y="13"/>
                  </a:cxn>
                  <a:cxn ang="0">
                    <a:pos x="14" y="17"/>
                  </a:cxn>
                  <a:cxn ang="0">
                    <a:pos x="11" y="19"/>
                  </a:cxn>
                  <a:cxn ang="0">
                    <a:pos x="8" y="17"/>
                  </a:cxn>
                  <a:cxn ang="0">
                    <a:pos x="10" y="17"/>
                  </a:cxn>
                  <a:cxn ang="0">
                    <a:pos x="8" y="12"/>
                  </a:cxn>
                  <a:cxn ang="0">
                    <a:pos x="8" y="12"/>
                  </a:cxn>
                  <a:cxn ang="0">
                    <a:pos x="8" y="11"/>
                  </a:cxn>
                  <a:cxn ang="0">
                    <a:pos x="3" y="12"/>
                  </a:cxn>
                  <a:cxn ang="0">
                    <a:pos x="2" y="15"/>
                  </a:cxn>
                  <a:cxn ang="0">
                    <a:pos x="4" y="17"/>
                  </a:cxn>
                  <a:cxn ang="0">
                    <a:pos x="4" y="18"/>
                  </a:cxn>
                  <a:cxn ang="0">
                    <a:pos x="1" y="16"/>
                  </a:cxn>
                  <a:cxn ang="0">
                    <a:pos x="1" y="12"/>
                  </a:cxn>
                  <a:cxn ang="0">
                    <a:pos x="7" y="10"/>
                  </a:cxn>
                  <a:cxn ang="0">
                    <a:pos x="7" y="8"/>
                  </a:cxn>
                  <a:cxn ang="0">
                    <a:pos x="10" y="10"/>
                  </a:cxn>
                  <a:cxn ang="0">
                    <a:pos x="14" y="7"/>
                  </a:cxn>
                  <a:cxn ang="0">
                    <a:pos x="12" y="2"/>
                  </a:cxn>
                  <a:cxn ang="0">
                    <a:pos x="10" y="0"/>
                  </a:cxn>
                  <a:cxn ang="0">
                    <a:pos x="14" y="1"/>
                  </a:cxn>
                </a:cxnLst>
                <a:rect l="0" t="0" r="r" b="b"/>
                <a:pathLst>
                  <a:path w="15" h="19">
                    <a:moveTo>
                      <a:pt x="14" y="1"/>
                    </a:moveTo>
                    <a:cubicBezTo>
                      <a:pt x="14" y="3"/>
                      <a:pt x="14" y="4"/>
                      <a:pt x="15" y="6"/>
                    </a:cubicBezTo>
                    <a:cubicBezTo>
                      <a:pt x="15" y="8"/>
                      <a:pt x="13" y="10"/>
                      <a:pt x="12" y="11"/>
                    </a:cubicBezTo>
                    <a:lnTo>
                      <a:pt x="9" y="12"/>
                    </a:lnTo>
                    <a:cubicBezTo>
                      <a:pt x="11" y="12"/>
                      <a:pt x="11" y="14"/>
                      <a:pt x="11" y="15"/>
                    </a:cubicBezTo>
                    <a:cubicBezTo>
                      <a:pt x="10" y="16"/>
                      <a:pt x="11" y="16"/>
                      <a:pt x="11" y="16"/>
                    </a:cubicBezTo>
                    <a:lnTo>
                      <a:pt x="10" y="17"/>
                    </a:lnTo>
                    <a:cubicBezTo>
                      <a:pt x="11" y="18"/>
                      <a:pt x="12" y="18"/>
                      <a:pt x="12" y="17"/>
                    </a:cubicBezTo>
                    <a:cubicBezTo>
                      <a:pt x="13" y="17"/>
                      <a:pt x="13" y="16"/>
                      <a:pt x="14" y="15"/>
                    </a:cubicBezTo>
                    <a:cubicBezTo>
                      <a:pt x="14" y="14"/>
                      <a:pt x="12" y="13"/>
                      <a:pt x="14" y="13"/>
                    </a:cubicBezTo>
                    <a:cubicBezTo>
                      <a:pt x="15" y="14"/>
                      <a:pt x="15" y="16"/>
                      <a:pt x="14" y="17"/>
                    </a:cubicBezTo>
                    <a:cubicBezTo>
                      <a:pt x="14" y="19"/>
                      <a:pt x="12" y="19"/>
                      <a:pt x="11" y="19"/>
                    </a:cubicBezTo>
                    <a:cubicBezTo>
                      <a:pt x="10" y="18"/>
                      <a:pt x="9" y="18"/>
                      <a:pt x="8" y="17"/>
                    </a:cubicBezTo>
                    <a:cubicBezTo>
                      <a:pt x="8" y="16"/>
                      <a:pt x="9" y="17"/>
                      <a:pt x="10" y="17"/>
                    </a:cubicBezTo>
                    <a:cubicBezTo>
                      <a:pt x="10" y="15"/>
                      <a:pt x="10" y="13"/>
                      <a:pt x="8" y="12"/>
                    </a:cubicBezTo>
                    <a:lnTo>
                      <a:pt x="8" y="12"/>
                    </a:lnTo>
                    <a:cubicBezTo>
                      <a:pt x="8" y="12"/>
                      <a:pt x="8" y="12"/>
                      <a:pt x="8" y="11"/>
                    </a:cubicBezTo>
                    <a:cubicBezTo>
                      <a:pt x="7" y="10"/>
                      <a:pt x="5" y="11"/>
                      <a:pt x="3" y="12"/>
                    </a:cubicBezTo>
                    <a:cubicBezTo>
                      <a:pt x="2" y="12"/>
                      <a:pt x="2" y="14"/>
                      <a:pt x="2" y="15"/>
                    </a:cubicBezTo>
                    <a:cubicBezTo>
                      <a:pt x="2" y="16"/>
                      <a:pt x="3" y="16"/>
                      <a:pt x="4" y="17"/>
                    </a:cubicBezTo>
                    <a:lnTo>
                      <a:pt x="4" y="18"/>
                    </a:lnTo>
                    <a:cubicBezTo>
                      <a:pt x="3" y="18"/>
                      <a:pt x="2" y="17"/>
                      <a:pt x="1" y="16"/>
                    </a:cubicBezTo>
                    <a:cubicBezTo>
                      <a:pt x="1" y="15"/>
                      <a:pt x="0" y="14"/>
                      <a:pt x="1" y="12"/>
                    </a:cubicBezTo>
                    <a:cubicBezTo>
                      <a:pt x="2" y="10"/>
                      <a:pt x="5" y="11"/>
                      <a:pt x="7" y="10"/>
                    </a:cubicBezTo>
                    <a:cubicBezTo>
                      <a:pt x="7" y="9"/>
                      <a:pt x="6" y="9"/>
                      <a:pt x="7" y="8"/>
                    </a:cubicBezTo>
                    <a:cubicBezTo>
                      <a:pt x="8" y="9"/>
                      <a:pt x="9" y="10"/>
                      <a:pt x="10" y="10"/>
                    </a:cubicBezTo>
                    <a:cubicBezTo>
                      <a:pt x="11" y="10"/>
                      <a:pt x="13" y="9"/>
                      <a:pt x="14" y="7"/>
                    </a:cubicBezTo>
                    <a:cubicBezTo>
                      <a:pt x="14" y="6"/>
                      <a:pt x="14" y="3"/>
                      <a:pt x="12" y="2"/>
                    </a:cubicBezTo>
                    <a:cubicBezTo>
                      <a:pt x="12" y="1"/>
                      <a:pt x="10" y="1"/>
                      <a:pt x="10" y="0"/>
                    </a:cubicBezTo>
                    <a:cubicBezTo>
                      <a:pt x="11" y="0"/>
                      <a:pt x="13" y="0"/>
                      <a:pt x="14"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0" name="Freeform 696"/>
              <p:cNvSpPr>
                <a:spLocks/>
              </p:cNvSpPr>
              <p:nvPr/>
            </p:nvSpPr>
            <p:spPr bwMode="auto">
              <a:xfrm>
                <a:off x="2216" y="2486"/>
                <a:ext cx="148" cy="76"/>
              </a:xfrm>
              <a:custGeom>
                <a:avLst/>
                <a:gdLst/>
                <a:ahLst/>
                <a:cxnLst>
                  <a:cxn ang="0">
                    <a:pos x="19" y="2"/>
                  </a:cxn>
                  <a:cxn ang="0">
                    <a:pos x="13" y="2"/>
                  </a:cxn>
                  <a:cxn ang="0">
                    <a:pos x="7" y="8"/>
                  </a:cxn>
                  <a:cxn ang="0">
                    <a:pos x="2" y="10"/>
                  </a:cxn>
                  <a:cxn ang="0">
                    <a:pos x="0" y="6"/>
                  </a:cxn>
                  <a:cxn ang="0">
                    <a:pos x="4" y="8"/>
                  </a:cxn>
                  <a:cxn ang="0">
                    <a:pos x="10" y="3"/>
                  </a:cxn>
                  <a:cxn ang="0">
                    <a:pos x="16" y="0"/>
                  </a:cxn>
                  <a:cxn ang="0">
                    <a:pos x="19" y="2"/>
                  </a:cxn>
                </a:cxnLst>
                <a:rect l="0" t="0" r="r" b="b"/>
                <a:pathLst>
                  <a:path w="19" h="10">
                    <a:moveTo>
                      <a:pt x="19" y="2"/>
                    </a:moveTo>
                    <a:cubicBezTo>
                      <a:pt x="17" y="3"/>
                      <a:pt x="15" y="0"/>
                      <a:pt x="13" y="2"/>
                    </a:cubicBezTo>
                    <a:cubicBezTo>
                      <a:pt x="10" y="3"/>
                      <a:pt x="11" y="7"/>
                      <a:pt x="7" y="8"/>
                    </a:cubicBezTo>
                    <a:cubicBezTo>
                      <a:pt x="5" y="9"/>
                      <a:pt x="3" y="10"/>
                      <a:pt x="2" y="10"/>
                    </a:cubicBezTo>
                    <a:cubicBezTo>
                      <a:pt x="1" y="9"/>
                      <a:pt x="0" y="7"/>
                      <a:pt x="0" y="6"/>
                    </a:cubicBezTo>
                    <a:cubicBezTo>
                      <a:pt x="3" y="5"/>
                      <a:pt x="1" y="9"/>
                      <a:pt x="4" y="8"/>
                    </a:cubicBezTo>
                    <a:cubicBezTo>
                      <a:pt x="7" y="8"/>
                      <a:pt x="9" y="5"/>
                      <a:pt x="10" y="3"/>
                    </a:cubicBezTo>
                    <a:cubicBezTo>
                      <a:pt x="11" y="0"/>
                      <a:pt x="13" y="0"/>
                      <a:pt x="16" y="0"/>
                    </a:cubicBezTo>
                    <a:cubicBezTo>
                      <a:pt x="17" y="0"/>
                      <a:pt x="18" y="1"/>
                      <a:pt x="19"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1" name="Freeform 697"/>
              <p:cNvSpPr>
                <a:spLocks/>
              </p:cNvSpPr>
              <p:nvPr/>
            </p:nvSpPr>
            <p:spPr bwMode="auto">
              <a:xfrm>
                <a:off x="1605" y="2478"/>
                <a:ext cx="63" cy="76"/>
              </a:xfrm>
              <a:custGeom>
                <a:avLst/>
                <a:gdLst/>
                <a:ahLst/>
                <a:cxnLst>
                  <a:cxn ang="0">
                    <a:pos x="4" y="1"/>
                  </a:cxn>
                  <a:cxn ang="0">
                    <a:pos x="1" y="4"/>
                  </a:cxn>
                  <a:cxn ang="0">
                    <a:pos x="4" y="8"/>
                  </a:cxn>
                  <a:cxn ang="0">
                    <a:pos x="8" y="9"/>
                  </a:cxn>
                  <a:cxn ang="0">
                    <a:pos x="7" y="10"/>
                  </a:cxn>
                  <a:cxn ang="0">
                    <a:pos x="1" y="7"/>
                  </a:cxn>
                  <a:cxn ang="0">
                    <a:pos x="0" y="3"/>
                  </a:cxn>
                  <a:cxn ang="0">
                    <a:pos x="4" y="1"/>
                  </a:cxn>
                </a:cxnLst>
                <a:rect l="0" t="0" r="r" b="b"/>
                <a:pathLst>
                  <a:path w="8" h="10">
                    <a:moveTo>
                      <a:pt x="4" y="1"/>
                    </a:moveTo>
                    <a:cubicBezTo>
                      <a:pt x="3" y="1"/>
                      <a:pt x="2" y="3"/>
                      <a:pt x="1" y="4"/>
                    </a:cubicBezTo>
                    <a:cubicBezTo>
                      <a:pt x="1" y="6"/>
                      <a:pt x="3" y="7"/>
                      <a:pt x="4" y="8"/>
                    </a:cubicBezTo>
                    <a:cubicBezTo>
                      <a:pt x="5" y="8"/>
                      <a:pt x="7" y="8"/>
                      <a:pt x="8" y="9"/>
                    </a:cubicBezTo>
                    <a:cubicBezTo>
                      <a:pt x="8" y="9"/>
                      <a:pt x="8" y="10"/>
                      <a:pt x="7" y="10"/>
                    </a:cubicBezTo>
                    <a:cubicBezTo>
                      <a:pt x="5" y="10"/>
                      <a:pt x="2" y="9"/>
                      <a:pt x="1" y="7"/>
                    </a:cubicBezTo>
                    <a:cubicBezTo>
                      <a:pt x="1" y="6"/>
                      <a:pt x="0" y="5"/>
                      <a:pt x="0" y="3"/>
                    </a:cubicBezTo>
                    <a:cubicBezTo>
                      <a:pt x="1" y="2"/>
                      <a:pt x="2" y="0"/>
                      <a:pt x="4"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2" name="Freeform 698"/>
              <p:cNvSpPr>
                <a:spLocks/>
              </p:cNvSpPr>
              <p:nvPr/>
            </p:nvSpPr>
            <p:spPr bwMode="auto">
              <a:xfrm>
                <a:off x="1637" y="2486"/>
                <a:ext cx="23" cy="15"/>
              </a:xfrm>
              <a:custGeom>
                <a:avLst/>
                <a:gdLst/>
                <a:ahLst/>
                <a:cxnLst>
                  <a:cxn ang="0">
                    <a:pos x="3" y="1"/>
                  </a:cxn>
                  <a:cxn ang="0">
                    <a:pos x="1" y="1"/>
                  </a:cxn>
                  <a:cxn ang="0">
                    <a:pos x="0" y="0"/>
                  </a:cxn>
                  <a:cxn ang="0">
                    <a:pos x="3" y="1"/>
                  </a:cxn>
                </a:cxnLst>
                <a:rect l="0" t="0" r="r" b="b"/>
                <a:pathLst>
                  <a:path w="3" h="2">
                    <a:moveTo>
                      <a:pt x="3" y="1"/>
                    </a:moveTo>
                    <a:cubicBezTo>
                      <a:pt x="3" y="2"/>
                      <a:pt x="1" y="1"/>
                      <a:pt x="1" y="1"/>
                    </a:cubicBezTo>
                    <a:cubicBezTo>
                      <a:pt x="0" y="1"/>
                      <a:pt x="0" y="0"/>
                      <a:pt x="0" y="0"/>
                    </a:cubicBezTo>
                    <a:cubicBezTo>
                      <a:pt x="1" y="0"/>
                      <a:pt x="3"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3" name="Freeform 699"/>
              <p:cNvSpPr>
                <a:spLocks/>
              </p:cNvSpPr>
              <p:nvPr/>
            </p:nvSpPr>
            <p:spPr bwMode="auto">
              <a:xfrm>
                <a:off x="2083" y="2501"/>
                <a:ext cx="54" cy="38"/>
              </a:xfrm>
              <a:custGeom>
                <a:avLst/>
                <a:gdLst/>
                <a:ahLst/>
                <a:cxnLst>
                  <a:cxn ang="0">
                    <a:pos x="5" y="2"/>
                  </a:cxn>
                  <a:cxn ang="0">
                    <a:pos x="6" y="5"/>
                  </a:cxn>
                  <a:cxn ang="0">
                    <a:pos x="5" y="5"/>
                  </a:cxn>
                  <a:cxn ang="0">
                    <a:pos x="3" y="2"/>
                  </a:cxn>
                  <a:cxn ang="0">
                    <a:pos x="0" y="1"/>
                  </a:cxn>
                  <a:cxn ang="0">
                    <a:pos x="5" y="2"/>
                  </a:cxn>
                </a:cxnLst>
                <a:rect l="0" t="0" r="r" b="b"/>
                <a:pathLst>
                  <a:path w="7" h="5">
                    <a:moveTo>
                      <a:pt x="5" y="2"/>
                    </a:moveTo>
                    <a:cubicBezTo>
                      <a:pt x="6" y="3"/>
                      <a:pt x="7" y="4"/>
                      <a:pt x="6" y="5"/>
                    </a:cubicBezTo>
                    <a:lnTo>
                      <a:pt x="5" y="5"/>
                    </a:lnTo>
                    <a:cubicBezTo>
                      <a:pt x="5" y="3"/>
                      <a:pt x="4" y="2"/>
                      <a:pt x="3" y="2"/>
                    </a:cubicBezTo>
                    <a:cubicBezTo>
                      <a:pt x="2" y="1"/>
                      <a:pt x="1" y="2"/>
                      <a:pt x="0" y="1"/>
                    </a:cubicBezTo>
                    <a:cubicBezTo>
                      <a:pt x="1" y="0"/>
                      <a:pt x="4" y="0"/>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4" name="Freeform 700"/>
              <p:cNvSpPr>
                <a:spLocks/>
              </p:cNvSpPr>
              <p:nvPr/>
            </p:nvSpPr>
            <p:spPr bwMode="auto">
              <a:xfrm>
                <a:off x="2294" y="2524"/>
                <a:ext cx="55" cy="68"/>
              </a:xfrm>
              <a:custGeom>
                <a:avLst/>
                <a:gdLst/>
                <a:ahLst/>
                <a:cxnLst>
                  <a:cxn ang="0">
                    <a:pos x="7" y="2"/>
                  </a:cxn>
                  <a:cxn ang="0">
                    <a:pos x="7" y="4"/>
                  </a:cxn>
                  <a:cxn ang="0">
                    <a:pos x="1" y="9"/>
                  </a:cxn>
                  <a:cxn ang="0">
                    <a:pos x="1" y="7"/>
                  </a:cxn>
                  <a:cxn ang="0">
                    <a:pos x="4" y="7"/>
                  </a:cxn>
                  <a:cxn ang="0">
                    <a:pos x="6" y="2"/>
                  </a:cxn>
                  <a:cxn ang="0">
                    <a:pos x="2" y="0"/>
                  </a:cxn>
                  <a:cxn ang="0">
                    <a:pos x="7" y="2"/>
                  </a:cxn>
                </a:cxnLst>
                <a:rect l="0" t="0" r="r" b="b"/>
                <a:pathLst>
                  <a:path w="7" h="9">
                    <a:moveTo>
                      <a:pt x="7" y="2"/>
                    </a:moveTo>
                    <a:cubicBezTo>
                      <a:pt x="7" y="3"/>
                      <a:pt x="7" y="3"/>
                      <a:pt x="7" y="4"/>
                    </a:cubicBezTo>
                    <a:cubicBezTo>
                      <a:pt x="5" y="6"/>
                      <a:pt x="4" y="9"/>
                      <a:pt x="1" y="9"/>
                    </a:cubicBezTo>
                    <a:cubicBezTo>
                      <a:pt x="0" y="8"/>
                      <a:pt x="0" y="7"/>
                      <a:pt x="1" y="7"/>
                    </a:cubicBezTo>
                    <a:cubicBezTo>
                      <a:pt x="2" y="6"/>
                      <a:pt x="3" y="8"/>
                      <a:pt x="4" y="7"/>
                    </a:cubicBezTo>
                    <a:cubicBezTo>
                      <a:pt x="5" y="5"/>
                      <a:pt x="6" y="4"/>
                      <a:pt x="6" y="2"/>
                    </a:cubicBezTo>
                    <a:cubicBezTo>
                      <a:pt x="5" y="1"/>
                      <a:pt x="1" y="2"/>
                      <a:pt x="2" y="0"/>
                    </a:cubicBezTo>
                    <a:cubicBezTo>
                      <a:pt x="4" y="0"/>
                      <a:pt x="6" y="0"/>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5" name="Freeform 701"/>
              <p:cNvSpPr>
                <a:spLocks/>
              </p:cNvSpPr>
              <p:nvPr/>
            </p:nvSpPr>
            <p:spPr bwMode="auto">
              <a:xfrm>
                <a:off x="1394" y="2509"/>
                <a:ext cx="24" cy="30"/>
              </a:xfrm>
              <a:custGeom>
                <a:avLst/>
                <a:gdLst/>
                <a:ahLst/>
                <a:cxnLst>
                  <a:cxn ang="0">
                    <a:pos x="3" y="2"/>
                  </a:cxn>
                  <a:cxn ang="0">
                    <a:pos x="2" y="4"/>
                  </a:cxn>
                  <a:cxn ang="0">
                    <a:pos x="0" y="3"/>
                  </a:cxn>
                  <a:cxn ang="0">
                    <a:pos x="3" y="2"/>
                  </a:cxn>
                </a:cxnLst>
                <a:rect l="0" t="0" r="r" b="b"/>
                <a:pathLst>
                  <a:path w="3" h="4">
                    <a:moveTo>
                      <a:pt x="3" y="2"/>
                    </a:moveTo>
                    <a:cubicBezTo>
                      <a:pt x="3" y="3"/>
                      <a:pt x="2" y="3"/>
                      <a:pt x="2" y="4"/>
                    </a:cubicBezTo>
                    <a:cubicBezTo>
                      <a:pt x="1" y="4"/>
                      <a:pt x="0" y="4"/>
                      <a:pt x="0" y="3"/>
                    </a:cubicBezTo>
                    <a:cubicBezTo>
                      <a:pt x="1" y="3"/>
                      <a:pt x="2" y="0"/>
                      <a:pt x="3"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6" name="Freeform 702"/>
              <p:cNvSpPr>
                <a:spLocks/>
              </p:cNvSpPr>
              <p:nvPr/>
            </p:nvSpPr>
            <p:spPr bwMode="auto">
              <a:xfrm>
                <a:off x="1379" y="2531"/>
                <a:ext cx="62" cy="38"/>
              </a:xfrm>
              <a:custGeom>
                <a:avLst/>
                <a:gdLst/>
                <a:ahLst/>
                <a:cxnLst>
                  <a:cxn ang="0">
                    <a:pos x="8" y="2"/>
                  </a:cxn>
                  <a:cxn ang="0">
                    <a:pos x="5" y="5"/>
                  </a:cxn>
                  <a:cxn ang="0">
                    <a:pos x="0" y="4"/>
                  </a:cxn>
                  <a:cxn ang="0">
                    <a:pos x="7" y="2"/>
                  </a:cxn>
                  <a:cxn ang="0">
                    <a:pos x="7" y="0"/>
                  </a:cxn>
                  <a:cxn ang="0">
                    <a:pos x="8" y="2"/>
                  </a:cxn>
                </a:cxnLst>
                <a:rect l="0" t="0" r="r" b="b"/>
                <a:pathLst>
                  <a:path w="8" h="5">
                    <a:moveTo>
                      <a:pt x="8" y="2"/>
                    </a:moveTo>
                    <a:cubicBezTo>
                      <a:pt x="8" y="4"/>
                      <a:pt x="7" y="5"/>
                      <a:pt x="5" y="5"/>
                    </a:cubicBezTo>
                    <a:cubicBezTo>
                      <a:pt x="3" y="5"/>
                      <a:pt x="1" y="5"/>
                      <a:pt x="0" y="4"/>
                    </a:cubicBezTo>
                    <a:cubicBezTo>
                      <a:pt x="2" y="1"/>
                      <a:pt x="5" y="5"/>
                      <a:pt x="7" y="2"/>
                    </a:cubicBezTo>
                    <a:cubicBezTo>
                      <a:pt x="8" y="1"/>
                      <a:pt x="7" y="0"/>
                      <a:pt x="7" y="0"/>
                    </a:cubicBezTo>
                    <a:cubicBezTo>
                      <a:pt x="8" y="0"/>
                      <a:pt x="8" y="2"/>
                      <a:pt x="8"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7" name="Freeform 703"/>
              <p:cNvSpPr>
                <a:spLocks/>
              </p:cNvSpPr>
              <p:nvPr/>
            </p:nvSpPr>
            <p:spPr bwMode="auto">
              <a:xfrm>
                <a:off x="1316" y="2531"/>
                <a:ext cx="39" cy="38"/>
              </a:xfrm>
              <a:custGeom>
                <a:avLst/>
                <a:gdLst/>
                <a:ahLst/>
                <a:cxnLst>
                  <a:cxn ang="0">
                    <a:pos x="5" y="1"/>
                  </a:cxn>
                  <a:cxn ang="0">
                    <a:pos x="3" y="4"/>
                  </a:cxn>
                  <a:cxn ang="0">
                    <a:pos x="0" y="4"/>
                  </a:cxn>
                  <a:cxn ang="0">
                    <a:pos x="0" y="3"/>
                  </a:cxn>
                  <a:cxn ang="0">
                    <a:pos x="4" y="2"/>
                  </a:cxn>
                  <a:cxn ang="0">
                    <a:pos x="3" y="0"/>
                  </a:cxn>
                  <a:cxn ang="0">
                    <a:pos x="5" y="1"/>
                  </a:cxn>
                </a:cxnLst>
                <a:rect l="0" t="0" r="r" b="b"/>
                <a:pathLst>
                  <a:path w="5" h="5">
                    <a:moveTo>
                      <a:pt x="5" y="1"/>
                    </a:moveTo>
                    <a:cubicBezTo>
                      <a:pt x="5" y="3"/>
                      <a:pt x="4" y="4"/>
                      <a:pt x="3" y="4"/>
                    </a:cubicBezTo>
                    <a:cubicBezTo>
                      <a:pt x="2" y="5"/>
                      <a:pt x="1" y="4"/>
                      <a:pt x="0" y="4"/>
                    </a:cubicBezTo>
                    <a:cubicBezTo>
                      <a:pt x="0" y="4"/>
                      <a:pt x="0" y="4"/>
                      <a:pt x="0" y="3"/>
                    </a:cubicBezTo>
                    <a:cubicBezTo>
                      <a:pt x="1" y="4"/>
                      <a:pt x="3" y="4"/>
                      <a:pt x="4" y="2"/>
                    </a:cubicBezTo>
                    <a:cubicBezTo>
                      <a:pt x="4" y="1"/>
                      <a:pt x="2" y="0"/>
                      <a:pt x="3" y="0"/>
                    </a:cubicBezTo>
                    <a:lnTo>
                      <a:pt x="5" y="1"/>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8" name="Freeform 704"/>
              <p:cNvSpPr>
                <a:spLocks/>
              </p:cNvSpPr>
              <p:nvPr/>
            </p:nvSpPr>
            <p:spPr bwMode="auto">
              <a:xfrm>
                <a:off x="1895" y="2531"/>
                <a:ext cx="55" cy="46"/>
              </a:xfrm>
              <a:custGeom>
                <a:avLst/>
                <a:gdLst/>
                <a:ahLst/>
                <a:cxnLst>
                  <a:cxn ang="0">
                    <a:pos x="6" y="2"/>
                  </a:cxn>
                  <a:cxn ang="0">
                    <a:pos x="7" y="5"/>
                  </a:cxn>
                  <a:cxn ang="0">
                    <a:pos x="6" y="6"/>
                  </a:cxn>
                  <a:cxn ang="0">
                    <a:pos x="6" y="4"/>
                  </a:cxn>
                  <a:cxn ang="0">
                    <a:pos x="0" y="1"/>
                  </a:cxn>
                  <a:cxn ang="0">
                    <a:pos x="6" y="2"/>
                  </a:cxn>
                </a:cxnLst>
                <a:rect l="0" t="0" r="r" b="b"/>
                <a:pathLst>
                  <a:path w="7" h="6">
                    <a:moveTo>
                      <a:pt x="6" y="2"/>
                    </a:moveTo>
                    <a:cubicBezTo>
                      <a:pt x="7" y="3"/>
                      <a:pt x="7" y="4"/>
                      <a:pt x="7" y="5"/>
                    </a:cubicBezTo>
                    <a:cubicBezTo>
                      <a:pt x="6" y="5"/>
                      <a:pt x="7" y="6"/>
                      <a:pt x="6" y="6"/>
                    </a:cubicBezTo>
                    <a:cubicBezTo>
                      <a:pt x="5" y="5"/>
                      <a:pt x="7" y="4"/>
                      <a:pt x="6" y="4"/>
                    </a:cubicBezTo>
                    <a:cubicBezTo>
                      <a:pt x="4" y="1"/>
                      <a:pt x="1" y="5"/>
                      <a:pt x="0" y="1"/>
                    </a:cubicBezTo>
                    <a:cubicBezTo>
                      <a:pt x="2" y="1"/>
                      <a:pt x="5" y="0"/>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29" name="Freeform 705"/>
              <p:cNvSpPr>
                <a:spLocks/>
              </p:cNvSpPr>
              <p:nvPr/>
            </p:nvSpPr>
            <p:spPr bwMode="auto">
              <a:xfrm>
                <a:off x="1676" y="2539"/>
                <a:ext cx="62" cy="23"/>
              </a:xfrm>
              <a:custGeom>
                <a:avLst/>
                <a:gdLst/>
                <a:ahLst/>
                <a:cxnLst>
                  <a:cxn ang="0">
                    <a:pos x="6" y="2"/>
                  </a:cxn>
                  <a:cxn ang="0">
                    <a:pos x="8" y="1"/>
                  </a:cxn>
                  <a:cxn ang="0">
                    <a:pos x="7" y="2"/>
                  </a:cxn>
                  <a:cxn ang="0">
                    <a:pos x="3" y="3"/>
                  </a:cxn>
                  <a:cxn ang="0">
                    <a:pos x="0" y="1"/>
                  </a:cxn>
                  <a:cxn ang="0">
                    <a:pos x="2" y="0"/>
                  </a:cxn>
                  <a:cxn ang="0">
                    <a:pos x="6" y="2"/>
                  </a:cxn>
                </a:cxnLst>
                <a:rect l="0" t="0" r="r" b="b"/>
                <a:pathLst>
                  <a:path w="8" h="3">
                    <a:moveTo>
                      <a:pt x="6" y="2"/>
                    </a:moveTo>
                    <a:cubicBezTo>
                      <a:pt x="7" y="1"/>
                      <a:pt x="8" y="1"/>
                      <a:pt x="8" y="1"/>
                    </a:cubicBezTo>
                    <a:cubicBezTo>
                      <a:pt x="8" y="2"/>
                      <a:pt x="7" y="2"/>
                      <a:pt x="7" y="2"/>
                    </a:cubicBezTo>
                    <a:cubicBezTo>
                      <a:pt x="6" y="3"/>
                      <a:pt x="5" y="3"/>
                      <a:pt x="3" y="3"/>
                    </a:cubicBezTo>
                    <a:cubicBezTo>
                      <a:pt x="2" y="2"/>
                      <a:pt x="1" y="2"/>
                      <a:pt x="0" y="1"/>
                    </a:cubicBezTo>
                    <a:cubicBezTo>
                      <a:pt x="0" y="1"/>
                      <a:pt x="1" y="0"/>
                      <a:pt x="2" y="0"/>
                    </a:cubicBezTo>
                    <a:cubicBezTo>
                      <a:pt x="4" y="0"/>
                      <a:pt x="4" y="3"/>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0" name="Freeform 706"/>
              <p:cNvSpPr>
                <a:spLocks/>
              </p:cNvSpPr>
              <p:nvPr/>
            </p:nvSpPr>
            <p:spPr bwMode="auto">
              <a:xfrm>
                <a:off x="1519" y="2547"/>
                <a:ext cx="133" cy="98"/>
              </a:xfrm>
              <a:custGeom>
                <a:avLst/>
                <a:gdLst/>
                <a:ahLst/>
                <a:cxnLst>
                  <a:cxn ang="0">
                    <a:pos x="10" y="2"/>
                  </a:cxn>
                  <a:cxn ang="0">
                    <a:pos x="10" y="6"/>
                  </a:cxn>
                  <a:cxn ang="0">
                    <a:pos x="10" y="7"/>
                  </a:cxn>
                  <a:cxn ang="0">
                    <a:pos x="17" y="11"/>
                  </a:cxn>
                  <a:cxn ang="0">
                    <a:pos x="17" y="11"/>
                  </a:cxn>
                  <a:cxn ang="0">
                    <a:pos x="9" y="8"/>
                  </a:cxn>
                  <a:cxn ang="0">
                    <a:pos x="5" y="2"/>
                  </a:cxn>
                  <a:cxn ang="0">
                    <a:pos x="0" y="5"/>
                  </a:cxn>
                  <a:cxn ang="0">
                    <a:pos x="0" y="4"/>
                  </a:cxn>
                  <a:cxn ang="0">
                    <a:pos x="10" y="2"/>
                  </a:cxn>
                </a:cxnLst>
                <a:rect l="0" t="0" r="r" b="b"/>
                <a:pathLst>
                  <a:path w="17" h="13">
                    <a:moveTo>
                      <a:pt x="10" y="2"/>
                    </a:moveTo>
                    <a:cubicBezTo>
                      <a:pt x="11" y="3"/>
                      <a:pt x="11" y="5"/>
                      <a:pt x="10" y="6"/>
                    </a:cubicBezTo>
                    <a:cubicBezTo>
                      <a:pt x="10" y="6"/>
                      <a:pt x="10" y="6"/>
                      <a:pt x="10" y="7"/>
                    </a:cubicBezTo>
                    <a:cubicBezTo>
                      <a:pt x="13" y="7"/>
                      <a:pt x="14" y="11"/>
                      <a:pt x="17" y="11"/>
                    </a:cubicBezTo>
                    <a:cubicBezTo>
                      <a:pt x="17" y="11"/>
                      <a:pt x="17" y="11"/>
                      <a:pt x="17" y="11"/>
                    </a:cubicBezTo>
                    <a:cubicBezTo>
                      <a:pt x="14" y="13"/>
                      <a:pt x="12" y="8"/>
                      <a:pt x="9" y="8"/>
                    </a:cubicBezTo>
                    <a:cubicBezTo>
                      <a:pt x="7" y="7"/>
                      <a:pt x="10" y="1"/>
                      <a:pt x="5" y="2"/>
                    </a:cubicBezTo>
                    <a:cubicBezTo>
                      <a:pt x="3" y="2"/>
                      <a:pt x="2" y="4"/>
                      <a:pt x="0" y="5"/>
                    </a:cubicBezTo>
                    <a:lnTo>
                      <a:pt x="0" y="4"/>
                    </a:lnTo>
                    <a:cubicBezTo>
                      <a:pt x="2" y="1"/>
                      <a:pt x="7" y="0"/>
                      <a:pt x="10"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1" name="Freeform 707"/>
              <p:cNvSpPr>
                <a:spLocks/>
              </p:cNvSpPr>
              <p:nvPr/>
            </p:nvSpPr>
            <p:spPr bwMode="auto">
              <a:xfrm>
                <a:off x="1676" y="2554"/>
                <a:ext cx="47" cy="46"/>
              </a:xfrm>
              <a:custGeom>
                <a:avLst/>
                <a:gdLst/>
                <a:ahLst/>
                <a:cxnLst>
                  <a:cxn ang="0">
                    <a:pos x="6" y="4"/>
                  </a:cxn>
                  <a:cxn ang="0">
                    <a:pos x="5" y="5"/>
                  </a:cxn>
                  <a:cxn ang="0">
                    <a:pos x="0" y="3"/>
                  </a:cxn>
                  <a:cxn ang="0">
                    <a:pos x="0" y="0"/>
                  </a:cxn>
                  <a:cxn ang="0">
                    <a:pos x="6" y="4"/>
                  </a:cxn>
                </a:cxnLst>
                <a:rect l="0" t="0" r="r" b="b"/>
                <a:pathLst>
                  <a:path w="6" h="6">
                    <a:moveTo>
                      <a:pt x="6" y="4"/>
                    </a:moveTo>
                    <a:cubicBezTo>
                      <a:pt x="6" y="4"/>
                      <a:pt x="6" y="4"/>
                      <a:pt x="5" y="5"/>
                    </a:cubicBezTo>
                    <a:cubicBezTo>
                      <a:pt x="4" y="4"/>
                      <a:pt x="1" y="6"/>
                      <a:pt x="0" y="3"/>
                    </a:cubicBezTo>
                    <a:cubicBezTo>
                      <a:pt x="0" y="2"/>
                      <a:pt x="0" y="1"/>
                      <a:pt x="0" y="0"/>
                    </a:cubicBezTo>
                    <a:cubicBezTo>
                      <a:pt x="2" y="2"/>
                      <a:pt x="3" y="4"/>
                      <a:pt x="6"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2" name="Freeform 708"/>
              <p:cNvSpPr>
                <a:spLocks/>
              </p:cNvSpPr>
              <p:nvPr/>
            </p:nvSpPr>
            <p:spPr bwMode="auto">
              <a:xfrm>
                <a:off x="2270" y="2562"/>
                <a:ext cx="173" cy="60"/>
              </a:xfrm>
              <a:custGeom>
                <a:avLst/>
                <a:gdLst/>
                <a:ahLst/>
                <a:cxnLst>
                  <a:cxn ang="0">
                    <a:pos x="22" y="2"/>
                  </a:cxn>
                  <a:cxn ang="0">
                    <a:pos x="21" y="2"/>
                  </a:cxn>
                  <a:cxn ang="0">
                    <a:pos x="17" y="2"/>
                  </a:cxn>
                  <a:cxn ang="0">
                    <a:pos x="15" y="4"/>
                  </a:cxn>
                  <a:cxn ang="0">
                    <a:pos x="9" y="7"/>
                  </a:cxn>
                  <a:cxn ang="0">
                    <a:pos x="0" y="6"/>
                  </a:cxn>
                  <a:cxn ang="0">
                    <a:pos x="1" y="3"/>
                  </a:cxn>
                  <a:cxn ang="0">
                    <a:pos x="2" y="3"/>
                  </a:cxn>
                  <a:cxn ang="0">
                    <a:pos x="3" y="6"/>
                  </a:cxn>
                  <a:cxn ang="0">
                    <a:pos x="17" y="1"/>
                  </a:cxn>
                  <a:cxn ang="0">
                    <a:pos x="22" y="2"/>
                  </a:cxn>
                </a:cxnLst>
                <a:rect l="0" t="0" r="r" b="b"/>
                <a:pathLst>
                  <a:path w="22" h="8">
                    <a:moveTo>
                      <a:pt x="22" y="2"/>
                    </a:moveTo>
                    <a:cubicBezTo>
                      <a:pt x="21" y="2"/>
                      <a:pt x="21" y="2"/>
                      <a:pt x="21" y="2"/>
                    </a:cubicBezTo>
                    <a:cubicBezTo>
                      <a:pt x="20" y="2"/>
                      <a:pt x="18" y="2"/>
                      <a:pt x="17" y="2"/>
                    </a:cubicBezTo>
                    <a:cubicBezTo>
                      <a:pt x="17" y="2"/>
                      <a:pt x="16" y="3"/>
                      <a:pt x="15" y="4"/>
                    </a:cubicBezTo>
                    <a:cubicBezTo>
                      <a:pt x="13" y="5"/>
                      <a:pt x="11" y="6"/>
                      <a:pt x="9" y="7"/>
                    </a:cubicBezTo>
                    <a:cubicBezTo>
                      <a:pt x="6" y="8"/>
                      <a:pt x="3" y="8"/>
                      <a:pt x="0" y="6"/>
                    </a:cubicBezTo>
                    <a:cubicBezTo>
                      <a:pt x="0" y="5"/>
                      <a:pt x="1" y="4"/>
                      <a:pt x="1" y="3"/>
                    </a:cubicBezTo>
                    <a:lnTo>
                      <a:pt x="2" y="3"/>
                    </a:lnTo>
                    <a:cubicBezTo>
                      <a:pt x="2" y="4"/>
                      <a:pt x="2" y="6"/>
                      <a:pt x="3" y="6"/>
                    </a:cubicBezTo>
                    <a:cubicBezTo>
                      <a:pt x="9" y="7"/>
                      <a:pt x="13" y="4"/>
                      <a:pt x="17" y="1"/>
                    </a:cubicBezTo>
                    <a:cubicBezTo>
                      <a:pt x="19" y="0"/>
                      <a:pt x="21" y="1"/>
                      <a:pt x="22"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3" name="Freeform 709"/>
              <p:cNvSpPr>
                <a:spLocks/>
              </p:cNvSpPr>
              <p:nvPr/>
            </p:nvSpPr>
            <p:spPr bwMode="auto">
              <a:xfrm>
                <a:off x="1292" y="2554"/>
                <a:ext cx="32" cy="46"/>
              </a:xfrm>
              <a:custGeom>
                <a:avLst/>
                <a:gdLst/>
                <a:ahLst/>
                <a:cxnLst>
                  <a:cxn ang="0">
                    <a:pos x="3" y="2"/>
                  </a:cxn>
                  <a:cxn ang="0">
                    <a:pos x="3" y="5"/>
                  </a:cxn>
                  <a:cxn ang="0">
                    <a:pos x="1" y="6"/>
                  </a:cxn>
                  <a:cxn ang="0">
                    <a:pos x="2" y="2"/>
                  </a:cxn>
                  <a:cxn ang="0">
                    <a:pos x="0" y="1"/>
                  </a:cxn>
                  <a:cxn ang="0">
                    <a:pos x="3" y="2"/>
                  </a:cxn>
                </a:cxnLst>
                <a:rect l="0" t="0" r="r" b="b"/>
                <a:pathLst>
                  <a:path w="4" h="6">
                    <a:moveTo>
                      <a:pt x="3" y="2"/>
                    </a:moveTo>
                    <a:cubicBezTo>
                      <a:pt x="4" y="3"/>
                      <a:pt x="3" y="4"/>
                      <a:pt x="3" y="5"/>
                    </a:cubicBezTo>
                    <a:cubicBezTo>
                      <a:pt x="3" y="5"/>
                      <a:pt x="2" y="6"/>
                      <a:pt x="1" y="6"/>
                    </a:cubicBezTo>
                    <a:cubicBezTo>
                      <a:pt x="1" y="5"/>
                      <a:pt x="2" y="4"/>
                      <a:pt x="2" y="2"/>
                    </a:cubicBezTo>
                    <a:cubicBezTo>
                      <a:pt x="1" y="2"/>
                      <a:pt x="1" y="1"/>
                      <a:pt x="0" y="1"/>
                    </a:cubicBezTo>
                    <a:cubicBezTo>
                      <a:pt x="1" y="0"/>
                      <a:pt x="2" y="1"/>
                      <a:pt x="3"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4" name="Freeform 710"/>
              <p:cNvSpPr>
                <a:spLocks/>
              </p:cNvSpPr>
              <p:nvPr/>
            </p:nvSpPr>
            <p:spPr bwMode="auto">
              <a:xfrm>
                <a:off x="1731" y="2562"/>
                <a:ext cx="47" cy="38"/>
              </a:xfrm>
              <a:custGeom>
                <a:avLst/>
                <a:gdLst/>
                <a:ahLst/>
                <a:cxnLst>
                  <a:cxn ang="0">
                    <a:pos x="6" y="1"/>
                  </a:cxn>
                  <a:cxn ang="0">
                    <a:pos x="4" y="4"/>
                  </a:cxn>
                  <a:cxn ang="0">
                    <a:pos x="0" y="4"/>
                  </a:cxn>
                  <a:cxn ang="0">
                    <a:pos x="6" y="1"/>
                  </a:cxn>
                  <a:cxn ang="0">
                    <a:pos x="6" y="1"/>
                  </a:cxn>
                </a:cxnLst>
                <a:rect l="0" t="0" r="r" b="b"/>
                <a:pathLst>
                  <a:path w="6" h="5">
                    <a:moveTo>
                      <a:pt x="6" y="1"/>
                    </a:moveTo>
                    <a:cubicBezTo>
                      <a:pt x="6" y="2"/>
                      <a:pt x="6" y="4"/>
                      <a:pt x="4" y="4"/>
                    </a:cubicBezTo>
                    <a:lnTo>
                      <a:pt x="0" y="4"/>
                    </a:lnTo>
                    <a:cubicBezTo>
                      <a:pt x="1" y="1"/>
                      <a:pt x="5" y="5"/>
                      <a:pt x="6" y="1"/>
                    </a:cubicBezTo>
                    <a:cubicBezTo>
                      <a:pt x="5" y="1"/>
                      <a:pt x="6" y="0"/>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5" name="Freeform 711"/>
              <p:cNvSpPr>
                <a:spLocks/>
              </p:cNvSpPr>
              <p:nvPr/>
            </p:nvSpPr>
            <p:spPr bwMode="auto">
              <a:xfrm>
                <a:off x="1339" y="2577"/>
                <a:ext cx="40" cy="15"/>
              </a:xfrm>
              <a:custGeom>
                <a:avLst/>
                <a:gdLst/>
                <a:ahLst/>
                <a:cxnLst>
                  <a:cxn ang="0">
                    <a:pos x="5" y="0"/>
                  </a:cxn>
                  <a:cxn ang="0">
                    <a:pos x="4" y="2"/>
                  </a:cxn>
                  <a:cxn ang="0">
                    <a:pos x="0" y="0"/>
                  </a:cxn>
                  <a:cxn ang="0">
                    <a:pos x="5" y="0"/>
                  </a:cxn>
                </a:cxnLst>
                <a:rect l="0" t="0" r="r" b="b"/>
                <a:pathLst>
                  <a:path w="5" h="2">
                    <a:moveTo>
                      <a:pt x="5" y="0"/>
                    </a:moveTo>
                    <a:cubicBezTo>
                      <a:pt x="5" y="1"/>
                      <a:pt x="5" y="1"/>
                      <a:pt x="4" y="2"/>
                    </a:cubicBezTo>
                    <a:cubicBezTo>
                      <a:pt x="3" y="2"/>
                      <a:pt x="1" y="1"/>
                      <a:pt x="0" y="0"/>
                    </a:cubicBezTo>
                    <a:cubicBezTo>
                      <a:pt x="1" y="0"/>
                      <a:pt x="4" y="1"/>
                      <a:pt x="5"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6" name="Freeform 712"/>
              <p:cNvSpPr>
                <a:spLocks/>
              </p:cNvSpPr>
              <p:nvPr/>
            </p:nvSpPr>
            <p:spPr bwMode="auto">
              <a:xfrm>
                <a:off x="1926" y="2584"/>
                <a:ext cx="32" cy="38"/>
              </a:xfrm>
              <a:custGeom>
                <a:avLst/>
                <a:gdLst/>
                <a:ahLst/>
                <a:cxnLst>
                  <a:cxn ang="0">
                    <a:pos x="4" y="3"/>
                  </a:cxn>
                  <a:cxn ang="0">
                    <a:pos x="2" y="5"/>
                  </a:cxn>
                  <a:cxn ang="0">
                    <a:pos x="2" y="5"/>
                  </a:cxn>
                  <a:cxn ang="0">
                    <a:pos x="2" y="3"/>
                  </a:cxn>
                  <a:cxn ang="0">
                    <a:pos x="0" y="1"/>
                  </a:cxn>
                  <a:cxn ang="0">
                    <a:pos x="2" y="1"/>
                  </a:cxn>
                  <a:cxn ang="0">
                    <a:pos x="4" y="3"/>
                  </a:cxn>
                </a:cxnLst>
                <a:rect l="0" t="0" r="r" b="b"/>
                <a:pathLst>
                  <a:path w="4" h="5">
                    <a:moveTo>
                      <a:pt x="4" y="3"/>
                    </a:moveTo>
                    <a:cubicBezTo>
                      <a:pt x="4" y="4"/>
                      <a:pt x="3" y="5"/>
                      <a:pt x="2" y="5"/>
                    </a:cubicBezTo>
                    <a:cubicBezTo>
                      <a:pt x="2" y="5"/>
                      <a:pt x="2" y="5"/>
                      <a:pt x="2" y="5"/>
                    </a:cubicBezTo>
                    <a:cubicBezTo>
                      <a:pt x="2" y="5"/>
                      <a:pt x="2" y="4"/>
                      <a:pt x="2" y="3"/>
                    </a:cubicBezTo>
                    <a:lnTo>
                      <a:pt x="0" y="1"/>
                    </a:lnTo>
                    <a:cubicBezTo>
                      <a:pt x="0" y="0"/>
                      <a:pt x="1" y="1"/>
                      <a:pt x="2" y="1"/>
                    </a:cubicBezTo>
                    <a:cubicBezTo>
                      <a:pt x="3" y="1"/>
                      <a:pt x="3" y="2"/>
                      <a:pt x="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7" name="Freeform 713"/>
              <p:cNvSpPr>
                <a:spLocks/>
              </p:cNvSpPr>
              <p:nvPr/>
            </p:nvSpPr>
            <p:spPr bwMode="auto">
              <a:xfrm>
                <a:off x="1778" y="2584"/>
                <a:ext cx="78" cy="61"/>
              </a:xfrm>
              <a:custGeom>
                <a:avLst/>
                <a:gdLst/>
                <a:ahLst/>
                <a:cxnLst>
                  <a:cxn ang="0">
                    <a:pos x="7" y="0"/>
                  </a:cxn>
                  <a:cxn ang="0">
                    <a:pos x="5" y="4"/>
                  </a:cxn>
                  <a:cxn ang="0">
                    <a:pos x="6" y="6"/>
                  </a:cxn>
                  <a:cxn ang="0">
                    <a:pos x="8" y="5"/>
                  </a:cxn>
                  <a:cxn ang="0">
                    <a:pos x="8" y="3"/>
                  </a:cxn>
                  <a:cxn ang="0">
                    <a:pos x="10" y="5"/>
                  </a:cxn>
                  <a:cxn ang="0">
                    <a:pos x="8" y="7"/>
                  </a:cxn>
                  <a:cxn ang="0">
                    <a:pos x="5" y="7"/>
                  </a:cxn>
                  <a:cxn ang="0">
                    <a:pos x="0" y="3"/>
                  </a:cxn>
                  <a:cxn ang="0">
                    <a:pos x="2" y="3"/>
                  </a:cxn>
                  <a:cxn ang="0">
                    <a:pos x="7" y="0"/>
                  </a:cxn>
                </a:cxnLst>
                <a:rect l="0" t="0" r="r" b="b"/>
                <a:pathLst>
                  <a:path w="10" h="8">
                    <a:moveTo>
                      <a:pt x="7" y="0"/>
                    </a:moveTo>
                    <a:cubicBezTo>
                      <a:pt x="7" y="2"/>
                      <a:pt x="7" y="3"/>
                      <a:pt x="5" y="4"/>
                    </a:cubicBezTo>
                    <a:cubicBezTo>
                      <a:pt x="5" y="5"/>
                      <a:pt x="5" y="5"/>
                      <a:pt x="6" y="6"/>
                    </a:cubicBezTo>
                    <a:cubicBezTo>
                      <a:pt x="7" y="6"/>
                      <a:pt x="8" y="6"/>
                      <a:pt x="8" y="5"/>
                    </a:cubicBezTo>
                    <a:cubicBezTo>
                      <a:pt x="9" y="4"/>
                      <a:pt x="7" y="4"/>
                      <a:pt x="8" y="3"/>
                    </a:cubicBezTo>
                    <a:cubicBezTo>
                      <a:pt x="9" y="3"/>
                      <a:pt x="10" y="4"/>
                      <a:pt x="10" y="5"/>
                    </a:cubicBezTo>
                    <a:cubicBezTo>
                      <a:pt x="10" y="6"/>
                      <a:pt x="9" y="7"/>
                      <a:pt x="8" y="7"/>
                    </a:cubicBezTo>
                    <a:cubicBezTo>
                      <a:pt x="7" y="8"/>
                      <a:pt x="6" y="7"/>
                      <a:pt x="5" y="7"/>
                    </a:cubicBezTo>
                    <a:cubicBezTo>
                      <a:pt x="4" y="4"/>
                      <a:pt x="0" y="6"/>
                      <a:pt x="0" y="3"/>
                    </a:cubicBezTo>
                    <a:cubicBezTo>
                      <a:pt x="1" y="2"/>
                      <a:pt x="1" y="3"/>
                      <a:pt x="2" y="3"/>
                    </a:cubicBezTo>
                    <a:cubicBezTo>
                      <a:pt x="5" y="4"/>
                      <a:pt x="6" y="1"/>
                      <a:pt x="7"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8" name="Freeform 714"/>
              <p:cNvSpPr>
                <a:spLocks/>
              </p:cNvSpPr>
              <p:nvPr/>
            </p:nvSpPr>
            <p:spPr bwMode="auto">
              <a:xfrm>
                <a:off x="2404" y="2607"/>
                <a:ext cx="109" cy="106"/>
              </a:xfrm>
              <a:custGeom>
                <a:avLst/>
                <a:gdLst/>
                <a:ahLst/>
                <a:cxnLst>
                  <a:cxn ang="0">
                    <a:pos x="7" y="2"/>
                  </a:cxn>
                  <a:cxn ang="0">
                    <a:pos x="13" y="8"/>
                  </a:cxn>
                  <a:cxn ang="0">
                    <a:pos x="13" y="13"/>
                  </a:cxn>
                  <a:cxn ang="0">
                    <a:pos x="12" y="14"/>
                  </a:cxn>
                  <a:cxn ang="0">
                    <a:pos x="11" y="14"/>
                  </a:cxn>
                  <a:cxn ang="0">
                    <a:pos x="12" y="9"/>
                  </a:cxn>
                  <a:cxn ang="0">
                    <a:pos x="7" y="4"/>
                  </a:cxn>
                  <a:cxn ang="0">
                    <a:pos x="3" y="2"/>
                  </a:cxn>
                  <a:cxn ang="0">
                    <a:pos x="0" y="3"/>
                  </a:cxn>
                  <a:cxn ang="0">
                    <a:pos x="2" y="2"/>
                  </a:cxn>
                  <a:cxn ang="0">
                    <a:pos x="7" y="2"/>
                  </a:cxn>
                </a:cxnLst>
                <a:rect l="0" t="0" r="r" b="b"/>
                <a:pathLst>
                  <a:path w="14" h="14">
                    <a:moveTo>
                      <a:pt x="7" y="2"/>
                    </a:moveTo>
                    <a:cubicBezTo>
                      <a:pt x="8" y="5"/>
                      <a:pt x="12" y="6"/>
                      <a:pt x="13" y="8"/>
                    </a:cubicBezTo>
                    <a:cubicBezTo>
                      <a:pt x="14" y="10"/>
                      <a:pt x="12" y="11"/>
                      <a:pt x="13" y="13"/>
                    </a:cubicBezTo>
                    <a:cubicBezTo>
                      <a:pt x="13" y="14"/>
                      <a:pt x="13" y="14"/>
                      <a:pt x="12" y="14"/>
                    </a:cubicBezTo>
                    <a:lnTo>
                      <a:pt x="11" y="14"/>
                    </a:lnTo>
                    <a:cubicBezTo>
                      <a:pt x="13" y="13"/>
                      <a:pt x="12" y="11"/>
                      <a:pt x="12" y="9"/>
                    </a:cubicBezTo>
                    <a:cubicBezTo>
                      <a:pt x="11" y="7"/>
                      <a:pt x="9" y="6"/>
                      <a:pt x="7" y="4"/>
                    </a:cubicBezTo>
                    <a:cubicBezTo>
                      <a:pt x="6" y="3"/>
                      <a:pt x="5" y="1"/>
                      <a:pt x="3" y="2"/>
                    </a:cubicBezTo>
                    <a:cubicBezTo>
                      <a:pt x="2" y="3"/>
                      <a:pt x="1" y="3"/>
                      <a:pt x="0" y="3"/>
                    </a:cubicBezTo>
                    <a:cubicBezTo>
                      <a:pt x="0" y="2"/>
                      <a:pt x="1" y="3"/>
                      <a:pt x="2" y="2"/>
                    </a:cubicBezTo>
                    <a:cubicBezTo>
                      <a:pt x="3" y="0"/>
                      <a:pt x="6" y="1"/>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39" name="Freeform 715"/>
              <p:cNvSpPr>
                <a:spLocks/>
              </p:cNvSpPr>
              <p:nvPr/>
            </p:nvSpPr>
            <p:spPr bwMode="auto">
              <a:xfrm>
                <a:off x="2607" y="2615"/>
                <a:ext cx="63" cy="113"/>
              </a:xfrm>
              <a:custGeom>
                <a:avLst/>
                <a:gdLst/>
                <a:ahLst/>
                <a:cxnLst>
                  <a:cxn ang="0">
                    <a:pos x="7" y="4"/>
                  </a:cxn>
                  <a:cxn ang="0">
                    <a:pos x="5" y="6"/>
                  </a:cxn>
                  <a:cxn ang="0">
                    <a:pos x="7" y="11"/>
                  </a:cxn>
                  <a:cxn ang="0">
                    <a:pos x="1" y="14"/>
                  </a:cxn>
                  <a:cxn ang="0">
                    <a:pos x="1" y="11"/>
                  </a:cxn>
                  <a:cxn ang="0">
                    <a:pos x="3" y="13"/>
                  </a:cxn>
                  <a:cxn ang="0">
                    <a:pos x="5" y="9"/>
                  </a:cxn>
                  <a:cxn ang="0">
                    <a:pos x="3" y="1"/>
                  </a:cxn>
                  <a:cxn ang="0">
                    <a:pos x="4" y="0"/>
                  </a:cxn>
                  <a:cxn ang="0">
                    <a:pos x="7" y="4"/>
                  </a:cxn>
                </a:cxnLst>
                <a:rect l="0" t="0" r="r" b="b"/>
                <a:pathLst>
                  <a:path w="8" h="15">
                    <a:moveTo>
                      <a:pt x="7" y="4"/>
                    </a:moveTo>
                    <a:cubicBezTo>
                      <a:pt x="6" y="5"/>
                      <a:pt x="5" y="5"/>
                      <a:pt x="5" y="6"/>
                    </a:cubicBezTo>
                    <a:cubicBezTo>
                      <a:pt x="5" y="7"/>
                      <a:pt x="8" y="9"/>
                      <a:pt x="7" y="11"/>
                    </a:cubicBezTo>
                    <a:cubicBezTo>
                      <a:pt x="5" y="12"/>
                      <a:pt x="4" y="15"/>
                      <a:pt x="1" y="14"/>
                    </a:cubicBezTo>
                    <a:cubicBezTo>
                      <a:pt x="1" y="13"/>
                      <a:pt x="0" y="12"/>
                      <a:pt x="1" y="11"/>
                    </a:cubicBezTo>
                    <a:cubicBezTo>
                      <a:pt x="2" y="11"/>
                      <a:pt x="2" y="13"/>
                      <a:pt x="3" y="13"/>
                    </a:cubicBezTo>
                    <a:cubicBezTo>
                      <a:pt x="5" y="12"/>
                      <a:pt x="5" y="10"/>
                      <a:pt x="5" y="9"/>
                    </a:cubicBezTo>
                    <a:cubicBezTo>
                      <a:pt x="3" y="7"/>
                      <a:pt x="7" y="3"/>
                      <a:pt x="3" y="1"/>
                    </a:cubicBezTo>
                    <a:cubicBezTo>
                      <a:pt x="3" y="1"/>
                      <a:pt x="4" y="0"/>
                      <a:pt x="4" y="0"/>
                    </a:cubicBezTo>
                    <a:cubicBezTo>
                      <a:pt x="5" y="1"/>
                      <a:pt x="7" y="2"/>
                      <a:pt x="7"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0" name="Freeform 716"/>
              <p:cNvSpPr>
                <a:spLocks/>
              </p:cNvSpPr>
              <p:nvPr/>
            </p:nvSpPr>
            <p:spPr bwMode="auto">
              <a:xfrm>
                <a:off x="2482" y="2622"/>
                <a:ext cx="70" cy="121"/>
              </a:xfrm>
              <a:custGeom>
                <a:avLst/>
                <a:gdLst/>
                <a:ahLst/>
                <a:cxnLst>
                  <a:cxn ang="0">
                    <a:pos x="8" y="1"/>
                  </a:cxn>
                  <a:cxn ang="0">
                    <a:pos x="8" y="7"/>
                  </a:cxn>
                  <a:cxn ang="0">
                    <a:pos x="3" y="16"/>
                  </a:cxn>
                  <a:cxn ang="0">
                    <a:pos x="0" y="16"/>
                  </a:cxn>
                  <a:cxn ang="0">
                    <a:pos x="0" y="12"/>
                  </a:cxn>
                  <a:cxn ang="0">
                    <a:pos x="0" y="12"/>
                  </a:cxn>
                  <a:cxn ang="0">
                    <a:pos x="2" y="14"/>
                  </a:cxn>
                  <a:cxn ang="0">
                    <a:pos x="7" y="9"/>
                  </a:cxn>
                  <a:cxn ang="0">
                    <a:pos x="7" y="1"/>
                  </a:cxn>
                  <a:cxn ang="0">
                    <a:pos x="8" y="1"/>
                  </a:cxn>
                </a:cxnLst>
                <a:rect l="0" t="0" r="r" b="b"/>
                <a:pathLst>
                  <a:path w="9" h="16">
                    <a:moveTo>
                      <a:pt x="8" y="1"/>
                    </a:moveTo>
                    <a:cubicBezTo>
                      <a:pt x="8" y="3"/>
                      <a:pt x="6" y="5"/>
                      <a:pt x="8" y="7"/>
                    </a:cubicBezTo>
                    <a:cubicBezTo>
                      <a:pt x="9" y="11"/>
                      <a:pt x="5" y="13"/>
                      <a:pt x="3" y="16"/>
                    </a:cubicBezTo>
                    <a:cubicBezTo>
                      <a:pt x="2" y="16"/>
                      <a:pt x="1" y="16"/>
                      <a:pt x="0" y="16"/>
                    </a:cubicBezTo>
                    <a:cubicBezTo>
                      <a:pt x="0" y="15"/>
                      <a:pt x="1" y="13"/>
                      <a:pt x="0" y="12"/>
                    </a:cubicBezTo>
                    <a:lnTo>
                      <a:pt x="0" y="12"/>
                    </a:lnTo>
                    <a:cubicBezTo>
                      <a:pt x="1" y="12"/>
                      <a:pt x="0" y="15"/>
                      <a:pt x="2" y="14"/>
                    </a:cubicBezTo>
                    <a:cubicBezTo>
                      <a:pt x="4" y="13"/>
                      <a:pt x="6" y="11"/>
                      <a:pt x="7" y="9"/>
                    </a:cubicBezTo>
                    <a:cubicBezTo>
                      <a:pt x="5" y="7"/>
                      <a:pt x="6" y="4"/>
                      <a:pt x="7" y="1"/>
                    </a:cubicBezTo>
                    <a:cubicBezTo>
                      <a:pt x="7" y="1"/>
                      <a:pt x="7" y="0"/>
                      <a:pt x="8"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1" name="Freeform 717"/>
              <p:cNvSpPr>
                <a:spLocks/>
              </p:cNvSpPr>
              <p:nvPr/>
            </p:nvSpPr>
            <p:spPr bwMode="auto">
              <a:xfrm>
                <a:off x="1778" y="2622"/>
                <a:ext cx="117" cy="53"/>
              </a:xfrm>
              <a:custGeom>
                <a:avLst/>
                <a:gdLst/>
                <a:ahLst/>
                <a:cxnLst>
                  <a:cxn ang="0">
                    <a:pos x="2" y="3"/>
                  </a:cxn>
                  <a:cxn ang="0">
                    <a:pos x="9" y="5"/>
                  </a:cxn>
                  <a:cxn ang="0">
                    <a:pos x="12" y="5"/>
                  </a:cxn>
                  <a:cxn ang="0">
                    <a:pos x="13" y="2"/>
                  </a:cxn>
                  <a:cxn ang="0">
                    <a:pos x="14" y="2"/>
                  </a:cxn>
                  <a:cxn ang="0">
                    <a:pos x="13" y="6"/>
                  </a:cxn>
                  <a:cxn ang="0">
                    <a:pos x="4" y="6"/>
                  </a:cxn>
                  <a:cxn ang="0">
                    <a:pos x="1" y="6"/>
                  </a:cxn>
                  <a:cxn ang="0">
                    <a:pos x="0" y="2"/>
                  </a:cxn>
                  <a:cxn ang="0">
                    <a:pos x="1" y="0"/>
                  </a:cxn>
                  <a:cxn ang="0">
                    <a:pos x="2" y="3"/>
                  </a:cxn>
                </a:cxnLst>
                <a:rect l="0" t="0" r="r" b="b"/>
                <a:pathLst>
                  <a:path w="15" h="7">
                    <a:moveTo>
                      <a:pt x="2" y="3"/>
                    </a:moveTo>
                    <a:cubicBezTo>
                      <a:pt x="3" y="6"/>
                      <a:pt x="7" y="4"/>
                      <a:pt x="9" y="5"/>
                    </a:cubicBezTo>
                    <a:cubicBezTo>
                      <a:pt x="10" y="5"/>
                      <a:pt x="11" y="5"/>
                      <a:pt x="12" y="5"/>
                    </a:cubicBezTo>
                    <a:cubicBezTo>
                      <a:pt x="12" y="4"/>
                      <a:pt x="14" y="3"/>
                      <a:pt x="13" y="2"/>
                    </a:cubicBezTo>
                    <a:cubicBezTo>
                      <a:pt x="13" y="2"/>
                      <a:pt x="13" y="2"/>
                      <a:pt x="14" y="2"/>
                    </a:cubicBezTo>
                    <a:cubicBezTo>
                      <a:pt x="15" y="3"/>
                      <a:pt x="13" y="5"/>
                      <a:pt x="13" y="6"/>
                    </a:cubicBezTo>
                    <a:cubicBezTo>
                      <a:pt x="10" y="7"/>
                      <a:pt x="7" y="7"/>
                      <a:pt x="4" y="6"/>
                    </a:cubicBezTo>
                    <a:cubicBezTo>
                      <a:pt x="3" y="7"/>
                      <a:pt x="2" y="6"/>
                      <a:pt x="1" y="6"/>
                    </a:cubicBezTo>
                    <a:cubicBezTo>
                      <a:pt x="1" y="4"/>
                      <a:pt x="0" y="3"/>
                      <a:pt x="0" y="2"/>
                    </a:cubicBezTo>
                    <a:cubicBezTo>
                      <a:pt x="0" y="1"/>
                      <a:pt x="0" y="0"/>
                      <a:pt x="1" y="0"/>
                    </a:cubicBezTo>
                    <a:lnTo>
                      <a:pt x="2"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2" name="Freeform 718"/>
              <p:cNvSpPr>
                <a:spLocks/>
              </p:cNvSpPr>
              <p:nvPr/>
            </p:nvSpPr>
            <p:spPr bwMode="auto">
              <a:xfrm>
                <a:off x="2560" y="2630"/>
                <a:ext cx="70" cy="68"/>
              </a:xfrm>
              <a:custGeom>
                <a:avLst/>
                <a:gdLst/>
                <a:ahLst/>
                <a:cxnLst>
                  <a:cxn ang="0">
                    <a:pos x="8" y="4"/>
                  </a:cxn>
                  <a:cxn ang="0">
                    <a:pos x="9" y="8"/>
                  </a:cxn>
                  <a:cxn ang="0">
                    <a:pos x="7" y="9"/>
                  </a:cxn>
                  <a:cxn ang="0">
                    <a:pos x="4" y="2"/>
                  </a:cxn>
                  <a:cxn ang="0">
                    <a:pos x="1" y="2"/>
                  </a:cxn>
                  <a:cxn ang="0">
                    <a:pos x="0" y="2"/>
                  </a:cxn>
                  <a:cxn ang="0">
                    <a:pos x="2" y="0"/>
                  </a:cxn>
                  <a:cxn ang="0">
                    <a:pos x="8" y="4"/>
                  </a:cxn>
                </a:cxnLst>
                <a:rect l="0" t="0" r="r" b="b"/>
                <a:pathLst>
                  <a:path w="9" h="9">
                    <a:moveTo>
                      <a:pt x="8" y="4"/>
                    </a:moveTo>
                    <a:cubicBezTo>
                      <a:pt x="8" y="5"/>
                      <a:pt x="9" y="7"/>
                      <a:pt x="9" y="8"/>
                    </a:cubicBezTo>
                    <a:cubicBezTo>
                      <a:pt x="9" y="9"/>
                      <a:pt x="8" y="9"/>
                      <a:pt x="7" y="9"/>
                    </a:cubicBezTo>
                    <a:cubicBezTo>
                      <a:pt x="8" y="6"/>
                      <a:pt x="6" y="3"/>
                      <a:pt x="4" y="2"/>
                    </a:cubicBezTo>
                    <a:cubicBezTo>
                      <a:pt x="3" y="1"/>
                      <a:pt x="2" y="1"/>
                      <a:pt x="1" y="2"/>
                    </a:cubicBezTo>
                    <a:cubicBezTo>
                      <a:pt x="1" y="2"/>
                      <a:pt x="0" y="2"/>
                      <a:pt x="0" y="2"/>
                    </a:cubicBezTo>
                    <a:cubicBezTo>
                      <a:pt x="0" y="1"/>
                      <a:pt x="1" y="1"/>
                      <a:pt x="2" y="0"/>
                    </a:cubicBezTo>
                    <a:cubicBezTo>
                      <a:pt x="4" y="1"/>
                      <a:pt x="7" y="2"/>
                      <a:pt x="8"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3" name="Freeform 719"/>
              <p:cNvSpPr>
                <a:spLocks/>
              </p:cNvSpPr>
              <p:nvPr/>
            </p:nvSpPr>
            <p:spPr bwMode="auto">
              <a:xfrm>
                <a:off x="2122" y="2630"/>
                <a:ext cx="39" cy="53"/>
              </a:xfrm>
              <a:custGeom>
                <a:avLst/>
                <a:gdLst/>
                <a:ahLst/>
                <a:cxnLst>
                  <a:cxn ang="0">
                    <a:pos x="5" y="3"/>
                  </a:cxn>
                  <a:cxn ang="0">
                    <a:pos x="4" y="6"/>
                  </a:cxn>
                  <a:cxn ang="0">
                    <a:pos x="2" y="6"/>
                  </a:cxn>
                  <a:cxn ang="0">
                    <a:pos x="3" y="3"/>
                  </a:cxn>
                  <a:cxn ang="0">
                    <a:pos x="0" y="0"/>
                  </a:cxn>
                  <a:cxn ang="0">
                    <a:pos x="3" y="1"/>
                  </a:cxn>
                  <a:cxn ang="0">
                    <a:pos x="5" y="3"/>
                  </a:cxn>
                </a:cxnLst>
                <a:rect l="0" t="0" r="r" b="b"/>
                <a:pathLst>
                  <a:path w="5" h="7">
                    <a:moveTo>
                      <a:pt x="5" y="3"/>
                    </a:moveTo>
                    <a:cubicBezTo>
                      <a:pt x="5" y="4"/>
                      <a:pt x="5" y="5"/>
                      <a:pt x="4" y="6"/>
                    </a:cubicBezTo>
                    <a:cubicBezTo>
                      <a:pt x="4" y="6"/>
                      <a:pt x="3" y="7"/>
                      <a:pt x="2" y="6"/>
                    </a:cubicBezTo>
                    <a:cubicBezTo>
                      <a:pt x="3" y="5"/>
                      <a:pt x="4" y="4"/>
                      <a:pt x="3" y="3"/>
                    </a:cubicBezTo>
                    <a:cubicBezTo>
                      <a:pt x="3" y="2"/>
                      <a:pt x="2" y="1"/>
                      <a:pt x="0" y="0"/>
                    </a:cubicBezTo>
                    <a:cubicBezTo>
                      <a:pt x="1" y="0"/>
                      <a:pt x="2" y="0"/>
                      <a:pt x="3" y="1"/>
                    </a:cubicBezTo>
                    <a:cubicBezTo>
                      <a:pt x="3" y="1"/>
                      <a:pt x="4" y="2"/>
                      <a:pt x="5"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4" name="Freeform 720"/>
              <p:cNvSpPr>
                <a:spLocks/>
              </p:cNvSpPr>
              <p:nvPr/>
            </p:nvSpPr>
            <p:spPr bwMode="auto">
              <a:xfrm>
                <a:off x="1676" y="2622"/>
                <a:ext cx="47" cy="91"/>
              </a:xfrm>
              <a:custGeom>
                <a:avLst/>
                <a:gdLst/>
                <a:ahLst/>
                <a:cxnLst>
                  <a:cxn ang="0">
                    <a:pos x="4" y="1"/>
                  </a:cxn>
                  <a:cxn ang="0">
                    <a:pos x="5" y="11"/>
                  </a:cxn>
                  <a:cxn ang="0">
                    <a:pos x="2" y="11"/>
                  </a:cxn>
                  <a:cxn ang="0">
                    <a:pos x="1" y="11"/>
                  </a:cxn>
                  <a:cxn ang="0">
                    <a:pos x="4" y="8"/>
                  </a:cxn>
                  <a:cxn ang="0">
                    <a:pos x="0" y="2"/>
                  </a:cxn>
                  <a:cxn ang="0">
                    <a:pos x="0" y="1"/>
                  </a:cxn>
                  <a:cxn ang="0">
                    <a:pos x="4" y="1"/>
                  </a:cxn>
                </a:cxnLst>
                <a:rect l="0" t="0" r="r" b="b"/>
                <a:pathLst>
                  <a:path w="6" h="12">
                    <a:moveTo>
                      <a:pt x="4" y="1"/>
                    </a:moveTo>
                    <a:cubicBezTo>
                      <a:pt x="6" y="4"/>
                      <a:pt x="6" y="7"/>
                      <a:pt x="5" y="11"/>
                    </a:cubicBezTo>
                    <a:cubicBezTo>
                      <a:pt x="4" y="12"/>
                      <a:pt x="3" y="11"/>
                      <a:pt x="2" y="11"/>
                    </a:cubicBezTo>
                    <a:lnTo>
                      <a:pt x="1" y="11"/>
                    </a:lnTo>
                    <a:cubicBezTo>
                      <a:pt x="2" y="9"/>
                      <a:pt x="6" y="11"/>
                      <a:pt x="4" y="8"/>
                    </a:cubicBezTo>
                    <a:cubicBezTo>
                      <a:pt x="4" y="6"/>
                      <a:pt x="3" y="2"/>
                      <a:pt x="0" y="2"/>
                    </a:cubicBezTo>
                    <a:lnTo>
                      <a:pt x="0" y="1"/>
                    </a:lnTo>
                    <a:cubicBezTo>
                      <a:pt x="1" y="0"/>
                      <a:pt x="2" y="1"/>
                      <a:pt x="4"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5" name="Freeform 721"/>
              <p:cNvSpPr>
                <a:spLocks/>
              </p:cNvSpPr>
              <p:nvPr/>
            </p:nvSpPr>
            <p:spPr bwMode="auto">
              <a:xfrm>
                <a:off x="1911" y="2630"/>
                <a:ext cx="23" cy="23"/>
              </a:xfrm>
              <a:custGeom>
                <a:avLst/>
                <a:gdLst/>
                <a:ahLst/>
                <a:cxnLst>
                  <a:cxn ang="0">
                    <a:pos x="3" y="1"/>
                  </a:cxn>
                  <a:cxn ang="0">
                    <a:pos x="2" y="3"/>
                  </a:cxn>
                  <a:cxn ang="0">
                    <a:pos x="0" y="3"/>
                  </a:cxn>
                  <a:cxn ang="0">
                    <a:pos x="3" y="0"/>
                  </a:cxn>
                  <a:cxn ang="0">
                    <a:pos x="3" y="1"/>
                  </a:cxn>
                </a:cxnLst>
                <a:rect l="0" t="0" r="r" b="b"/>
                <a:pathLst>
                  <a:path w="3" h="3">
                    <a:moveTo>
                      <a:pt x="3" y="1"/>
                    </a:moveTo>
                    <a:cubicBezTo>
                      <a:pt x="3" y="1"/>
                      <a:pt x="3" y="3"/>
                      <a:pt x="2" y="3"/>
                    </a:cubicBezTo>
                    <a:lnTo>
                      <a:pt x="0" y="3"/>
                    </a:lnTo>
                    <a:cubicBezTo>
                      <a:pt x="0" y="2"/>
                      <a:pt x="2" y="1"/>
                      <a:pt x="3" y="0"/>
                    </a:cubicBezTo>
                    <a:cubicBezTo>
                      <a:pt x="3" y="0"/>
                      <a:pt x="3"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6" name="Freeform 722"/>
              <p:cNvSpPr>
                <a:spLocks/>
              </p:cNvSpPr>
              <p:nvPr/>
            </p:nvSpPr>
            <p:spPr bwMode="auto">
              <a:xfrm>
                <a:off x="1073" y="2637"/>
                <a:ext cx="24" cy="31"/>
              </a:xfrm>
              <a:custGeom>
                <a:avLst/>
                <a:gdLst/>
                <a:ahLst/>
                <a:cxnLst>
                  <a:cxn ang="0">
                    <a:pos x="3" y="1"/>
                  </a:cxn>
                  <a:cxn ang="0">
                    <a:pos x="2" y="4"/>
                  </a:cxn>
                  <a:cxn ang="0">
                    <a:pos x="1" y="4"/>
                  </a:cxn>
                  <a:cxn ang="0">
                    <a:pos x="2" y="2"/>
                  </a:cxn>
                  <a:cxn ang="0">
                    <a:pos x="2" y="0"/>
                  </a:cxn>
                  <a:cxn ang="0">
                    <a:pos x="3" y="1"/>
                  </a:cxn>
                </a:cxnLst>
                <a:rect l="0" t="0" r="r" b="b"/>
                <a:pathLst>
                  <a:path w="3" h="4">
                    <a:moveTo>
                      <a:pt x="3" y="1"/>
                    </a:moveTo>
                    <a:cubicBezTo>
                      <a:pt x="3" y="2"/>
                      <a:pt x="3" y="4"/>
                      <a:pt x="2" y="4"/>
                    </a:cubicBezTo>
                    <a:cubicBezTo>
                      <a:pt x="1" y="4"/>
                      <a:pt x="1" y="4"/>
                      <a:pt x="1" y="4"/>
                    </a:cubicBezTo>
                    <a:cubicBezTo>
                      <a:pt x="0" y="2"/>
                      <a:pt x="2" y="3"/>
                      <a:pt x="2" y="2"/>
                    </a:cubicBezTo>
                    <a:lnTo>
                      <a:pt x="2" y="0"/>
                    </a:lnTo>
                    <a:cubicBezTo>
                      <a:pt x="3" y="0"/>
                      <a:pt x="3"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7" name="Freeform 723"/>
              <p:cNvSpPr>
                <a:spLocks/>
              </p:cNvSpPr>
              <p:nvPr/>
            </p:nvSpPr>
            <p:spPr bwMode="auto">
              <a:xfrm>
                <a:off x="987" y="2637"/>
                <a:ext cx="32" cy="38"/>
              </a:xfrm>
              <a:custGeom>
                <a:avLst/>
                <a:gdLst/>
                <a:ahLst/>
                <a:cxnLst>
                  <a:cxn ang="0">
                    <a:pos x="4" y="2"/>
                  </a:cxn>
                  <a:cxn ang="0">
                    <a:pos x="2" y="5"/>
                  </a:cxn>
                  <a:cxn ang="0">
                    <a:pos x="1" y="5"/>
                  </a:cxn>
                  <a:cxn ang="0">
                    <a:pos x="2" y="3"/>
                  </a:cxn>
                  <a:cxn ang="0">
                    <a:pos x="2" y="0"/>
                  </a:cxn>
                  <a:cxn ang="0">
                    <a:pos x="4" y="2"/>
                  </a:cxn>
                </a:cxnLst>
                <a:rect l="0" t="0" r="r" b="b"/>
                <a:pathLst>
                  <a:path w="4" h="5">
                    <a:moveTo>
                      <a:pt x="4" y="2"/>
                    </a:moveTo>
                    <a:cubicBezTo>
                      <a:pt x="4" y="3"/>
                      <a:pt x="4" y="5"/>
                      <a:pt x="2" y="5"/>
                    </a:cubicBezTo>
                    <a:lnTo>
                      <a:pt x="1" y="5"/>
                    </a:lnTo>
                    <a:cubicBezTo>
                      <a:pt x="0" y="4"/>
                      <a:pt x="2" y="4"/>
                      <a:pt x="2" y="3"/>
                    </a:cubicBezTo>
                    <a:cubicBezTo>
                      <a:pt x="3" y="2"/>
                      <a:pt x="3" y="1"/>
                      <a:pt x="2" y="0"/>
                    </a:cubicBezTo>
                    <a:cubicBezTo>
                      <a:pt x="3" y="0"/>
                      <a:pt x="3" y="1"/>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8" name="Freeform 724"/>
              <p:cNvSpPr>
                <a:spLocks/>
              </p:cNvSpPr>
              <p:nvPr/>
            </p:nvSpPr>
            <p:spPr bwMode="auto">
              <a:xfrm>
                <a:off x="1324" y="2645"/>
                <a:ext cx="55" cy="38"/>
              </a:xfrm>
              <a:custGeom>
                <a:avLst/>
                <a:gdLst/>
                <a:ahLst/>
                <a:cxnLst>
                  <a:cxn ang="0">
                    <a:pos x="7" y="0"/>
                  </a:cxn>
                  <a:cxn ang="0">
                    <a:pos x="5" y="4"/>
                  </a:cxn>
                  <a:cxn ang="0">
                    <a:pos x="1" y="3"/>
                  </a:cxn>
                  <a:cxn ang="0">
                    <a:pos x="0" y="2"/>
                  </a:cxn>
                  <a:cxn ang="0">
                    <a:pos x="4" y="2"/>
                  </a:cxn>
                  <a:cxn ang="0">
                    <a:pos x="7" y="0"/>
                  </a:cxn>
                </a:cxnLst>
                <a:rect l="0" t="0" r="r" b="b"/>
                <a:pathLst>
                  <a:path w="7" h="5">
                    <a:moveTo>
                      <a:pt x="7" y="0"/>
                    </a:moveTo>
                    <a:cubicBezTo>
                      <a:pt x="7" y="1"/>
                      <a:pt x="6" y="3"/>
                      <a:pt x="5" y="4"/>
                    </a:cubicBezTo>
                    <a:cubicBezTo>
                      <a:pt x="4" y="5"/>
                      <a:pt x="2" y="4"/>
                      <a:pt x="1" y="3"/>
                    </a:cubicBezTo>
                    <a:cubicBezTo>
                      <a:pt x="1" y="3"/>
                      <a:pt x="0" y="3"/>
                      <a:pt x="0" y="2"/>
                    </a:cubicBezTo>
                    <a:cubicBezTo>
                      <a:pt x="2" y="1"/>
                      <a:pt x="3" y="4"/>
                      <a:pt x="4" y="2"/>
                    </a:cubicBezTo>
                    <a:cubicBezTo>
                      <a:pt x="5" y="2"/>
                      <a:pt x="6" y="1"/>
                      <a:pt x="7"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49" name="Freeform 725"/>
              <p:cNvSpPr>
                <a:spLocks/>
              </p:cNvSpPr>
              <p:nvPr/>
            </p:nvSpPr>
            <p:spPr bwMode="auto">
              <a:xfrm>
                <a:off x="2255" y="2653"/>
                <a:ext cx="86" cy="90"/>
              </a:xfrm>
              <a:custGeom>
                <a:avLst/>
                <a:gdLst/>
                <a:ahLst/>
                <a:cxnLst>
                  <a:cxn ang="0">
                    <a:pos x="4" y="1"/>
                  </a:cxn>
                  <a:cxn ang="0">
                    <a:pos x="6" y="7"/>
                  </a:cxn>
                  <a:cxn ang="0">
                    <a:pos x="3" y="9"/>
                  </a:cxn>
                  <a:cxn ang="0">
                    <a:pos x="5" y="10"/>
                  </a:cxn>
                  <a:cxn ang="0">
                    <a:pos x="9" y="8"/>
                  </a:cxn>
                  <a:cxn ang="0">
                    <a:pos x="10" y="5"/>
                  </a:cxn>
                  <a:cxn ang="0">
                    <a:pos x="11" y="5"/>
                  </a:cxn>
                  <a:cxn ang="0">
                    <a:pos x="9" y="9"/>
                  </a:cxn>
                  <a:cxn ang="0">
                    <a:pos x="3" y="11"/>
                  </a:cxn>
                  <a:cxn ang="0">
                    <a:pos x="2" y="8"/>
                  </a:cxn>
                  <a:cxn ang="0">
                    <a:pos x="5" y="4"/>
                  </a:cxn>
                  <a:cxn ang="0">
                    <a:pos x="2" y="1"/>
                  </a:cxn>
                  <a:cxn ang="0">
                    <a:pos x="0" y="1"/>
                  </a:cxn>
                  <a:cxn ang="0">
                    <a:pos x="4" y="1"/>
                  </a:cxn>
                </a:cxnLst>
                <a:rect l="0" t="0" r="r" b="b"/>
                <a:pathLst>
                  <a:path w="11" h="12">
                    <a:moveTo>
                      <a:pt x="4" y="1"/>
                    </a:moveTo>
                    <a:cubicBezTo>
                      <a:pt x="6" y="3"/>
                      <a:pt x="6" y="5"/>
                      <a:pt x="6" y="7"/>
                    </a:cubicBezTo>
                    <a:cubicBezTo>
                      <a:pt x="5" y="9"/>
                      <a:pt x="4" y="8"/>
                      <a:pt x="3" y="9"/>
                    </a:cubicBezTo>
                    <a:cubicBezTo>
                      <a:pt x="4" y="9"/>
                      <a:pt x="4" y="10"/>
                      <a:pt x="5" y="10"/>
                    </a:cubicBezTo>
                    <a:cubicBezTo>
                      <a:pt x="6" y="9"/>
                      <a:pt x="7" y="7"/>
                      <a:pt x="9" y="8"/>
                    </a:cubicBezTo>
                    <a:cubicBezTo>
                      <a:pt x="9" y="7"/>
                      <a:pt x="10" y="6"/>
                      <a:pt x="10" y="5"/>
                    </a:cubicBezTo>
                    <a:lnTo>
                      <a:pt x="11" y="5"/>
                    </a:lnTo>
                    <a:cubicBezTo>
                      <a:pt x="11" y="6"/>
                      <a:pt x="10" y="8"/>
                      <a:pt x="9" y="9"/>
                    </a:cubicBezTo>
                    <a:cubicBezTo>
                      <a:pt x="6" y="8"/>
                      <a:pt x="6" y="12"/>
                      <a:pt x="3" y="11"/>
                    </a:cubicBezTo>
                    <a:cubicBezTo>
                      <a:pt x="3" y="10"/>
                      <a:pt x="2" y="10"/>
                      <a:pt x="2" y="8"/>
                    </a:cubicBezTo>
                    <a:cubicBezTo>
                      <a:pt x="2" y="6"/>
                      <a:pt x="6" y="7"/>
                      <a:pt x="5" y="4"/>
                    </a:cubicBezTo>
                    <a:cubicBezTo>
                      <a:pt x="4" y="3"/>
                      <a:pt x="3" y="2"/>
                      <a:pt x="2" y="1"/>
                    </a:cubicBezTo>
                    <a:lnTo>
                      <a:pt x="0" y="1"/>
                    </a:lnTo>
                    <a:cubicBezTo>
                      <a:pt x="1" y="0"/>
                      <a:pt x="3" y="0"/>
                      <a:pt x="4"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0" name="Freeform 726"/>
              <p:cNvSpPr>
                <a:spLocks/>
              </p:cNvSpPr>
              <p:nvPr/>
            </p:nvSpPr>
            <p:spPr bwMode="auto">
              <a:xfrm>
                <a:off x="2826" y="2668"/>
                <a:ext cx="55" cy="53"/>
              </a:xfrm>
              <a:custGeom>
                <a:avLst/>
                <a:gdLst/>
                <a:ahLst/>
                <a:cxnLst>
                  <a:cxn ang="0">
                    <a:pos x="6" y="2"/>
                  </a:cxn>
                  <a:cxn ang="0">
                    <a:pos x="6" y="6"/>
                  </a:cxn>
                  <a:cxn ang="0">
                    <a:pos x="5" y="7"/>
                  </a:cxn>
                  <a:cxn ang="0">
                    <a:pos x="5" y="3"/>
                  </a:cxn>
                  <a:cxn ang="0">
                    <a:pos x="0" y="1"/>
                  </a:cxn>
                  <a:cxn ang="0">
                    <a:pos x="1" y="0"/>
                  </a:cxn>
                  <a:cxn ang="0">
                    <a:pos x="6" y="2"/>
                  </a:cxn>
                </a:cxnLst>
                <a:rect l="0" t="0" r="r" b="b"/>
                <a:pathLst>
                  <a:path w="7" h="7">
                    <a:moveTo>
                      <a:pt x="6" y="2"/>
                    </a:moveTo>
                    <a:cubicBezTo>
                      <a:pt x="7" y="3"/>
                      <a:pt x="7" y="5"/>
                      <a:pt x="6" y="6"/>
                    </a:cubicBezTo>
                    <a:cubicBezTo>
                      <a:pt x="6" y="7"/>
                      <a:pt x="5" y="7"/>
                      <a:pt x="5" y="7"/>
                    </a:cubicBezTo>
                    <a:cubicBezTo>
                      <a:pt x="4" y="5"/>
                      <a:pt x="6" y="4"/>
                      <a:pt x="5" y="3"/>
                    </a:cubicBezTo>
                    <a:cubicBezTo>
                      <a:pt x="4" y="1"/>
                      <a:pt x="2" y="1"/>
                      <a:pt x="0" y="1"/>
                    </a:cubicBezTo>
                    <a:cubicBezTo>
                      <a:pt x="0" y="0"/>
                      <a:pt x="1" y="0"/>
                      <a:pt x="1" y="0"/>
                    </a:cubicBezTo>
                    <a:cubicBezTo>
                      <a:pt x="3" y="0"/>
                      <a:pt x="5" y="0"/>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1" name="Freeform 727"/>
              <p:cNvSpPr>
                <a:spLocks/>
              </p:cNvSpPr>
              <p:nvPr/>
            </p:nvSpPr>
            <p:spPr bwMode="auto">
              <a:xfrm>
                <a:off x="2004" y="2645"/>
                <a:ext cx="102" cy="61"/>
              </a:xfrm>
              <a:custGeom>
                <a:avLst/>
                <a:gdLst/>
                <a:ahLst/>
                <a:cxnLst>
                  <a:cxn ang="0">
                    <a:pos x="13" y="3"/>
                  </a:cxn>
                  <a:cxn ang="0">
                    <a:pos x="13" y="8"/>
                  </a:cxn>
                  <a:cxn ang="0">
                    <a:pos x="11" y="3"/>
                  </a:cxn>
                  <a:cxn ang="0">
                    <a:pos x="3" y="4"/>
                  </a:cxn>
                  <a:cxn ang="0">
                    <a:pos x="0" y="7"/>
                  </a:cxn>
                  <a:cxn ang="0">
                    <a:pos x="0" y="5"/>
                  </a:cxn>
                  <a:cxn ang="0">
                    <a:pos x="3" y="2"/>
                  </a:cxn>
                  <a:cxn ang="0">
                    <a:pos x="13" y="3"/>
                  </a:cxn>
                </a:cxnLst>
                <a:rect l="0" t="0" r="r" b="b"/>
                <a:pathLst>
                  <a:path w="13" h="8">
                    <a:moveTo>
                      <a:pt x="13" y="3"/>
                    </a:moveTo>
                    <a:lnTo>
                      <a:pt x="13" y="8"/>
                    </a:lnTo>
                    <a:cubicBezTo>
                      <a:pt x="11" y="7"/>
                      <a:pt x="12" y="4"/>
                      <a:pt x="11" y="3"/>
                    </a:cubicBezTo>
                    <a:cubicBezTo>
                      <a:pt x="8" y="3"/>
                      <a:pt x="6" y="4"/>
                      <a:pt x="3" y="4"/>
                    </a:cubicBezTo>
                    <a:cubicBezTo>
                      <a:pt x="2" y="5"/>
                      <a:pt x="1" y="6"/>
                      <a:pt x="0" y="7"/>
                    </a:cubicBezTo>
                    <a:cubicBezTo>
                      <a:pt x="0" y="7"/>
                      <a:pt x="0" y="5"/>
                      <a:pt x="0" y="5"/>
                    </a:cubicBezTo>
                    <a:cubicBezTo>
                      <a:pt x="1" y="4"/>
                      <a:pt x="1" y="2"/>
                      <a:pt x="3" y="2"/>
                    </a:cubicBezTo>
                    <a:cubicBezTo>
                      <a:pt x="6" y="4"/>
                      <a:pt x="11" y="0"/>
                      <a:pt x="13"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2" name="Freeform 728"/>
              <p:cNvSpPr>
                <a:spLocks/>
              </p:cNvSpPr>
              <p:nvPr/>
            </p:nvSpPr>
            <p:spPr bwMode="auto">
              <a:xfrm>
                <a:off x="1652" y="2660"/>
                <a:ext cx="47" cy="30"/>
              </a:xfrm>
              <a:custGeom>
                <a:avLst/>
                <a:gdLst/>
                <a:ahLst/>
                <a:cxnLst>
                  <a:cxn ang="0">
                    <a:pos x="5" y="2"/>
                  </a:cxn>
                  <a:cxn ang="0">
                    <a:pos x="5" y="3"/>
                  </a:cxn>
                  <a:cxn ang="0">
                    <a:pos x="4" y="4"/>
                  </a:cxn>
                  <a:cxn ang="0">
                    <a:pos x="2" y="2"/>
                  </a:cxn>
                  <a:cxn ang="0">
                    <a:pos x="0" y="2"/>
                  </a:cxn>
                  <a:cxn ang="0">
                    <a:pos x="5" y="2"/>
                  </a:cxn>
                </a:cxnLst>
                <a:rect l="0" t="0" r="r" b="b"/>
                <a:pathLst>
                  <a:path w="6" h="4">
                    <a:moveTo>
                      <a:pt x="5" y="2"/>
                    </a:moveTo>
                    <a:cubicBezTo>
                      <a:pt x="5" y="2"/>
                      <a:pt x="6" y="3"/>
                      <a:pt x="5" y="3"/>
                    </a:cubicBezTo>
                    <a:cubicBezTo>
                      <a:pt x="5" y="4"/>
                      <a:pt x="4" y="4"/>
                      <a:pt x="4" y="4"/>
                    </a:cubicBezTo>
                    <a:cubicBezTo>
                      <a:pt x="3" y="3"/>
                      <a:pt x="3" y="3"/>
                      <a:pt x="2" y="2"/>
                    </a:cubicBezTo>
                    <a:cubicBezTo>
                      <a:pt x="1" y="2"/>
                      <a:pt x="0" y="4"/>
                      <a:pt x="0" y="2"/>
                    </a:cubicBezTo>
                    <a:cubicBezTo>
                      <a:pt x="1" y="1"/>
                      <a:pt x="3" y="0"/>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3" name="Freeform 729"/>
              <p:cNvSpPr>
                <a:spLocks/>
              </p:cNvSpPr>
              <p:nvPr/>
            </p:nvSpPr>
            <p:spPr bwMode="auto">
              <a:xfrm>
                <a:off x="1934" y="2668"/>
                <a:ext cx="47" cy="60"/>
              </a:xfrm>
              <a:custGeom>
                <a:avLst/>
                <a:gdLst/>
                <a:ahLst/>
                <a:cxnLst>
                  <a:cxn ang="0">
                    <a:pos x="4" y="2"/>
                  </a:cxn>
                  <a:cxn ang="0">
                    <a:pos x="2" y="8"/>
                  </a:cxn>
                  <a:cxn ang="0">
                    <a:pos x="1" y="6"/>
                  </a:cxn>
                  <a:cxn ang="0">
                    <a:pos x="3" y="3"/>
                  </a:cxn>
                  <a:cxn ang="0">
                    <a:pos x="0" y="1"/>
                  </a:cxn>
                  <a:cxn ang="0">
                    <a:pos x="4" y="2"/>
                  </a:cxn>
                </a:cxnLst>
                <a:rect l="0" t="0" r="r" b="b"/>
                <a:pathLst>
                  <a:path w="6" h="8">
                    <a:moveTo>
                      <a:pt x="4" y="2"/>
                    </a:moveTo>
                    <a:cubicBezTo>
                      <a:pt x="3" y="4"/>
                      <a:pt x="6" y="8"/>
                      <a:pt x="2" y="8"/>
                    </a:cubicBezTo>
                    <a:cubicBezTo>
                      <a:pt x="1" y="7"/>
                      <a:pt x="1" y="7"/>
                      <a:pt x="1" y="6"/>
                    </a:cubicBezTo>
                    <a:cubicBezTo>
                      <a:pt x="3" y="6"/>
                      <a:pt x="4" y="5"/>
                      <a:pt x="3" y="3"/>
                    </a:cubicBezTo>
                    <a:cubicBezTo>
                      <a:pt x="3" y="2"/>
                      <a:pt x="1" y="2"/>
                      <a:pt x="0" y="1"/>
                    </a:cubicBezTo>
                    <a:cubicBezTo>
                      <a:pt x="1" y="0"/>
                      <a:pt x="3" y="1"/>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4" name="Freeform 730"/>
              <p:cNvSpPr>
                <a:spLocks/>
              </p:cNvSpPr>
              <p:nvPr/>
            </p:nvSpPr>
            <p:spPr bwMode="auto">
              <a:xfrm>
                <a:off x="1167" y="2668"/>
                <a:ext cx="32" cy="45"/>
              </a:xfrm>
              <a:custGeom>
                <a:avLst/>
                <a:gdLst/>
                <a:ahLst/>
                <a:cxnLst>
                  <a:cxn ang="0">
                    <a:pos x="4" y="3"/>
                  </a:cxn>
                  <a:cxn ang="0">
                    <a:pos x="3" y="6"/>
                  </a:cxn>
                  <a:cxn ang="0">
                    <a:pos x="0" y="6"/>
                  </a:cxn>
                  <a:cxn ang="0">
                    <a:pos x="2" y="5"/>
                  </a:cxn>
                  <a:cxn ang="0">
                    <a:pos x="3" y="1"/>
                  </a:cxn>
                  <a:cxn ang="0">
                    <a:pos x="2" y="1"/>
                  </a:cxn>
                  <a:cxn ang="0">
                    <a:pos x="4" y="3"/>
                  </a:cxn>
                </a:cxnLst>
                <a:rect l="0" t="0" r="r" b="b"/>
                <a:pathLst>
                  <a:path w="4" h="6">
                    <a:moveTo>
                      <a:pt x="4" y="3"/>
                    </a:moveTo>
                    <a:cubicBezTo>
                      <a:pt x="4" y="4"/>
                      <a:pt x="4" y="6"/>
                      <a:pt x="3" y="6"/>
                    </a:cubicBezTo>
                    <a:lnTo>
                      <a:pt x="0" y="6"/>
                    </a:lnTo>
                    <a:cubicBezTo>
                      <a:pt x="0" y="5"/>
                      <a:pt x="1" y="5"/>
                      <a:pt x="2" y="5"/>
                    </a:cubicBezTo>
                    <a:cubicBezTo>
                      <a:pt x="3" y="4"/>
                      <a:pt x="4" y="3"/>
                      <a:pt x="3" y="1"/>
                    </a:cubicBezTo>
                    <a:lnTo>
                      <a:pt x="2" y="1"/>
                    </a:lnTo>
                    <a:cubicBezTo>
                      <a:pt x="3" y="0"/>
                      <a:pt x="4" y="2"/>
                      <a:pt x="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5" name="Freeform 731"/>
              <p:cNvSpPr>
                <a:spLocks/>
              </p:cNvSpPr>
              <p:nvPr/>
            </p:nvSpPr>
            <p:spPr bwMode="auto">
              <a:xfrm>
                <a:off x="1785" y="2675"/>
                <a:ext cx="79" cy="84"/>
              </a:xfrm>
              <a:custGeom>
                <a:avLst/>
                <a:gdLst/>
                <a:ahLst/>
                <a:cxnLst>
                  <a:cxn ang="0">
                    <a:pos x="6" y="4"/>
                  </a:cxn>
                  <a:cxn ang="0">
                    <a:pos x="8" y="3"/>
                  </a:cxn>
                  <a:cxn ang="0">
                    <a:pos x="8" y="1"/>
                  </a:cxn>
                  <a:cxn ang="0">
                    <a:pos x="9" y="1"/>
                  </a:cxn>
                  <a:cxn ang="0">
                    <a:pos x="8" y="5"/>
                  </a:cxn>
                  <a:cxn ang="0">
                    <a:pos x="4" y="5"/>
                  </a:cxn>
                  <a:cxn ang="0">
                    <a:pos x="2" y="2"/>
                  </a:cxn>
                  <a:cxn ang="0">
                    <a:pos x="2" y="5"/>
                  </a:cxn>
                  <a:cxn ang="0">
                    <a:pos x="10" y="9"/>
                  </a:cxn>
                  <a:cxn ang="0">
                    <a:pos x="10" y="10"/>
                  </a:cxn>
                  <a:cxn ang="0">
                    <a:pos x="7" y="10"/>
                  </a:cxn>
                  <a:cxn ang="0">
                    <a:pos x="1" y="6"/>
                  </a:cxn>
                  <a:cxn ang="0">
                    <a:pos x="0" y="2"/>
                  </a:cxn>
                  <a:cxn ang="0">
                    <a:pos x="2" y="1"/>
                  </a:cxn>
                  <a:cxn ang="0">
                    <a:pos x="6" y="4"/>
                  </a:cxn>
                </a:cxnLst>
                <a:rect l="0" t="0" r="r" b="b"/>
                <a:pathLst>
                  <a:path w="10" h="11">
                    <a:moveTo>
                      <a:pt x="6" y="4"/>
                    </a:moveTo>
                    <a:cubicBezTo>
                      <a:pt x="6" y="4"/>
                      <a:pt x="7" y="4"/>
                      <a:pt x="8" y="3"/>
                    </a:cubicBezTo>
                    <a:cubicBezTo>
                      <a:pt x="7" y="2"/>
                      <a:pt x="8" y="2"/>
                      <a:pt x="8" y="1"/>
                    </a:cubicBezTo>
                    <a:cubicBezTo>
                      <a:pt x="8" y="1"/>
                      <a:pt x="8" y="1"/>
                      <a:pt x="9" y="1"/>
                    </a:cubicBezTo>
                    <a:cubicBezTo>
                      <a:pt x="9" y="2"/>
                      <a:pt x="9" y="4"/>
                      <a:pt x="8" y="5"/>
                    </a:cubicBezTo>
                    <a:cubicBezTo>
                      <a:pt x="7" y="5"/>
                      <a:pt x="5" y="6"/>
                      <a:pt x="4" y="5"/>
                    </a:cubicBezTo>
                    <a:cubicBezTo>
                      <a:pt x="4" y="4"/>
                      <a:pt x="3" y="3"/>
                      <a:pt x="2" y="2"/>
                    </a:cubicBezTo>
                    <a:cubicBezTo>
                      <a:pt x="1" y="3"/>
                      <a:pt x="1" y="5"/>
                      <a:pt x="2" y="5"/>
                    </a:cubicBezTo>
                    <a:cubicBezTo>
                      <a:pt x="3" y="9"/>
                      <a:pt x="7" y="8"/>
                      <a:pt x="10" y="9"/>
                    </a:cubicBezTo>
                    <a:cubicBezTo>
                      <a:pt x="10" y="9"/>
                      <a:pt x="10" y="10"/>
                      <a:pt x="10" y="10"/>
                    </a:cubicBezTo>
                    <a:cubicBezTo>
                      <a:pt x="9" y="11"/>
                      <a:pt x="8" y="10"/>
                      <a:pt x="7" y="10"/>
                    </a:cubicBezTo>
                    <a:cubicBezTo>
                      <a:pt x="5" y="10"/>
                      <a:pt x="2" y="9"/>
                      <a:pt x="1" y="6"/>
                    </a:cubicBezTo>
                    <a:cubicBezTo>
                      <a:pt x="0" y="5"/>
                      <a:pt x="0" y="4"/>
                      <a:pt x="0" y="2"/>
                    </a:cubicBezTo>
                    <a:cubicBezTo>
                      <a:pt x="1" y="2"/>
                      <a:pt x="1" y="1"/>
                      <a:pt x="2" y="1"/>
                    </a:cubicBezTo>
                    <a:cubicBezTo>
                      <a:pt x="5" y="0"/>
                      <a:pt x="3" y="4"/>
                      <a:pt x="6"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6" name="Freeform 732"/>
              <p:cNvSpPr>
                <a:spLocks/>
              </p:cNvSpPr>
              <p:nvPr/>
            </p:nvSpPr>
            <p:spPr bwMode="auto">
              <a:xfrm>
                <a:off x="2130" y="2683"/>
                <a:ext cx="23" cy="38"/>
              </a:xfrm>
              <a:custGeom>
                <a:avLst/>
                <a:gdLst/>
                <a:ahLst/>
                <a:cxnLst>
                  <a:cxn ang="0">
                    <a:pos x="2" y="3"/>
                  </a:cxn>
                  <a:cxn ang="0">
                    <a:pos x="1" y="5"/>
                  </a:cxn>
                  <a:cxn ang="0">
                    <a:pos x="0" y="5"/>
                  </a:cxn>
                  <a:cxn ang="0">
                    <a:pos x="1" y="0"/>
                  </a:cxn>
                  <a:cxn ang="0">
                    <a:pos x="2" y="3"/>
                  </a:cxn>
                </a:cxnLst>
                <a:rect l="0" t="0" r="r" b="b"/>
                <a:pathLst>
                  <a:path w="3" h="5">
                    <a:moveTo>
                      <a:pt x="2" y="3"/>
                    </a:moveTo>
                    <a:cubicBezTo>
                      <a:pt x="3" y="4"/>
                      <a:pt x="2" y="5"/>
                      <a:pt x="1" y="5"/>
                    </a:cubicBezTo>
                    <a:cubicBezTo>
                      <a:pt x="0" y="5"/>
                      <a:pt x="0" y="5"/>
                      <a:pt x="0" y="5"/>
                    </a:cubicBezTo>
                    <a:cubicBezTo>
                      <a:pt x="2" y="4"/>
                      <a:pt x="1" y="2"/>
                      <a:pt x="1" y="0"/>
                    </a:cubicBezTo>
                    <a:cubicBezTo>
                      <a:pt x="2" y="1"/>
                      <a:pt x="2" y="2"/>
                      <a:pt x="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7" name="Freeform 733"/>
              <p:cNvSpPr>
                <a:spLocks/>
              </p:cNvSpPr>
              <p:nvPr/>
            </p:nvSpPr>
            <p:spPr bwMode="auto">
              <a:xfrm>
                <a:off x="2787" y="2690"/>
                <a:ext cx="62" cy="31"/>
              </a:xfrm>
              <a:custGeom>
                <a:avLst/>
                <a:gdLst/>
                <a:ahLst/>
                <a:cxnLst>
                  <a:cxn ang="0">
                    <a:pos x="8" y="2"/>
                  </a:cxn>
                  <a:cxn ang="0">
                    <a:pos x="8" y="2"/>
                  </a:cxn>
                  <a:cxn ang="0">
                    <a:pos x="3" y="2"/>
                  </a:cxn>
                  <a:cxn ang="0">
                    <a:pos x="1" y="4"/>
                  </a:cxn>
                  <a:cxn ang="0">
                    <a:pos x="0" y="3"/>
                  </a:cxn>
                  <a:cxn ang="0">
                    <a:pos x="4" y="0"/>
                  </a:cxn>
                  <a:cxn ang="0">
                    <a:pos x="8" y="2"/>
                  </a:cxn>
                </a:cxnLst>
                <a:rect l="0" t="0" r="r" b="b"/>
                <a:pathLst>
                  <a:path w="8" h="4">
                    <a:moveTo>
                      <a:pt x="8" y="2"/>
                    </a:moveTo>
                    <a:lnTo>
                      <a:pt x="8" y="2"/>
                    </a:lnTo>
                    <a:cubicBezTo>
                      <a:pt x="7" y="2"/>
                      <a:pt x="5" y="2"/>
                      <a:pt x="3" y="2"/>
                    </a:cubicBezTo>
                    <a:cubicBezTo>
                      <a:pt x="2" y="2"/>
                      <a:pt x="2" y="4"/>
                      <a:pt x="1" y="4"/>
                    </a:cubicBezTo>
                    <a:cubicBezTo>
                      <a:pt x="0" y="4"/>
                      <a:pt x="1" y="3"/>
                      <a:pt x="0" y="3"/>
                    </a:cubicBezTo>
                    <a:cubicBezTo>
                      <a:pt x="1" y="1"/>
                      <a:pt x="3" y="1"/>
                      <a:pt x="4" y="0"/>
                    </a:cubicBezTo>
                    <a:cubicBezTo>
                      <a:pt x="6" y="0"/>
                      <a:pt x="7" y="1"/>
                      <a:pt x="8"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8" name="Freeform 734"/>
              <p:cNvSpPr>
                <a:spLocks/>
              </p:cNvSpPr>
              <p:nvPr/>
            </p:nvSpPr>
            <p:spPr bwMode="auto">
              <a:xfrm>
                <a:off x="1379" y="2690"/>
                <a:ext cx="39" cy="23"/>
              </a:xfrm>
              <a:custGeom>
                <a:avLst/>
                <a:gdLst/>
                <a:ahLst/>
                <a:cxnLst>
                  <a:cxn ang="0">
                    <a:pos x="5" y="0"/>
                  </a:cxn>
                  <a:cxn ang="0">
                    <a:pos x="4" y="3"/>
                  </a:cxn>
                  <a:cxn ang="0">
                    <a:pos x="0" y="2"/>
                  </a:cxn>
                  <a:cxn ang="0">
                    <a:pos x="4" y="1"/>
                  </a:cxn>
                  <a:cxn ang="0">
                    <a:pos x="4" y="0"/>
                  </a:cxn>
                  <a:cxn ang="0">
                    <a:pos x="5" y="0"/>
                  </a:cxn>
                </a:cxnLst>
                <a:rect l="0" t="0" r="r" b="b"/>
                <a:pathLst>
                  <a:path w="5" h="3">
                    <a:moveTo>
                      <a:pt x="5" y="0"/>
                    </a:moveTo>
                    <a:cubicBezTo>
                      <a:pt x="5" y="1"/>
                      <a:pt x="5" y="3"/>
                      <a:pt x="4" y="3"/>
                    </a:cubicBezTo>
                    <a:cubicBezTo>
                      <a:pt x="2" y="3"/>
                      <a:pt x="1" y="3"/>
                      <a:pt x="0" y="2"/>
                    </a:cubicBezTo>
                    <a:cubicBezTo>
                      <a:pt x="1" y="2"/>
                      <a:pt x="3" y="3"/>
                      <a:pt x="4" y="1"/>
                    </a:cubicBezTo>
                    <a:lnTo>
                      <a:pt x="4" y="0"/>
                    </a:lnTo>
                    <a:lnTo>
                      <a:pt x="5"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59" name="Freeform 735"/>
              <p:cNvSpPr>
                <a:spLocks/>
              </p:cNvSpPr>
              <p:nvPr/>
            </p:nvSpPr>
            <p:spPr bwMode="auto">
              <a:xfrm>
                <a:off x="1660" y="2698"/>
                <a:ext cx="24" cy="61"/>
              </a:xfrm>
              <a:custGeom>
                <a:avLst/>
                <a:gdLst/>
                <a:ahLst/>
                <a:cxnLst>
                  <a:cxn ang="0">
                    <a:pos x="3" y="4"/>
                  </a:cxn>
                  <a:cxn ang="0">
                    <a:pos x="1" y="8"/>
                  </a:cxn>
                  <a:cxn ang="0">
                    <a:pos x="0" y="8"/>
                  </a:cxn>
                  <a:cxn ang="0">
                    <a:pos x="1" y="6"/>
                  </a:cxn>
                  <a:cxn ang="0">
                    <a:pos x="1" y="2"/>
                  </a:cxn>
                  <a:cxn ang="0">
                    <a:pos x="0" y="0"/>
                  </a:cxn>
                  <a:cxn ang="0">
                    <a:pos x="3" y="4"/>
                  </a:cxn>
                </a:cxnLst>
                <a:rect l="0" t="0" r="r" b="b"/>
                <a:pathLst>
                  <a:path w="3" h="8">
                    <a:moveTo>
                      <a:pt x="3" y="4"/>
                    </a:moveTo>
                    <a:cubicBezTo>
                      <a:pt x="3" y="5"/>
                      <a:pt x="1" y="6"/>
                      <a:pt x="1" y="8"/>
                    </a:cubicBezTo>
                    <a:cubicBezTo>
                      <a:pt x="1" y="8"/>
                      <a:pt x="1" y="8"/>
                      <a:pt x="0" y="8"/>
                    </a:cubicBezTo>
                    <a:cubicBezTo>
                      <a:pt x="1" y="7"/>
                      <a:pt x="0" y="6"/>
                      <a:pt x="1" y="6"/>
                    </a:cubicBezTo>
                    <a:cubicBezTo>
                      <a:pt x="2" y="5"/>
                      <a:pt x="1" y="4"/>
                      <a:pt x="1" y="2"/>
                    </a:cubicBezTo>
                    <a:cubicBezTo>
                      <a:pt x="0" y="2"/>
                      <a:pt x="1" y="1"/>
                      <a:pt x="0" y="0"/>
                    </a:cubicBezTo>
                    <a:cubicBezTo>
                      <a:pt x="2" y="1"/>
                      <a:pt x="3" y="3"/>
                      <a:pt x="3"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0" name="Freeform 736"/>
              <p:cNvSpPr>
                <a:spLocks/>
              </p:cNvSpPr>
              <p:nvPr/>
            </p:nvSpPr>
            <p:spPr bwMode="auto">
              <a:xfrm>
                <a:off x="1918" y="2706"/>
                <a:ext cx="86" cy="53"/>
              </a:xfrm>
              <a:custGeom>
                <a:avLst/>
                <a:gdLst/>
                <a:ahLst/>
                <a:cxnLst>
                  <a:cxn ang="0">
                    <a:pos x="10" y="3"/>
                  </a:cxn>
                  <a:cxn ang="0">
                    <a:pos x="7" y="6"/>
                  </a:cxn>
                  <a:cxn ang="0">
                    <a:pos x="2" y="5"/>
                  </a:cxn>
                  <a:cxn ang="0">
                    <a:pos x="1" y="2"/>
                  </a:cxn>
                  <a:cxn ang="0">
                    <a:pos x="3" y="5"/>
                  </a:cxn>
                  <a:cxn ang="0">
                    <a:pos x="10" y="2"/>
                  </a:cxn>
                  <a:cxn ang="0">
                    <a:pos x="11" y="0"/>
                  </a:cxn>
                  <a:cxn ang="0">
                    <a:pos x="10" y="3"/>
                  </a:cxn>
                </a:cxnLst>
                <a:rect l="0" t="0" r="r" b="b"/>
                <a:pathLst>
                  <a:path w="11" h="7">
                    <a:moveTo>
                      <a:pt x="10" y="3"/>
                    </a:moveTo>
                    <a:lnTo>
                      <a:pt x="7" y="6"/>
                    </a:lnTo>
                    <a:cubicBezTo>
                      <a:pt x="5" y="6"/>
                      <a:pt x="3" y="7"/>
                      <a:pt x="2" y="5"/>
                    </a:cubicBezTo>
                    <a:cubicBezTo>
                      <a:pt x="1" y="4"/>
                      <a:pt x="0" y="3"/>
                      <a:pt x="1" y="2"/>
                    </a:cubicBezTo>
                    <a:cubicBezTo>
                      <a:pt x="2" y="2"/>
                      <a:pt x="2" y="4"/>
                      <a:pt x="3" y="5"/>
                    </a:cubicBezTo>
                    <a:cubicBezTo>
                      <a:pt x="6" y="6"/>
                      <a:pt x="8" y="3"/>
                      <a:pt x="10" y="2"/>
                    </a:cubicBezTo>
                    <a:lnTo>
                      <a:pt x="11" y="0"/>
                    </a:lnTo>
                    <a:cubicBezTo>
                      <a:pt x="11" y="1"/>
                      <a:pt x="11" y="2"/>
                      <a:pt x="10"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1" name="Freeform 737"/>
              <p:cNvSpPr>
                <a:spLocks/>
              </p:cNvSpPr>
              <p:nvPr/>
            </p:nvSpPr>
            <p:spPr bwMode="auto">
              <a:xfrm>
                <a:off x="2091" y="2706"/>
                <a:ext cx="15" cy="7"/>
              </a:xfrm>
              <a:custGeom>
                <a:avLst/>
                <a:gdLst/>
                <a:ahLst/>
                <a:cxnLst>
                  <a:cxn ang="0">
                    <a:pos x="2" y="0"/>
                  </a:cxn>
                  <a:cxn ang="0">
                    <a:pos x="1" y="1"/>
                  </a:cxn>
                  <a:cxn ang="0">
                    <a:pos x="1" y="1"/>
                  </a:cxn>
                  <a:cxn ang="0">
                    <a:pos x="2" y="0"/>
                  </a:cxn>
                </a:cxnLst>
                <a:rect l="0" t="0" r="r" b="b"/>
                <a:pathLst>
                  <a:path w="2" h="1">
                    <a:moveTo>
                      <a:pt x="2" y="0"/>
                    </a:moveTo>
                    <a:cubicBezTo>
                      <a:pt x="2" y="1"/>
                      <a:pt x="2" y="1"/>
                      <a:pt x="1" y="1"/>
                    </a:cubicBezTo>
                    <a:cubicBezTo>
                      <a:pt x="1" y="1"/>
                      <a:pt x="0" y="1"/>
                      <a:pt x="1" y="1"/>
                    </a:cubicBezTo>
                    <a:cubicBezTo>
                      <a:pt x="1" y="1"/>
                      <a:pt x="2" y="0"/>
                      <a:pt x="2"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2" name="Freeform 738"/>
              <p:cNvSpPr>
                <a:spLocks/>
              </p:cNvSpPr>
              <p:nvPr/>
            </p:nvSpPr>
            <p:spPr bwMode="auto">
              <a:xfrm>
                <a:off x="2036" y="2706"/>
                <a:ext cx="39" cy="60"/>
              </a:xfrm>
              <a:custGeom>
                <a:avLst/>
                <a:gdLst/>
                <a:ahLst/>
                <a:cxnLst>
                  <a:cxn ang="0">
                    <a:pos x="5" y="0"/>
                  </a:cxn>
                  <a:cxn ang="0">
                    <a:pos x="2" y="2"/>
                  </a:cxn>
                  <a:cxn ang="0">
                    <a:pos x="2" y="7"/>
                  </a:cxn>
                  <a:cxn ang="0">
                    <a:pos x="1" y="8"/>
                  </a:cxn>
                  <a:cxn ang="0">
                    <a:pos x="1" y="2"/>
                  </a:cxn>
                  <a:cxn ang="0">
                    <a:pos x="5" y="0"/>
                  </a:cxn>
                </a:cxnLst>
                <a:rect l="0" t="0" r="r" b="b"/>
                <a:pathLst>
                  <a:path w="5" h="8">
                    <a:moveTo>
                      <a:pt x="5" y="0"/>
                    </a:moveTo>
                    <a:cubicBezTo>
                      <a:pt x="5" y="1"/>
                      <a:pt x="3" y="1"/>
                      <a:pt x="2" y="2"/>
                    </a:cubicBezTo>
                    <a:cubicBezTo>
                      <a:pt x="2" y="4"/>
                      <a:pt x="1" y="5"/>
                      <a:pt x="2" y="7"/>
                    </a:cubicBezTo>
                    <a:cubicBezTo>
                      <a:pt x="2" y="8"/>
                      <a:pt x="1" y="8"/>
                      <a:pt x="1" y="8"/>
                    </a:cubicBezTo>
                    <a:cubicBezTo>
                      <a:pt x="0" y="5"/>
                      <a:pt x="1" y="4"/>
                      <a:pt x="1" y="2"/>
                    </a:cubicBezTo>
                    <a:cubicBezTo>
                      <a:pt x="3" y="1"/>
                      <a:pt x="4" y="0"/>
                      <a:pt x="5"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3" name="Freeform 739"/>
              <p:cNvSpPr>
                <a:spLocks/>
              </p:cNvSpPr>
              <p:nvPr/>
            </p:nvSpPr>
            <p:spPr bwMode="auto">
              <a:xfrm>
                <a:off x="768" y="2690"/>
                <a:ext cx="172" cy="167"/>
              </a:xfrm>
              <a:custGeom>
                <a:avLst/>
                <a:gdLst/>
                <a:ahLst/>
                <a:cxnLst>
                  <a:cxn ang="0">
                    <a:pos x="12" y="4"/>
                  </a:cxn>
                  <a:cxn ang="0">
                    <a:pos x="19" y="10"/>
                  </a:cxn>
                  <a:cxn ang="0">
                    <a:pos x="20" y="14"/>
                  </a:cxn>
                  <a:cxn ang="0">
                    <a:pos x="21" y="17"/>
                  </a:cxn>
                  <a:cxn ang="0">
                    <a:pos x="19" y="18"/>
                  </a:cxn>
                  <a:cxn ang="0">
                    <a:pos x="20" y="21"/>
                  </a:cxn>
                  <a:cxn ang="0">
                    <a:pos x="19" y="22"/>
                  </a:cxn>
                  <a:cxn ang="0">
                    <a:pos x="19" y="19"/>
                  </a:cxn>
                  <a:cxn ang="0">
                    <a:pos x="14" y="18"/>
                  </a:cxn>
                  <a:cxn ang="0">
                    <a:pos x="16" y="16"/>
                  </a:cxn>
                  <a:cxn ang="0">
                    <a:pos x="14" y="13"/>
                  </a:cxn>
                  <a:cxn ang="0">
                    <a:pos x="18" y="15"/>
                  </a:cxn>
                  <a:cxn ang="0">
                    <a:pos x="17" y="16"/>
                  </a:cxn>
                  <a:cxn ang="0">
                    <a:pos x="18" y="17"/>
                  </a:cxn>
                  <a:cxn ang="0">
                    <a:pos x="19" y="14"/>
                  </a:cxn>
                  <a:cxn ang="0">
                    <a:pos x="17" y="10"/>
                  </a:cxn>
                  <a:cxn ang="0">
                    <a:pos x="6" y="6"/>
                  </a:cxn>
                  <a:cxn ang="0">
                    <a:pos x="4" y="7"/>
                  </a:cxn>
                  <a:cxn ang="0">
                    <a:pos x="5" y="5"/>
                  </a:cxn>
                  <a:cxn ang="0">
                    <a:pos x="7" y="4"/>
                  </a:cxn>
                  <a:cxn ang="0">
                    <a:pos x="2" y="3"/>
                  </a:cxn>
                  <a:cxn ang="0">
                    <a:pos x="0" y="2"/>
                  </a:cxn>
                  <a:cxn ang="0">
                    <a:pos x="5" y="1"/>
                  </a:cxn>
                  <a:cxn ang="0">
                    <a:pos x="12" y="4"/>
                  </a:cxn>
                </a:cxnLst>
                <a:rect l="0" t="0" r="r" b="b"/>
                <a:pathLst>
                  <a:path w="22" h="22">
                    <a:moveTo>
                      <a:pt x="12" y="4"/>
                    </a:moveTo>
                    <a:cubicBezTo>
                      <a:pt x="14" y="6"/>
                      <a:pt x="16" y="9"/>
                      <a:pt x="19" y="10"/>
                    </a:cubicBezTo>
                    <a:cubicBezTo>
                      <a:pt x="20" y="11"/>
                      <a:pt x="21" y="13"/>
                      <a:pt x="20" y="14"/>
                    </a:cubicBezTo>
                    <a:cubicBezTo>
                      <a:pt x="22" y="15"/>
                      <a:pt x="20" y="16"/>
                      <a:pt x="21" y="17"/>
                    </a:cubicBezTo>
                    <a:lnTo>
                      <a:pt x="19" y="18"/>
                    </a:lnTo>
                    <a:cubicBezTo>
                      <a:pt x="20" y="19"/>
                      <a:pt x="19" y="20"/>
                      <a:pt x="20" y="21"/>
                    </a:cubicBezTo>
                    <a:cubicBezTo>
                      <a:pt x="20" y="21"/>
                      <a:pt x="20" y="22"/>
                      <a:pt x="19" y="22"/>
                    </a:cubicBezTo>
                    <a:cubicBezTo>
                      <a:pt x="19" y="21"/>
                      <a:pt x="19" y="20"/>
                      <a:pt x="19" y="19"/>
                    </a:cubicBezTo>
                    <a:cubicBezTo>
                      <a:pt x="17" y="17"/>
                      <a:pt x="15" y="19"/>
                      <a:pt x="14" y="18"/>
                    </a:cubicBezTo>
                    <a:cubicBezTo>
                      <a:pt x="14" y="17"/>
                      <a:pt x="15" y="17"/>
                      <a:pt x="16" y="16"/>
                    </a:cubicBezTo>
                    <a:cubicBezTo>
                      <a:pt x="16" y="15"/>
                      <a:pt x="14" y="14"/>
                      <a:pt x="14" y="13"/>
                    </a:cubicBezTo>
                    <a:cubicBezTo>
                      <a:pt x="15" y="13"/>
                      <a:pt x="17" y="14"/>
                      <a:pt x="18" y="15"/>
                    </a:cubicBezTo>
                    <a:cubicBezTo>
                      <a:pt x="17" y="16"/>
                      <a:pt x="17" y="16"/>
                      <a:pt x="17" y="16"/>
                    </a:cubicBezTo>
                    <a:cubicBezTo>
                      <a:pt x="18" y="17"/>
                      <a:pt x="18" y="17"/>
                      <a:pt x="18" y="17"/>
                    </a:cubicBezTo>
                    <a:cubicBezTo>
                      <a:pt x="19" y="16"/>
                      <a:pt x="19" y="15"/>
                      <a:pt x="19" y="14"/>
                    </a:cubicBezTo>
                    <a:cubicBezTo>
                      <a:pt x="19" y="13"/>
                      <a:pt x="18" y="11"/>
                      <a:pt x="17" y="10"/>
                    </a:cubicBezTo>
                    <a:cubicBezTo>
                      <a:pt x="13" y="10"/>
                      <a:pt x="11" y="2"/>
                      <a:pt x="6" y="6"/>
                    </a:cubicBezTo>
                    <a:cubicBezTo>
                      <a:pt x="5" y="6"/>
                      <a:pt x="5" y="7"/>
                      <a:pt x="4" y="7"/>
                    </a:cubicBezTo>
                    <a:cubicBezTo>
                      <a:pt x="3" y="6"/>
                      <a:pt x="4" y="5"/>
                      <a:pt x="5" y="5"/>
                    </a:cubicBezTo>
                    <a:cubicBezTo>
                      <a:pt x="5" y="5"/>
                      <a:pt x="7" y="5"/>
                      <a:pt x="7" y="4"/>
                    </a:cubicBezTo>
                    <a:cubicBezTo>
                      <a:pt x="5" y="3"/>
                      <a:pt x="3" y="2"/>
                      <a:pt x="2" y="3"/>
                    </a:cubicBezTo>
                    <a:lnTo>
                      <a:pt x="0" y="2"/>
                    </a:lnTo>
                    <a:cubicBezTo>
                      <a:pt x="1" y="0"/>
                      <a:pt x="3" y="1"/>
                      <a:pt x="5" y="1"/>
                    </a:cubicBezTo>
                    <a:cubicBezTo>
                      <a:pt x="7" y="2"/>
                      <a:pt x="9" y="4"/>
                      <a:pt x="12"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4" name="Freeform 740"/>
              <p:cNvSpPr>
                <a:spLocks/>
              </p:cNvSpPr>
              <p:nvPr/>
            </p:nvSpPr>
            <p:spPr bwMode="auto">
              <a:xfrm>
                <a:off x="2075" y="2713"/>
                <a:ext cx="16" cy="8"/>
              </a:xfrm>
              <a:custGeom>
                <a:avLst/>
                <a:gdLst/>
                <a:ahLst/>
                <a:cxnLst>
                  <a:cxn ang="0">
                    <a:pos x="2" y="0"/>
                  </a:cxn>
                  <a:cxn ang="0">
                    <a:pos x="0" y="1"/>
                  </a:cxn>
                  <a:cxn ang="0">
                    <a:pos x="0" y="1"/>
                  </a:cxn>
                  <a:cxn ang="0">
                    <a:pos x="2" y="0"/>
                  </a:cxn>
                </a:cxnLst>
                <a:rect l="0" t="0" r="r" b="b"/>
                <a:pathLst>
                  <a:path w="2" h="1">
                    <a:moveTo>
                      <a:pt x="2" y="0"/>
                    </a:moveTo>
                    <a:cubicBezTo>
                      <a:pt x="2" y="1"/>
                      <a:pt x="1" y="1"/>
                      <a:pt x="0" y="1"/>
                    </a:cubicBezTo>
                    <a:cubicBezTo>
                      <a:pt x="0" y="1"/>
                      <a:pt x="0" y="1"/>
                      <a:pt x="0" y="1"/>
                    </a:cubicBezTo>
                    <a:cubicBezTo>
                      <a:pt x="1" y="0"/>
                      <a:pt x="1" y="0"/>
                      <a:pt x="2"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5" name="Freeform 741"/>
              <p:cNvSpPr>
                <a:spLocks/>
              </p:cNvSpPr>
              <p:nvPr/>
            </p:nvSpPr>
            <p:spPr bwMode="auto">
              <a:xfrm>
                <a:off x="1582" y="2706"/>
                <a:ext cx="63" cy="53"/>
              </a:xfrm>
              <a:custGeom>
                <a:avLst/>
                <a:gdLst/>
                <a:ahLst/>
                <a:cxnLst>
                  <a:cxn ang="0">
                    <a:pos x="7" y="3"/>
                  </a:cxn>
                  <a:cxn ang="0">
                    <a:pos x="6" y="7"/>
                  </a:cxn>
                  <a:cxn ang="0">
                    <a:pos x="5" y="4"/>
                  </a:cxn>
                  <a:cxn ang="0">
                    <a:pos x="1" y="4"/>
                  </a:cxn>
                  <a:cxn ang="0">
                    <a:pos x="0" y="4"/>
                  </a:cxn>
                  <a:cxn ang="0">
                    <a:pos x="1" y="3"/>
                  </a:cxn>
                  <a:cxn ang="0">
                    <a:pos x="7" y="3"/>
                  </a:cxn>
                </a:cxnLst>
                <a:rect l="0" t="0" r="r" b="b"/>
                <a:pathLst>
                  <a:path w="8" h="7">
                    <a:moveTo>
                      <a:pt x="7" y="3"/>
                    </a:moveTo>
                    <a:cubicBezTo>
                      <a:pt x="7" y="4"/>
                      <a:pt x="8" y="6"/>
                      <a:pt x="6" y="7"/>
                    </a:cubicBezTo>
                    <a:cubicBezTo>
                      <a:pt x="5" y="7"/>
                      <a:pt x="7" y="5"/>
                      <a:pt x="5" y="4"/>
                    </a:cubicBezTo>
                    <a:cubicBezTo>
                      <a:pt x="4" y="2"/>
                      <a:pt x="3" y="3"/>
                      <a:pt x="1" y="4"/>
                    </a:cubicBezTo>
                    <a:cubicBezTo>
                      <a:pt x="1" y="4"/>
                      <a:pt x="0" y="4"/>
                      <a:pt x="0" y="4"/>
                    </a:cubicBezTo>
                    <a:cubicBezTo>
                      <a:pt x="0" y="3"/>
                      <a:pt x="1" y="3"/>
                      <a:pt x="1" y="3"/>
                    </a:cubicBezTo>
                    <a:cubicBezTo>
                      <a:pt x="3" y="3"/>
                      <a:pt x="6" y="0"/>
                      <a:pt x="7"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6" name="Freeform 742"/>
              <p:cNvSpPr>
                <a:spLocks/>
              </p:cNvSpPr>
              <p:nvPr/>
            </p:nvSpPr>
            <p:spPr bwMode="auto">
              <a:xfrm>
                <a:off x="2677" y="2728"/>
                <a:ext cx="63" cy="106"/>
              </a:xfrm>
              <a:custGeom>
                <a:avLst/>
                <a:gdLst/>
                <a:ahLst/>
                <a:cxnLst>
                  <a:cxn ang="0">
                    <a:pos x="8" y="4"/>
                  </a:cxn>
                  <a:cxn ang="0">
                    <a:pos x="6" y="8"/>
                  </a:cxn>
                  <a:cxn ang="0">
                    <a:pos x="6" y="11"/>
                  </a:cxn>
                  <a:cxn ang="0">
                    <a:pos x="0" y="11"/>
                  </a:cxn>
                  <a:cxn ang="0">
                    <a:pos x="4" y="10"/>
                  </a:cxn>
                  <a:cxn ang="0">
                    <a:pos x="6" y="5"/>
                  </a:cxn>
                  <a:cxn ang="0">
                    <a:pos x="1" y="1"/>
                  </a:cxn>
                  <a:cxn ang="0">
                    <a:pos x="1" y="1"/>
                  </a:cxn>
                  <a:cxn ang="0">
                    <a:pos x="8" y="4"/>
                  </a:cxn>
                </a:cxnLst>
                <a:rect l="0" t="0" r="r" b="b"/>
                <a:pathLst>
                  <a:path w="8" h="14">
                    <a:moveTo>
                      <a:pt x="8" y="4"/>
                    </a:moveTo>
                    <a:cubicBezTo>
                      <a:pt x="8" y="6"/>
                      <a:pt x="5" y="6"/>
                      <a:pt x="6" y="8"/>
                    </a:cubicBezTo>
                    <a:cubicBezTo>
                      <a:pt x="6" y="9"/>
                      <a:pt x="6" y="10"/>
                      <a:pt x="6" y="11"/>
                    </a:cubicBezTo>
                    <a:cubicBezTo>
                      <a:pt x="4" y="11"/>
                      <a:pt x="1" y="14"/>
                      <a:pt x="0" y="11"/>
                    </a:cubicBezTo>
                    <a:cubicBezTo>
                      <a:pt x="1" y="12"/>
                      <a:pt x="3" y="11"/>
                      <a:pt x="4" y="10"/>
                    </a:cubicBezTo>
                    <a:cubicBezTo>
                      <a:pt x="5" y="8"/>
                      <a:pt x="4" y="6"/>
                      <a:pt x="6" y="5"/>
                    </a:cubicBezTo>
                    <a:cubicBezTo>
                      <a:pt x="6" y="2"/>
                      <a:pt x="3" y="2"/>
                      <a:pt x="1" y="1"/>
                    </a:cubicBezTo>
                    <a:lnTo>
                      <a:pt x="1" y="1"/>
                    </a:lnTo>
                    <a:cubicBezTo>
                      <a:pt x="4" y="1"/>
                      <a:pt x="7" y="0"/>
                      <a:pt x="8"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7" name="Freeform 743"/>
              <p:cNvSpPr>
                <a:spLocks/>
              </p:cNvSpPr>
              <p:nvPr/>
            </p:nvSpPr>
            <p:spPr bwMode="auto">
              <a:xfrm>
                <a:off x="1042" y="2713"/>
                <a:ext cx="24" cy="15"/>
              </a:xfrm>
              <a:custGeom>
                <a:avLst/>
                <a:gdLst/>
                <a:ahLst/>
                <a:cxnLst>
                  <a:cxn ang="0">
                    <a:pos x="3" y="1"/>
                  </a:cxn>
                  <a:cxn ang="0">
                    <a:pos x="3" y="2"/>
                  </a:cxn>
                  <a:cxn ang="0">
                    <a:pos x="0" y="1"/>
                  </a:cxn>
                  <a:cxn ang="0">
                    <a:pos x="3" y="1"/>
                  </a:cxn>
                </a:cxnLst>
                <a:rect l="0" t="0" r="r" b="b"/>
                <a:pathLst>
                  <a:path w="3" h="2">
                    <a:moveTo>
                      <a:pt x="3" y="1"/>
                    </a:moveTo>
                    <a:cubicBezTo>
                      <a:pt x="3" y="1"/>
                      <a:pt x="3" y="2"/>
                      <a:pt x="3" y="2"/>
                    </a:cubicBezTo>
                    <a:cubicBezTo>
                      <a:pt x="2" y="2"/>
                      <a:pt x="1" y="1"/>
                      <a:pt x="0" y="1"/>
                    </a:cubicBezTo>
                    <a:cubicBezTo>
                      <a:pt x="1" y="0"/>
                      <a:pt x="2"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8" name="Freeform 744"/>
              <p:cNvSpPr>
                <a:spLocks/>
              </p:cNvSpPr>
              <p:nvPr/>
            </p:nvSpPr>
            <p:spPr bwMode="auto">
              <a:xfrm>
                <a:off x="2615" y="2751"/>
                <a:ext cx="86" cy="53"/>
              </a:xfrm>
              <a:custGeom>
                <a:avLst/>
                <a:gdLst/>
                <a:ahLst/>
                <a:cxnLst>
                  <a:cxn ang="0">
                    <a:pos x="10" y="2"/>
                  </a:cxn>
                  <a:cxn ang="0">
                    <a:pos x="11" y="4"/>
                  </a:cxn>
                  <a:cxn ang="0">
                    <a:pos x="9" y="7"/>
                  </a:cxn>
                  <a:cxn ang="0">
                    <a:pos x="9" y="4"/>
                  </a:cxn>
                  <a:cxn ang="0">
                    <a:pos x="5" y="0"/>
                  </a:cxn>
                  <a:cxn ang="0">
                    <a:pos x="0" y="1"/>
                  </a:cxn>
                  <a:cxn ang="0">
                    <a:pos x="2" y="0"/>
                  </a:cxn>
                  <a:cxn ang="0">
                    <a:pos x="10" y="2"/>
                  </a:cxn>
                </a:cxnLst>
                <a:rect l="0" t="0" r="r" b="b"/>
                <a:pathLst>
                  <a:path w="11" h="7">
                    <a:moveTo>
                      <a:pt x="10" y="2"/>
                    </a:moveTo>
                    <a:cubicBezTo>
                      <a:pt x="10" y="3"/>
                      <a:pt x="10" y="4"/>
                      <a:pt x="11" y="4"/>
                    </a:cubicBezTo>
                    <a:cubicBezTo>
                      <a:pt x="10" y="5"/>
                      <a:pt x="11" y="7"/>
                      <a:pt x="9" y="7"/>
                    </a:cubicBezTo>
                    <a:cubicBezTo>
                      <a:pt x="9" y="6"/>
                      <a:pt x="10" y="5"/>
                      <a:pt x="9" y="4"/>
                    </a:cubicBezTo>
                    <a:cubicBezTo>
                      <a:pt x="9" y="2"/>
                      <a:pt x="6" y="0"/>
                      <a:pt x="5" y="0"/>
                    </a:cubicBezTo>
                    <a:cubicBezTo>
                      <a:pt x="3" y="0"/>
                      <a:pt x="2" y="1"/>
                      <a:pt x="0" y="1"/>
                    </a:cubicBezTo>
                    <a:cubicBezTo>
                      <a:pt x="0" y="0"/>
                      <a:pt x="2" y="0"/>
                      <a:pt x="2" y="0"/>
                    </a:cubicBezTo>
                    <a:cubicBezTo>
                      <a:pt x="5" y="0"/>
                      <a:pt x="8" y="0"/>
                      <a:pt x="10"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69" name="Freeform 745"/>
              <p:cNvSpPr>
                <a:spLocks/>
              </p:cNvSpPr>
              <p:nvPr/>
            </p:nvSpPr>
            <p:spPr bwMode="auto">
              <a:xfrm>
                <a:off x="1778" y="2751"/>
                <a:ext cx="180" cy="364"/>
              </a:xfrm>
              <a:custGeom>
                <a:avLst/>
                <a:gdLst/>
                <a:ahLst/>
                <a:cxnLst>
                  <a:cxn ang="0">
                    <a:pos x="5" y="2"/>
                  </a:cxn>
                  <a:cxn ang="0">
                    <a:pos x="4" y="3"/>
                  </a:cxn>
                  <a:cxn ang="0">
                    <a:pos x="2" y="2"/>
                  </a:cxn>
                  <a:cxn ang="0">
                    <a:pos x="1" y="3"/>
                  </a:cxn>
                  <a:cxn ang="0">
                    <a:pos x="3" y="6"/>
                  </a:cxn>
                  <a:cxn ang="0">
                    <a:pos x="10" y="8"/>
                  </a:cxn>
                  <a:cxn ang="0">
                    <a:pos x="17" y="4"/>
                  </a:cxn>
                  <a:cxn ang="0">
                    <a:pos x="21" y="6"/>
                  </a:cxn>
                  <a:cxn ang="0">
                    <a:pos x="23" y="10"/>
                  </a:cxn>
                  <a:cxn ang="0">
                    <a:pos x="21" y="11"/>
                  </a:cxn>
                  <a:cxn ang="0">
                    <a:pos x="20" y="11"/>
                  </a:cxn>
                  <a:cxn ang="0">
                    <a:pos x="21" y="8"/>
                  </a:cxn>
                  <a:cxn ang="0">
                    <a:pos x="17" y="6"/>
                  </a:cxn>
                  <a:cxn ang="0">
                    <a:pos x="12" y="9"/>
                  </a:cxn>
                  <a:cxn ang="0">
                    <a:pos x="11" y="11"/>
                  </a:cxn>
                  <a:cxn ang="0">
                    <a:pos x="9" y="15"/>
                  </a:cxn>
                  <a:cxn ang="0">
                    <a:pos x="11" y="21"/>
                  </a:cxn>
                  <a:cxn ang="0">
                    <a:pos x="17" y="31"/>
                  </a:cxn>
                  <a:cxn ang="0">
                    <a:pos x="14" y="42"/>
                  </a:cxn>
                  <a:cxn ang="0">
                    <a:pos x="12" y="45"/>
                  </a:cxn>
                  <a:cxn ang="0">
                    <a:pos x="8" y="43"/>
                  </a:cxn>
                  <a:cxn ang="0">
                    <a:pos x="8" y="45"/>
                  </a:cxn>
                  <a:cxn ang="0">
                    <a:pos x="11" y="46"/>
                  </a:cxn>
                  <a:cxn ang="0">
                    <a:pos x="14" y="45"/>
                  </a:cxn>
                  <a:cxn ang="0">
                    <a:pos x="12" y="47"/>
                  </a:cxn>
                  <a:cxn ang="0">
                    <a:pos x="7" y="47"/>
                  </a:cxn>
                  <a:cxn ang="0">
                    <a:pos x="6" y="43"/>
                  </a:cxn>
                  <a:cxn ang="0">
                    <a:pos x="9" y="41"/>
                  </a:cxn>
                  <a:cxn ang="0">
                    <a:pos x="10" y="43"/>
                  </a:cxn>
                  <a:cxn ang="0">
                    <a:pos x="12" y="42"/>
                  </a:cxn>
                  <a:cxn ang="0">
                    <a:pos x="12" y="40"/>
                  </a:cxn>
                  <a:cxn ang="0">
                    <a:pos x="11" y="39"/>
                  </a:cxn>
                  <a:cxn ang="0">
                    <a:pos x="11" y="37"/>
                  </a:cxn>
                  <a:cxn ang="0">
                    <a:pos x="13" y="38"/>
                  </a:cxn>
                  <a:cxn ang="0">
                    <a:pos x="16" y="34"/>
                  </a:cxn>
                  <a:cxn ang="0">
                    <a:pos x="15" y="26"/>
                  </a:cxn>
                  <a:cxn ang="0">
                    <a:pos x="9" y="21"/>
                  </a:cxn>
                  <a:cxn ang="0">
                    <a:pos x="9" y="11"/>
                  </a:cxn>
                  <a:cxn ang="0">
                    <a:pos x="9" y="10"/>
                  </a:cxn>
                  <a:cxn ang="0">
                    <a:pos x="1" y="6"/>
                  </a:cxn>
                  <a:cxn ang="0">
                    <a:pos x="0" y="3"/>
                  </a:cxn>
                  <a:cxn ang="0">
                    <a:pos x="3" y="0"/>
                  </a:cxn>
                  <a:cxn ang="0">
                    <a:pos x="5" y="2"/>
                  </a:cxn>
                </a:cxnLst>
                <a:rect l="0" t="0" r="r" b="b"/>
                <a:pathLst>
                  <a:path w="23" h="48">
                    <a:moveTo>
                      <a:pt x="5" y="2"/>
                    </a:moveTo>
                    <a:cubicBezTo>
                      <a:pt x="4" y="2"/>
                      <a:pt x="4" y="2"/>
                      <a:pt x="4" y="3"/>
                    </a:cubicBezTo>
                    <a:cubicBezTo>
                      <a:pt x="3" y="3"/>
                      <a:pt x="3" y="1"/>
                      <a:pt x="2" y="2"/>
                    </a:cubicBezTo>
                    <a:cubicBezTo>
                      <a:pt x="1" y="2"/>
                      <a:pt x="1" y="3"/>
                      <a:pt x="1" y="3"/>
                    </a:cubicBezTo>
                    <a:cubicBezTo>
                      <a:pt x="2" y="4"/>
                      <a:pt x="1" y="6"/>
                      <a:pt x="3" y="6"/>
                    </a:cubicBezTo>
                    <a:cubicBezTo>
                      <a:pt x="5" y="8"/>
                      <a:pt x="8" y="8"/>
                      <a:pt x="10" y="8"/>
                    </a:cubicBezTo>
                    <a:cubicBezTo>
                      <a:pt x="13" y="8"/>
                      <a:pt x="14" y="5"/>
                      <a:pt x="17" y="4"/>
                    </a:cubicBezTo>
                    <a:cubicBezTo>
                      <a:pt x="19" y="4"/>
                      <a:pt x="20" y="5"/>
                      <a:pt x="21" y="6"/>
                    </a:cubicBezTo>
                    <a:cubicBezTo>
                      <a:pt x="22" y="7"/>
                      <a:pt x="23" y="9"/>
                      <a:pt x="23" y="10"/>
                    </a:cubicBezTo>
                    <a:cubicBezTo>
                      <a:pt x="22" y="11"/>
                      <a:pt x="22" y="11"/>
                      <a:pt x="21" y="11"/>
                    </a:cubicBezTo>
                    <a:cubicBezTo>
                      <a:pt x="21" y="11"/>
                      <a:pt x="20" y="11"/>
                      <a:pt x="20" y="11"/>
                    </a:cubicBezTo>
                    <a:cubicBezTo>
                      <a:pt x="21" y="10"/>
                      <a:pt x="21" y="9"/>
                      <a:pt x="21" y="8"/>
                    </a:cubicBezTo>
                    <a:cubicBezTo>
                      <a:pt x="19" y="7"/>
                      <a:pt x="18" y="5"/>
                      <a:pt x="17" y="6"/>
                    </a:cubicBezTo>
                    <a:cubicBezTo>
                      <a:pt x="15" y="7"/>
                      <a:pt x="14" y="9"/>
                      <a:pt x="12" y="9"/>
                    </a:cubicBezTo>
                    <a:cubicBezTo>
                      <a:pt x="10" y="9"/>
                      <a:pt x="10" y="10"/>
                      <a:pt x="11" y="11"/>
                    </a:cubicBezTo>
                    <a:cubicBezTo>
                      <a:pt x="10" y="12"/>
                      <a:pt x="9" y="13"/>
                      <a:pt x="9" y="15"/>
                    </a:cubicBezTo>
                    <a:cubicBezTo>
                      <a:pt x="10" y="17"/>
                      <a:pt x="11" y="19"/>
                      <a:pt x="11" y="21"/>
                    </a:cubicBezTo>
                    <a:cubicBezTo>
                      <a:pt x="13" y="24"/>
                      <a:pt x="19" y="25"/>
                      <a:pt x="17" y="31"/>
                    </a:cubicBezTo>
                    <a:cubicBezTo>
                      <a:pt x="20" y="35"/>
                      <a:pt x="12" y="37"/>
                      <a:pt x="14" y="42"/>
                    </a:cubicBezTo>
                    <a:cubicBezTo>
                      <a:pt x="15" y="43"/>
                      <a:pt x="13" y="43"/>
                      <a:pt x="12" y="45"/>
                    </a:cubicBezTo>
                    <a:cubicBezTo>
                      <a:pt x="10" y="45"/>
                      <a:pt x="9" y="44"/>
                      <a:pt x="8" y="43"/>
                    </a:cubicBezTo>
                    <a:cubicBezTo>
                      <a:pt x="7" y="44"/>
                      <a:pt x="8" y="45"/>
                      <a:pt x="8" y="45"/>
                    </a:cubicBezTo>
                    <a:cubicBezTo>
                      <a:pt x="9" y="46"/>
                      <a:pt x="10" y="46"/>
                      <a:pt x="11" y="46"/>
                    </a:cubicBezTo>
                    <a:cubicBezTo>
                      <a:pt x="12" y="45"/>
                      <a:pt x="13" y="44"/>
                      <a:pt x="14" y="45"/>
                    </a:cubicBezTo>
                    <a:cubicBezTo>
                      <a:pt x="14" y="46"/>
                      <a:pt x="13" y="47"/>
                      <a:pt x="12" y="47"/>
                    </a:cubicBezTo>
                    <a:cubicBezTo>
                      <a:pt x="10" y="47"/>
                      <a:pt x="8" y="48"/>
                      <a:pt x="7" y="47"/>
                    </a:cubicBezTo>
                    <a:cubicBezTo>
                      <a:pt x="6" y="46"/>
                      <a:pt x="5" y="44"/>
                      <a:pt x="6" y="43"/>
                    </a:cubicBezTo>
                    <a:cubicBezTo>
                      <a:pt x="7" y="42"/>
                      <a:pt x="8" y="41"/>
                      <a:pt x="9" y="41"/>
                    </a:cubicBezTo>
                    <a:cubicBezTo>
                      <a:pt x="10" y="42"/>
                      <a:pt x="8" y="42"/>
                      <a:pt x="10" y="43"/>
                    </a:cubicBezTo>
                    <a:cubicBezTo>
                      <a:pt x="11" y="43"/>
                      <a:pt x="12" y="43"/>
                      <a:pt x="12" y="42"/>
                    </a:cubicBezTo>
                    <a:cubicBezTo>
                      <a:pt x="12" y="41"/>
                      <a:pt x="14" y="40"/>
                      <a:pt x="12" y="40"/>
                    </a:cubicBezTo>
                    <a:cubicBezTo>
                      <a:pt x="12" y="39"/>
                      <a:pt x="11" y="39"/>
                      <a:pt x="11" y="39"/>
                    </a:cubicBezTo>
                    <a:cubicBezTo>
                      <a:pt x="11" y="38"/>
                      <a:pt x="11" y="38"/>
                      <a:pt x="11" y="37"/>
                    </a:cubicBezTo>
                    <a:cubicBezTo>
                      <a:pt x="12" y="37"/>
                      <a:pt x="12" y="38"/>
                      <a:pt x="13" y="38"/>
                    </a:cubicBezTo>
                    <a:cubicBezTo>
                      <a:pt x="15" y="37"/>
                      <a:pt x="16" y="35"/>
                      <a:pt x="16" y="34"/>
                    </a:cubicBezTo>
                    <a:cubicBezTo>
                      <a:pt x="14" y="31"/>
                      <a:pt x="17" y="28"/>
                      <a:pt x="15" y="26"/>
                    </a:cubicBezTo>
                    <a:cubicBezTo>
                      <a:pt x="13" y="25"/>
                      <a:pt x="10" y="23"/>
                      <a:pt x="9" y="21"/>
                    </a:cubicBezTo>
                    <a:cubicBezTo>
                      <a:pt x="9" y="17"/>
                      <a:pt x="6" y="15"/>
                      <a:pt x="9" y="11"/>
                    </a:cubicBezTo>
                    <a:cubicBezTo>
                      <a:pt x="9" y="11"/>
                      <a:pt x="10" y="10"/>
                      <a:pt x="9" y="10"/>
                    </a:cubicBezTo>
                    <a:cubicBezTo>
                      <a:pt x="7" y="9"/>
                      <a:pt x="3" y="8"/>
                      <a:pt x="1" y="6"/>
                    </a:cubicBezTo>
                    <a:cubicBezTo>
                      <a:pt x="0" y="5"/>
                      <a:pt x="1" y="4"/>
                      <a:pt x="0" y="3"/>
                    </a:cubicBezTo>
                    <a:cubicBezTo>
                      <a:pt x="0" y="1"/>
                      <a:pt x="2" y="1"/>
                      <a:pt x="3" y="0"/>
                    </a:cubicBezTo>
                    <a:cubicBezTo>
                      <a:pt x="4" y="0"/>
                      <a:pt x="5" y="1"/>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0" name="Freeform 746"/>
              <p:cNvSpPr>
                <a:spLocks/>
              </p:cNvSpPr>
              <p:nvPr/>
            </p:nvSpPr>
            <p:spPr bwMode="auto">
              <a:xfrm>
                <a:off x="1809" y="2759"/>
                <a:ext cx="55" cy="37"/>
              </a:xfrm>
              <a:custGeom>
                <a:avLst/>
                <a:gdLst/>
                <a:ahLst/>
                <a:cxnLst>
                  <a:cxn ang="0">
                    <a:pos x="7" y="1"/>
                  </a:cxn>
                  <a:cxn ang="0">
                    <a:pos x="6" y="4"/>
                  </a:cxn>
                  <a:cxn ang="0">
                    <a:pos x="0" y="2"/>
                  </a:cxn>
                  <a:cxn ang="0">
                    <a:pos x="1" y="2"/>
                  </a:cxn>
                  <a:cxn ang="0">
                    <a:pos x="4" y="3"/>
                  </a:cxn>
                  <a:cxn ang="0">
                    <a:pos x="5" y="2"/>
                  </a:cxn>
                  <a:cxn ang="0">
                    <a:pos x="6" y="0"/>
                  </a:cxn>
                  <a:cxn ang="0">
                    <a:pos x="7" y="1"/>
                  </a:cxn>
                </a:cxnLst>
                <a:rect l="0" t="0" r="r" b="b"/>
                <a:pathLst>
                  <a:path w="7" h="5">
                    <a:moveTo>
                      <a:pt x="7" y="1"/>
                    </a:moveTo>
                    <a:cubicBezTo>
                      <a:pt x="7" y="2"/>
                      <a:pt x="7" y="3"/>
                      <a:pt x="6" y="4"/>
                    </a:cubicBezTo>
                    <a:cubicBezTo>
                      <a:pt x="4" y="4"/>
                      <a:pt x="1" y="5"/>
                      <a:pt x="0" y="2"/>
                    </a:cubicBezTo>
                    <a:cubicBezTo>
                      <a:pt x="0" y="2"/>
                      <a:pt x="1" y="2"/>
                      <a:pt x="1" y="2"/>
                    </a:cubicBezTo>
                    <a:cubicBezTo>
                      <a:pt x="2" y="3"/>
                      <a:pt x="3" y="3"/>
                      <a:pt x="4" y="3"/>
                    </a:cubicBezTo>
                    <a:cubicBezTo>
                      <a:pt x="5" y="3"/>
                      <a:pt x="5" y="2"/>
                      <a:pt x="5" y="2"/>
                    </a:cubicBezTo>
                    <a:cubicBezTo>
                      <a:pt x="6" y="1"/>
                      <a:pt x="6" y="0"/>
                      <a:pt x="6" y="0"/>
                    </a:cubicBezTo>
                    <a:cubicBezTo>
                      <a:pt x="7" y="0"/>
                      <a:pt x="7" y="1"/>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1" name="Freeform 747"/>
              <p:cNvSpPr>
                <a:spLocks/>
              </p:cNvSpPr>
              <p:nvPr/>
            </p:nvSpPr>
            <p:spPr bwMode="auto">
              <a:xfrm>
                <a:off x="1989" y="2766"/>
                <a:ext cx="23" cy="38"/>
              </a:xfrm>
              <a:custGeom>
                <a:avLst/>
                <a:gdLst/>
                <a:ahLst/>
                <a:cxnLst>
                  <a:cxn ang="0">
                    <a:pos x="2" y="4"/>
                  </a:cxn>
                  <a:cxn ang="0">
                    <a:pos x="1" y="5"/>
                  </a:cxn>
                  <a:cxn ang="0">
                    <a:pos x="0" y="0"/>
                  </a:cxn>
                  <a:cxn ang="0">
                    <a:pos x="2" y="4"/>
                  </a:cxn>
                </a:cxnLst>
                <a:rect l="0" t="0" r="r" b="b"/>
                <a:pathLst>
                  <a:path w="3" h="5">
                    <a:moveTo>
                      <a:pt x="2" y="4"/>
                    </a:moveTo>
                    <a:cubicBezTo>
                      <a:pt x="2" y="4"/>
                      <a:pt x="2" y="5"/>
                      <a:pt x="1" y="5"/>
                    </a:cubicBezTo>
                    <a:cubicBezTo>
                      <a:pt x="2" y="3"/>
                      <a:pt x="0" y="2"/>
                      <a:pt x="0" y="0"/>
                    </a:cubicBezTo>
                    <a:cubicBezTo>
                      <a:pt x="1" y="1"/>
                      <a:pt x="3" y="2"/>
                      <a:pt x="2"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2" name="Freeform 748"/>
              <p:cNvSpPr>
                <a:spLocks/>
              </p:cNvSpPr>
              <p:nvPr/>
            </p:nvSpPr>
            <p:spPr bwMode="auto">
              <a:xfrm>
                <a:off x="2630" y="2774"/>
                <a:ext cx="40" cy="38"/>
              </a:xfrm>
              <a:custGeom>
                <a:avLst/>
                <a:gdLst/>
                <a:ahLst/>
                <a:cxnLst>
                  <a:cxn ang="0">
                    <a:pos x="5" y="2"/>
                  </a:cxn>
                  <a:cxn ang="0">
                    <a:pos x="4" y="5"/>
                  </a:cxn>
                  <a:cxn ang="0">
                    <a:pos x="4" y="5"/>
                  </a:cxn>
                  <a:cxn ang="0">
                    <a:pos x="3" y="2"/>
                  </a:cxn>
                  <a:cxn ang="0">
                    <a:pos x="0" y="1"/>
                  </a:cxn>
                  <a:cxn ang="0">
                    <a:pos x="5" y="2"/>
                  </a:cxn>
                </a:cxnLst>
                <a:rect l="0" t="0" r="r" b="b"/>
                <a:pathLst>
                  <a:path w="5" h="5">
                    <a:moveTo>
                      <a:pt x="5" y="2"/>
                    </a:moveTo>
                    <a:cubicBezTo>
                      <a:pt x="5" y="3"/>
                      <a:pt x="5" y="4"/>
                      <a:pt x="4" y="5"/>
                    </a:cubicBezTo>
                    <a:lnTo>
                      <a:pt x="4" y="5"/>
                    </a:lnTo>
                    <a:cubicBezTo>
                      <a:pt x="4" y="4"/>
                      <a:pt x="4" y="3"/>
                      <a:pt x="3" y="2"/>
                    </a:cubicBezTo>
                    <a:cubicBezTo>
                      <a:pt x="3" y="1"/>
                      <a:pt x="0" y="2"/>
                      <a:pt x="0" y="1"/>
                    </a:cubicBezTo>
                    <a:cubicBezTo>
                      <a:pt x="2" y="0"/>
                      <a:pt x="4" y="0"/>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3" name="Freeform 749"/>
              <p:cNvSpPr>
                <a:spLocks/>
              </p:cNvSpPr>
              <p:nvPr/>
            </p:nvSpPr>
            <p:spPr bwMode="auto">
              <a:xfrm>
                <a:off x="1621" y="2766"/>
                <a:ext cx="39" cy="23"/>
              </a:xfrm>
              <a:custGeom>
                <a:avLst/>
                <a:gdLst/>
                <a:ahLst/>
                <a:cxnLst>
                  <a:cxn ang="0">
                    <a:pos x="5" y="0"/>
                  </a:cxn>
                  <a:cxn ang="0">
                    <a:pos x="3" y="3"/>
                  </a:cxn>
                  <a:cxn ang="0">
                    <a:pos x="0" y="1"/>
                  </a:cxn>
                  <a:cxn ang="0">
                    <a:pos x="1" y="1"/>
                  </a:cxn>
                  <a:cxn ang="0">
                    <a:pos x="3" y="1"/>
                  </a:cxn>
                  <a:cxn ang="0">
                    <a:pos x="5" y="0"/>
                  </a:cxn>
                </a:cxnLst>
                <a:rect l="0" t="0" r="r" b="b"/>
                <a:pathLst>
                  <a:path w="5" h="3">
                    <a:moveTo>
                      <a:pt x="5" y="0"/>
                    </a:moveTo>
                    <a:cubicBezTo>
                      <a:pt x="5" y="1"/>
                      <a:pt x="4" y="2"/>
                      <a:pt x="3" y="3"/>
                    </a:cubicBezTo>
                    <a:cubicBezTo>
                      <a:pt x="2" y="3"/>
                      <a:pt x="1" y="2"/>
                      <a:pt x="0" y="1"/>
                    </a:cubicBezTo>
                    <a:cubicBezTo>
                      <a:pt x="0" y="1"/>
                      <a:pt x="1" y="1"/>
                      <a:pt x="1" y="1"/>
                    </a:cubicBezTo>
                    <a:cubicBezTo>
                      <a:pt x="2" y="1"/>
                      <a:pt x="2" y="2"/>
                      <a:pt x="3" y="1"/>
                    </a:cubicBezTo>
                    <a:cubicBezTo>
                      <a:pt x="4" y="1"/>
                      <a:pt x="4" y="0"/>
                      <a:pt x="5"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4" name="Freeform 750"/>
              <p:cNvSpPr>
                <a:spLocks/>
              </p:cNvSpPr>
              <p:nvPr/>
            </p:nvSpPr>
            <p:spPr bwMode="auto">
              <a:xfrm>
                <a:off x="792" y="2796"/>
                <a:ext cx="101" cy="99"/>
              </a:xfrm>
              <a:custGeom>
                <a:avLst/>
                <a:gdLst/>
                <a:ahLst/>
                <a:cxnLst>
                  <a:cxn ang="0">
                    <a:pos x="9" y="3"/>
                  </a:cxn>
                  <a:cxn ang="0">
                    <a:pos x="10" y="7"/>
                  </a:cxn>
                  <a:cxn ang="0">
                    <a:pos x="13" y="7"/>
                  </a:cxn>
                  <a:cxn ang="0">
                    <a:pos x="11" y="10"/>
                  </a:cxn>
                  <a:cxn ang="0">
                    <a:pos x="11" y="8"/>
                  </a:cxn>
                  <a:cxn ang="0">
                    <a:pos x="9" y="9"/>
                  </a:cxn>
                  <a:cxn ang="0">
                    <a:pos x="9" y="11"/>
                  </a:cxn>
                  <a:cxn ang="0">
                    <a:pos x="6" y="13"/>
                  </a:cxn>
                  <a:cxn ang="0">
                    <a:pos x="4" y="7"/>
                  </a:cxn>
                  <a:cxn ang="0">
                    <a:pos x="0" y="7"/>
                  </a:cxn>
                  <a:cxn ang="0">
                    <a:pos x="2" y="5"/>
                  </a:cxn>
                  <a:cxn ang="0">
                    <a:pos x="5" y="6"/>
                  </a:cxn>
                  <a:cxn ang="0">
                    <a:pos x="7" y="10"/>
                  </a:cxn>
                  <a:cxn ang="0">
                    <a:pos x="7" y="11"/>
                  </a:cxn>
                  <a:cxn ang="0">
                    <a:pos x="8" y="10"/>
                  </a:cxn>
                  <a:cxn ang="0">
                    <a:pos x="9" y="5"/>
                  </a:cxn>
                  <a:cxn ang="0">
                    <a:pos x="8" y="3"/>
                  </a:cxn>
                  <a:cxn ang="0">
                    <a:pos x="6" y="1"/>
                  </a:cxn>
                  <a:cxn ang="0">
                    <a:pos x="9" y="3"/>
                  </a:cxn>
                </a:cxnLst>
                <a:rect l="0" t="0" r="r" b="b"/>
                <a:pathLst>
                  <a:path w="13" h="13">
                    <a:moveTo>
                      <a:pt x="9" y="3"/>
                    </a:moveTo>
                    <a:cubicBezTo>
                      <a:pt x="9" y="5"/>
                      <a:pt x="10" y="5"/>
                      <a:pt x="10" y="7"/>
                    </a:cubicBezTo>
                    <a:cubicBezTo>
                      <a:pt x="11" y="7"/>
                      <a:pt x="12" y="5"/>
                      <a:pt x="13" y="7"/>
                    </a:cubicBezTo>
                    <a:cubicBezTo>
                      <a:pt x="13" y="8"/>
                      <a:pt x="13" y="10"/>
                      <a:pt x="11" y="10"/>
                    </a:cubicBezTo>
                    <a:cubicBezTo>
                      <a:pt x="11" y="10"/>
                      <a:pt x="12" y="8"/>
                      <a:pt x="11" y="8"/>
                    </a:cubicBezTo>
                    <a:cubicBezTo>
                      <a:pt x="10" y="8"/>
                      <a:pt x="10" y="9"/>
                      <a:pt x="9" y="9"/>
                    </a:cubicBezTo>
                    <a:cubicBezTo>
                      <a:pt x="10" y="10"/>
                      <a:pt x="9" y="11"/>
                      <a:pt x="9" y="11"/>
                    </a:cubicBezTo>
                    <a:cubicBezTo>
                      <a:pt x="8" y="13"/>
                      <a:pt x="7" y="13"/>
                      <a:pt x="6" y="13"/>
                    </a:cubicBezTo>
                    <a:cubicBezTo>
                      <a:pt x="5" y="11"/>
                      <a:pt x="6" y="7"/>
                      <a:pt x="4" y="7"/>
                    </a:cubicBezTo>
                    <a:cubicBezTo>
                      <a:pt x="3" y="6"/>
                      <a:pt x="1" y="7"/>
                      <a:pt x="0" y="7"/>
                    </a:cubicBezTo>
                    <a:cubicBezTo>
                      <a:pt x="0" y="6"/>
                      <a:pt x="1" y="5"/>
                      <a:pt x="2" y="5"/>
                    </a:cubicBezTo>
                    <a:cubicBezTo>
                      <a:pt x="3" y="5"/>
                      <a:pt x="4" y="5"/>
                      <a:pt x="5" y="6"/>
                    </a:cubicBezTo>
                    <a:cubicBezTo>
                      <a:pt x="7" y="7"/>
                      <a:pt x="5" y="9"/>
                      <a:pt x="7" y="10"/>
                    </a:cubicBezTo>
                    <a:lnTo>
                      <a:pt x="7" y="11"/>
                    </a:lnTo>
                    <a:cubicBezTo>
                      <a:pt x="7" y="12"/>
                      <a:pt x="8" y="11"/>
                      <a:pt x="8" y="10"/>
                    </a:cubicBezTo>
                    <a:cubicBezTo>
                      <a:pt x="7" y="9"/>
                      <a:pt x="10" y="7"/>
                      <a:pt x="9" y="5"/>
                    </a:cubicBezTo>
                    <a:cubicBezTo>
                      <a:pt x="8" y="4"/>
                      <a:pt x="7" y="4"/>
                      <a:pt x="8" y="3"/>
                    </a:cubicBezTo>
                    <a:lnTo>
                      <a:pt x="6" y="1"/>
                    </a:lnTo>
                    <a:cubicBezTo>
                      <a:pt x="7" y="0"/>
                      <a:pt x="8" y="2"/>
                      <a:pt x="9"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5" name="Freeform 751"/>
              <p:cNvSpPr>
                <a:spLocks/>
              </p:cNvSpPr>
              <p:nvPr/>
            </p:nvSpPr>
            <p:spPr bwMode="auto">
              <a:xfrm>
                <a:off x="933" y="2796"/>
                <a:ext cx="180" cy="54"/>
              </a:xfrm>
              <a:custGeom>
                <a:avLst/>
                <a:gdLst/>
                <a:ahLst/>
                <a:cxnLst>
                  <a:cxn ang="0">
                    <a:pos x="22" y="3"/>
                  </a:cxn>
                  <a:cxn ang="0">
                    <a:pos x="22" y="7"/>
                  </a:cxn>
                  <a:cxn ang="0">
                    <a:pos x="20" y="3"/>
                  </a:cxn>
                  <a:cxn ang="0">
                    <a:pos x="7" y="7"/>
                  </a:cxn>
                  <a:cxn ang="0">
                    <a:pos x="0" y="6"/>
                  </a:cxn>
                  <a:cxn ang="0">
                    <a:pos x="5" y="6"/>
                  </a:cxn>
                  <a:cxn ang="0">
                    <a:pos x="14" y="2"/>
                  </a:cxn>
                  <a:cxn ang="0">
                    <a:pos x="20" y="2"/>
                  </a:cxn>
                  <a:cxn ang="0">
                    <a:pos x="22" y="3"/>
                  </a:cxn>
                </a:cxnLst>
                <a:rect l="0" t="0" r="r" b="b"/>
                <a:pathLst>
                  <a:path w="23" h="7">
                    <a:moveTo>
                      <a:pt x="22" y="3"/>
                    </a:moveTo>
                    <a:cubicBezTo>
                      <a:pt x="23" y="4"/>
                      <a:pt x="22" y="6"/>
                      <a:pt x="22" y="7"/>
                    </a:cubicBezTo>
                    <a:cubicBezTo>
                      <a:pt x="20" y="6"/>
                      <a:pt x="22" y="4"/>
                      <a:pt x="20" y="3"/>
                    </a:cubicBezTo>
                    <a:cubicBezTo>
                      <a:pt x="15" y="4"/>
                      <a:pt x="10" y="2"/>
                      <a:pt x="7" y="7"/>
                    </a:cubicBezTo>
                    <a:cubicBezTo>
                      <a:pt x="4" y="7"/>
                      <a:pt x="2" y="6"/>
                      <a:pt x="0" y="6"/>
                    </a:cubicBezTo>
                    <a:cubicBezTo>
                      <a:pt x="1" y="5"/>
                      <a:pt x="4" y="5"/>
                      <a:pt x="5" y="6"/>
                    </a:cubicBezTo>
                    <a:cubicBezTo>
                      <a:pt x="8" y="5"/>
                      <a:pt x="10" y="0"/>
                      <a:pt x="14" y="2"/>
                    </a:cubicBezTo>
                    <a:cubicBezTo>
                      <a:pt x="16" y="3"/>
                      <a:pt x="18" y="1"/>
                      <a:pt x="20" y="2"/>
                    </a:cubicBezTo>
                    <a:cubicBezTo>
                      <a:pt x="21" y="2"/>
                      <a:pt x="21" y="3"/>
                      <a:pt x="2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6" name="Freeform 752"/>
              <p:cNvSpPr>
                <a:spLocks/>
              </p:cNvSpPr>
              <p:nvPr/>
            </p:nvSpPr>
            <p:spPr bwMode="auto">
              <a:xfrm>
                <a:off x="1778" y="2812"/>
                <a:ext cx="54" cy="38"/>
              </a:xfrm>
              <a:custGeom>
                <a:avLst/>
                <a:gdLst/>
                <a:ahLst/>
                <a:cxnLst>
                  <a:cxn ang="0">
                    <a:pos x="6" y="2"/>
                  </a:cxn>
                  <a:cxn ang="0">
                    <a:pos x="6" y="5"/>
                  </a:cxn>
                  <a:cxn ang="0">
                    <a:pos x="5" y="5"/>
                  </a:cxn>
                  <a:cxn ang="0">
                    <a:pos x="5" y="3"/>
                  </a:cxn>
                  <a:cxn ang="0">
                    <a:pos x="0" y="1"/>
                  </a:cxn>
                  <a:cxn ang="0">
                    <a:pos x="4" y="1"/>
                  </a:cxn>
                  <a:cxn ang="0">
                    <a:pos x="6" y="2"/>
                  </a:cxn>
                </a:cxnLst>
                <a:rect l="0" t="0" r="r" b="b"/>
                <a:pathLst>
                  <a:path w="7" h="5">
                    <a:moveTo>
                      <a:pt x="6" y="2"/>
                    </a:moveTo>
                    <a:cubicBezTo>
                      <a:pt x="6" y="3"/>
                      <a:pt x="7" y="5"/>
                      <a:pt x="6" y="5"/>
                    </a:cubicBezTo>
                    <a:cubicBezTo>
                      <a:pt x="6" y="5"/>
                      <a:pt x="5" y="5"/>
                      <a:pt x="5" y="5"/>
                    </a:cubicBezTo>
                    <a:cubicBezTo>
                      <a:pt x="5" y="5"/>
                      <a:pt x="6" y="4"/>
                      <a:pt x="5" y="3"/>
                    </a:cubicBezTo>
                    <a:cubicBezTo>
                      <a:pt x="4" y="1"/>
                      <a:pt x="1" y="4"/>
                      <a:pt x="0" y="1"/>
                    </a:cubicBezTo>
                    <a:cubicBezTo>
                      <a:pt x="1" y="0"/>
                      <a:pt x="3" y="1"/>
                      <a:pt x="4" y="1"/>
                    </a:cubicBezTo>
                    <a:lnTo>
                      <a:pt x="6" y="2"/>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7" name="Freeform 753"/>
              <p:cNvSpPr>
                <a:spLocks/>
              </p:cNvSpPr>
              <p:nvPr/>
            </p:nvSpPr>
            <p:spPr bwMode="auto">
              <a:xfrm>
                <a:off x="1895" y="2819"/>
                <a:ext cx="102" cy="53"/>
              </a:xfrm>
              <a:custGeom>
                <a:avLst/>
                <a:gdLst/>
                <a:ahLst/>
                <a:cxnLst>
                  <a:cxn ang="0">
                    <a:pos x="13" y="2"/>
                  </a:cxn>
                  <a:cxn ang="0">
                    <a:pos x="8" y="6"/>
                  </a:cxn>
                  <a:cxn ang="0">
                    <a:pos x="2" y="6"/>
                  </a:cxn>
                  <a:cxn ang="0">
                    <a:pos x="1" y="1"/>
                  </a:cxn>
                  <a:cxn ang="0">
                    <a:pos x="4" y="0"/>
                  </a:cxn>
                  <a:cxn ang="0">
                    <a:pos x="2" y="3"/>
                  </a:cxn>
                  <a:cxn ang="0">
                    <a:pos x="7" y="5"/>
                  </a:cxn>
                  <a:cxn ang="0">
                    <a:pos x="12" y="1"/>
                  </a:cxn>
                  <a:cxn ang="0">
                    <a:pos x="12" y="0"/>
                  </a:cxn>
                  <a:cxn ang="0">
                    <a:pos x="13" y="2"/>
                  </a:cxn>
                </a:cxnLst>
                <a:rect l="0" t="0" r="r" b="b"/>
                <a:pathLst>
                  <a:path w="13" h="7">
                    <a:moveTo>
                      <a:pt x="13" y="2"/>
                    </a:moveTo>
                    <a:cubicBezTo>
                      <a:pt x="13" y="5"/>
                      <a:pt x="10" y="5"/>
                      <a:pt x="8" y="6"/>
                    </a:cubicBezTo>
                    <a:cubicBezTo>
                      <a:pt x="6" y="6"/>
                      <a:pt x="4" y="7"/>
                      <a:pt x="2" y="6"/>
                    </a:cubicBezTo>
                    <a:cubicBezTo>
                      <a:pt x="1" y="4"/>
                      <a:pt x="0" y="3"/>
                      <a:pt x="1" y="1"/>
                    </a:cubicBezTo>
                    <a:cubicBezTo>
                      <a:pt x="2" y="1"/>
                      <a:pt x="3" y="0"/>
                      <a:pt x="4" y="0"/>
                    </a:cubicBezTo>
                    <a:cubicBezTo>
                      <a:pt x="4" y="1"/>
                      <a:pt x="3" y="2"/>
                      <a:pt x="2" y="3"/>
                    </a:cubicBezTo>
                    <a:cubicBezTo>
                      <a:pt x="3" y="5"/>
                      <a:pt x="5" y="4"/>
                      <a:pt x="7" y="5"/>
                    </a:cubicBezTo>
                    <a:cubicBezTo>
                      <a:pt x="9" y="4"/>
                      <a:pt x="11" y="3"/>
                      <a:pt x="12" y="1"/>
                    </a:cubicBezTo>
                    <a:lnTo>
                      <a:pt x="12" y="0"/>
                    </a:lnTo>
                    <a:cubicBezTo>
                      <a:pt x="13" y="0"/>
                      <a:pt x="13" y="1"/>
                      <a:pt x="13"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8" name="Freeform 754"/>
              <p:cNvSpPr>
                <a:spLocks/>
              </p:cNvSpPr>
              <p:nvPr/>
            </p:nvSpPr>
            <p:spPr bwMode="auto">
              <a:xfrm>
                <a:off x="1034" y="2834"/>
                <a:ext cx="55" cy="23"/>
              </a:xfrm>
              <a:custGeom>
                <a:avLst/>
                <a:gdLst/>
                <a:ahLst/>
                <a:cxnLst>
                  <a:cxn ang="0">
                    <a:pos x="7" y="2"/>
                  </a:cxn>
                  <a:cxn ang="0">
                    <a:pos x="7" y="2"/>
                  </a:cxn>
                  <a:cxn ang="0">
                    <a:pos x="5" y="1"/>
                  </a:cxn>
                  <a:cxn ang="0">
                    <a:pos x="2" y="2"/>
                  </a:cxn>
                  <a:cxn ang="0">
                    <a:pos x="1" y="3"/>
                  </a:cxn>
                  <a:cxn ang="0">
                    <a:pos x="1" y="1"/>
                  </a:cxn>
                  <a:cxn ang="0">
                    <a:pos x="5" y="0"/>
                  </a:cxn>
                  <a:cxn ang="0">
                    <a:pos x="7" y="2"/>
                  </a:cxn>
                </a:cxnLst>
                <a:rect l="0" t="0" r="r" b="b"/>
                <a:pathLst>
                  <a:path w="7" h="3">
                    <a:moveTo>
                      <a:pt x="7" y="2"/>
                    </a:moveTo>
                    <a:cubicBezTo>
                      <a:pt x="7" y="2"/>
                      <a:pt x="7" y="2"/>
                      <a:pt x="7" y="2"/>
                    </a:cubicBezTo>
                    <a:cubicBezTo>
                      <a:pt x="6" y="2"/>
                      <a:pt x="6" y="1"/>
                      <a:pt x="5" y="1"/>
                    </a:cubicBezTo>
                    <a:cubicBezTo>
                      <a:pt x="4" y="0"/>
                      <a:pt x="3" y="1"/>
                      <a:pt x="2" y="2"/>
                    </a:cubicBezTo>
                    <a:cubicBezTo>
                      <a:pt x="1" y="2"/>
                      <a:pt x="2" y="3"/>
                      <a:pt x="1" y="3"/>
                    </a:cubicBezTo>
                    <a:cubicBezTo>
                      <a:pt x="0" y="2"/>
                      <a:pt x="0" y="2"/>
                      <a:pt x="1" y="1"/>
                    </a:cubicBezTo>
                    <a:cubicBezTo>
                      <a:pt x="2" y="0"/>
                      <a:pt x="4" y="0"/>
                      <a:pt x="5" y="0"/>
                    </a:cubicBezTo>
                    <a:cubicBezTo>
                      <a:pt x="6" y="0"/>
                      <a:pt x="7" y="0"/>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79" name="Freeform 755"/>
              <p:cNvSpPr>
                <a:spLocks/>
              </p:cNvSpPr>
              <p:nvPr/>
            </p:nvSpPr>
            <p:spPr bwMode="auto">
              <a:xfrm>
                <a:off x="1120" y="2842"/>
                <a:ext cx="55" cy="68"/>
              </a:xfrm>
              <a:custGeom>
                <a:avLst/>
                <a:gdLst/>
                <a:ahLst/>
                <a:cxnLst>
                  <a:cxn ang="0">
                    <a:pos x="3" y="1"/>
                  </a:cxn>
                  <a:cxn ang="0">
                    <a:pos x="6" y="6"/>
                  </a:cxn>
                  <a:cxn ang="0">
                    <a:pos x="6" y="9"/>
                  </a:cxn>
                  <a:cxn ang="0">
                    <a:pos x="5" y="9"/>
                  </a:cxn>
                  <a:cxn ang="0">
                    <a:pos x="2" y="2"/>
                  </a:cxn>
                  <a:cxn ang="0">
                    <a:pos x="0" y="1"/>
                  </a:cxn>
                  <a:cxn ang="0">
                    <a:pos x="3" y="1"/>
                  </a:cxn>
                </a:cxnLst>
                <a:rect l="0" t="0" r="r" b="b"/>
                <a:pathLst>
                  <a:path w="7" h="9">
                    <a:moveTo>
                      <a:pt x="3" y="1"/>
                    </a:moveTo>
                    <a:cubicBezTo>
                      <a:pt x="5" y="3"/>
                      <a:pt x="4" y="5"/>
                      <a:pt x="6" y="6"/>
                    </a:cubicBezTo>
                    <a:cubicBezTo>
                      <a:pt x="7" y="7"/>
                      <a:pt x="6" y="8"/>
                      <a:pt x="6" y="9"/>
                    </a:cubicBezTo>
                    <a:lnTo>
                      <a:pt x="5" y="9"/>
                    </a:lnTo>
                    <a:cubicBezTo>
                      <a:pt x="6" y="6"/>
                      <a:pt x="3" y="4"/>
                      <a:pt x="2" y="2"/>
                    </a:cubicBezTo>
                    <a:cubicBezTo>
                      <a:pt x="1" y="1"/>
                      <a:pt x="1" y="1"/>
                      <a:pt x="0" y="1"/>
                    </a:cubicBezTo>
                    <a:cubicBezTo>
                      <a:pt x="0" y="0"/>
                      <a:pt x="2"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0" name="Freeform 756"/>
              <p:cNvSpPr>
                <a:spLocks/>
              </p:cNvSpPr>
              <p:nvPr/>
            </p:nvSpPr>
            <p:spPr bwMode="auto">
              <a:xfrm>
                <a:off x="1081" y="2850"/>
                <a:ext cx="32" cy="22"/>
              </a:xfrm>
              <a:custGeom>
                <a:avLst/>
                <a:gdLst/>
                <a:ahLst/>
                <a:cxnLst>
                  <a:cxn ang="0">
                    <a:pos x="3" y="0"/>
                  </a:cxn>
                  <a:cxn ang="0">
                    <a:pos x="2" y="3"/>
                  </a:cxn>
                  <a:cxn ang="0">
                    <a:pos x="0" y="2"/>
                  </a:cxn>
                  <a:cxn ang="0">
                    <a:pos x="1" y="1"/>
                  </a:cxn>
                  <a:cxn ang="0">
                    <a:pos x="2" y="1"/>
                  </a:cxn>
                  <a:cxn ang="0">
                    <a:pos x="3" y="0"/>
                  </a:cxn>
                </a:cxnLst>
                <a:rect l="0" t="0" r="r" b="b"/>
                <a:pathLst>
                  <a:path w="4" h="3">
                    <a:moveTo>
                      <a:pt x="3" y="0"/>
                    </a:moveTo>
                    <a:cubicBezTo>
                      <a:pt x="4" y="1"/>
                      <a:pt x="3" y="3"/>
                      <a:pt x="2" y="3"/>
                    </a:cubicBezTo>
                    <a:cubicBezTo>
                      <a:pt x="1" y="3"/>
                      <a:pt x="1" y="2"/>
                      <a:pt x="0" y="2"/>
                    </a:cubicBezTo>
                    <a:lnTo>
                      <a:pt x="1" y="1"/>
                    </a:lnTo>
                    <a:cubicBezTo>
                      <a:pt x="1" y="1"/>
                      <a:pt x="1" y="2"/>
                      <a:pt x="2" y="1"/>
                    </a:cubicBezTo>
                    <a:cubicBezTo>
                      <a:pt x="3" y="1"/>
                      <a:pt x="3" y="0"/>
                      <a:pt x="3"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1" name="Freeform 757"/>
              <p:cNvSpPr>
                <a:spLocks/>
              </p:cNvSpPr>
              <p:nvPr/>
            </p:nvSpPr>
            <p:spPr bwMode="auto">
              <a:xfrm>
                <a:off x="1746" y="2857"/>
                <a:ext cx="79" cy="83"/>
              </a:xfrm>
              <a:custGeom>
                <a:avLst/>
                <a:gdLst/>
                <a:ahLst/>
                <a:cxnLst>
                  <a:cxn ang="0">
                    <a:pos x="6" y="4"/>
                  </a:cxn>
                  <a:cxn ang="0">
                    <a:pos x="5" y="8"/>
                  </a:cxn>
                  <a:cxn ang="0">
                    <a:pos x="2" y="8"/>
                  </a:cxn>
                  <a:cxn ang="0">
                    <a:pos x="6" y="9"/>
                  </a:cxn>
                  <a:cxn ang="0">
                    <a:pos x="10" y="6"/>
                  </a:cxn>
                  <a:cxn ang="0">
                    <a:pos x="7" y="10"/>
                  </a:cxn>
                  <a:cxn ang="0">
                    <a:pos x="2" y="10"/>
                  </a:cxn>
                  <a:cxn ang="0">
                    <a:pos x="1" y="8"/>
                  </a:cxn>
                  <a:cxn ang="0">
                    <a:pos x="5" y="6"/>
                  </a:cxn>
                  <a:cxn ang="0">
                    <a:pos x="3" y="2"/>
                  </a:cxn>
                  <a:cxn ang="0">
                    <a:pos x="1" y="2"/>
                  </a:cxn>
                  <a:cxn ang="0">
                    <a:pos x="3" y="0"/>
                  </a:cxn>
                  <a:cxn ang="0">
                    <a:pos x="6" y="4"/>
                  </a:cxn>
                </a:cxnLst>
                <a:rect l="0" t="0" r="r" b="b"/>
                <a:pathLst>
                  <a:path w="10" h="11">
                    <a:moveTo>
                      <a:pt x="6" y="4"/>
                    </a:moveTo>
                    <a:cubicBezTo>
                      <a:pt x="7" y="5"/>
                      <a:pt x="6" y="6"/>
                      <a:pt x="5" y="8"/>
                    </a:cubicBezTo>
                    <a:cubicBezTo>
                      <a:pt x="4" y="8"/>
                      <a:pt x="2" y="7"/>
                      <a:pt x="2" y="8"/>
                    </a:cubicBezTo>
                    <a:cubicBezTo>
                      <a:pt x="2" y="10"/>
                      <a:pt x="5" y="9"/>
                      <a:pt x="6" y="9"/>
                    </a:cubicBezTo>
                    <a:cubicBezTo>
                      <a:pt x="8" y="9"/>
                      <a:pt x="8" y="4"/>
                      <a:pt x="10" y="6"/>
                    </a:cubicBezTo>
                    <a:cubicBezTo>
                      <a:pt x="9" y="8"/>
                      <a:pt x="9" y="9"/>
                      <a:pt x="7" y="10"/>
                    </a:cubicBezTo>
                    <a:cubicBezTo>
                      <a:pt x="6" y="10"/>
                      <a:pt x="4" y="11"/>
                      <a:pt x="2" y="10"/>
                    </a:cubicBezTo>
                    <a:cubicBezTo>
                      <a:pt x="2" y="10"/>
                      <a:pt x="0" y="9"/>
                      <a:pt x="1" y="8"/>
                    </a:cubicBezTo>
                    <a:cubicBezTo>
                      <a:pt x="2" y="6"/>
                      <a:pt x="4" y="7"/>
                      <a:pt x="5" y="6"/>
                    </a:cubicBezTo>
                    <a:cubicBezTo>
                      <a:pt x="4" y="4"/>
                      <a:pt x="5" y="2"/>
                      <a:pt x="3" y="2"/>
                    </a:cubicBezTo>
                    <a:cubicBezTo>
                      <a:pt x="2" y="2"/>
                      <a:pt x="2" y="2"/>
                      <a:pt x="1" y="2"/>
                    </a:cubicBezTo>
                    <a:cubicBezTo>
                      <a:pt x="0" y="1"/>
                      <a:pt x="2" y="1"/>
                      <a:pt x="3" y="0"/>
                    </a:cubicBezTo>
                    <a:cubicBezTo>
                      <a:pt x="4" y="0"/>
                      <a:pt x="5" y="2"/>
                      <a:pt x="6"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2" name="Freeform 758"/>
              <p:cNvSpPr>
                <a:spLocks/>
              </p:cNvSpPr>
              <p:nvPr/>
            </p:nvSpPr>
            <p:spPr bwMode="auto">
              <a:xfrm>
                <a:off x="1019" y="2865"/>
                <a:ext cx="117" cy="45"/>
              </a:xfrm>
              <a:custGeom>
                <a:avLst/>
                <a:gdLst/>
                <a:ahLst/>
                <a:cxnLst>
                  <a:cxn ang="0">
                    <a:pos x="2" y="0"/>
                  </a:cxn>
                  <a:cxn ang="0">
                    <a:pos x="1" y="1"/>
                  </a:cxn>
                  <a:cxn ang="0">
                    <a:pos x="7" y="2"/>
                  </a:cxn>
                  <a:cxn ang="0">
                    <a:pos x="14" y="3"/>
                  </a:cxn>
                  <a:cxn ang="0">
                    <a:pos x="15" y="6"/>
                  </a:cxn>
                  <a:cxn ang="0">
                    <a:pos x="14" y="6"/>
                  </a:cxn>
                  <a:cxn ang="0">
                    <a:pos x="12" y="3"/>
                  </a:cxn>
                  <a:cxn ang="0">
                    <a:pos x="6" y="3"/>
                  </a:cxn>
                  <a:cxn ang="0">
                    <a:pos x="4" y="5"/>
                  </a:cxn>
                  <a:cxn ang="0">
                    <a:pos x="1" y="0"/>
                  </a:cxn>
                  <a:cxn ang="0">
                    <a:pos x="2" y="0"/>
                  </a:cxn>
                </a:cxnLst>
                <a:rect l="0" t="0" r="r" b="b"/>
                <a:pathLst>
                  <a:path w="15" h="6">
                    <a:moveTo>
                      <a:pt x="2" y="0"/>
                    </a:moveTo>
                    <a:lnTo>
                      <a:pt x="1" y="1"/>
                    </a:lnTo>
                    <a:cubicBezTo>
                      <a:pt x="3" y="1"/>
                      <a:pt x="5" y="3"/>
                      <a:pt x="7" y="2"/>
                    </a:cubicBezTo>
                    <a:cubicBezTo>
                      <a:pt x="9" y="1"/>
                      <a:pt x="12" y="2"/>
                      <a:pt x="14" y="3"/>
                    </a:cubicBezTo>
                    <a:cubicBezTo>
                      <a:pt x="15" y="4"/>
                      <a:pt x="15" y="5"/>
                      <a:pt x="15" y="6"/>
                    </a:cubicBezTo>
                    <a:cubicBezTo>
                      <a:pt x="15" y="6"/>
                      <a:pt x="14" y="6"/>
                      <a:pt x="14" y="6"/>
                    </a:cubicBezTo>
                    <a:cubicBezTo>
                      <a:pt x="15" y="5"/>
                      <a:pt x="13" y="4"/>
                      <a:pt x="12" y="3"/>
                    </a:cubicBezTo>
                    <a:cubicBezTo>
                      <a:pt x="10" y="2"/>
                      <a:pt x="7" y="2"/>
                      <a:pt x="6" y="3"/>
                    </a:cubicBezTo>
                    <a:cubicBezTo>
                      <a:pt x="5" y="4"/>
                      <a:pt x="5" y="5"/>
                      <a:pt x="4" y="5"/>
                    </a:cubicBezTo>
                    <a:cubicBezTo>
                      <a:pt x="4" y="3"/>
                      <a:pt x="0" y="2"/>
                      <a:pt x="1" y="0"/>
                    </a:cubicBezTo>
                    <a:cubicBezTo>
                      <a:pt x="1" y="0"/>
                      <a:pt x="1" y="0"/>
                      <a:pt x="2"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3" name="Freeform 759"/>
              <p:cNvSpPr>
                <a:spLocks/>
              </p:cNvSpPr>
              <p:nvPr/>
            </p:nvSpPr>
            <p:spPr bwMode="auto">
              <a:xfrm>
                <a:off x="1191" y="2865"/>
                <a:ext cx="94" cy="91"/>
              </a:xfrm>
              <a:custGeom>
                <a:avLst/>
                <a:gdLst/>
                <a:ahLst/>
                <a:cxnLst>
                  <a:cxn ang="0">
                    <a:pos x="8" y="1"/>
                  </a:cxn>
                  <a:cxn ang="0">
                    <a:pos x="9" y="8"/>
                  </a:cxn>
                  <a:cxn ang="0">
                    <a:pos x="8" y="7"/>
                  </a:cxn>
                  <a:cxn ang="0">
                    <a:pos x="3" y="9"/>
                  </a:cxn>
                  <a:cxn ang="0">
                    <a:pos x="1" y="12"/>
                  </a:cxn>
                  <a:cxn ang="0">
                    <a:pos x="0" y="11"/>
                  </a:cxn>
                  <a:cxn ang="0">
                    <a:pos x="3" y="7"/>
                  </a:cxn>
                  <a:cxn ang="0">
                    <a:pos x="8" y="7"/>
                  </a:cxn>
                  <a:cxn ang="0">
                    <a:pos x="9" y="5"/>
                  </a:cxn>
                  <a:cxn ang="0">
                    <a:pos x="5" y="2"/>
                  </a:cxn>
                  <a:cxn ang="0">
                    <a:pos x="3" y="2"/>
                  </a:cxn>
                  <a:cxn ang="0">
                    <a:pos x="2" y="2"/>
                  </a:cxn>
                  <a:cxn ang="0">
                    <a:pos x="6" y="0"/>
                  </a:cxn>
                  <a:cxn ang="0">
                    <a:pos x="8" y="1"/>
                  </a:cxn>
                </a:cxnLst>
                <a:rect l="0" t="0" r="r" b="b"/>
                <a:pathLst>
                  <a:path w="12" h="12">
                    <a:moveTo>
                      <a:pt x="8" y="1"/>
                    </a:moveTo>
                    <a:cubicBezTo>
                      <a:pt x="8" y="4"/>
                      <a:pt x="12" y="6"/>
                      <a:pt x="9" y="8"/>
                    </a:cubicBezTo>
                    <a:cubicBezTo>
                      <a:pt x="8" y="8"/>
                      <a:pt x="9" y="7"/>
                      <a:pt x="8" y="7"/>
                    </a:cubicBezTo>
                    <a:cubicBezTo>
                      <a:pt x="6" y="8"/>
                      <a:pt x="4" y="7"/>
                      <a:pt x="3" y="9"/>
                    </a:cubicBezTo>
                    <a:cubicBezTo>
                      <a:pt x="2" y="10"/>
                      <a:pt x="1" y="10"/>
                      <a:pt x="1" y="12"/>
                    </a:cubicBezTo>
                    <a:cubicBezTo>
                      <a:pt x="1" y="12"/>
                      <a:pt x="0" y="11"/>
                      <a:pt x="0" y="11"/>
                    </a:cubicBezTo>
                    <a:cubicBezTo>
                      <a:pt x="0" y="9"/>
                      <a:pt x="1" y="8"/>
                      <a:pt x="3" y="7"/>
                    </a:cubicBezTo>
                    <a:cubicBezTo>
                      <a:pt x="4" y="6"/>
                      <a:pt x="7" y="6"/>
                      <a:pt x="8" y="7"/>
                    </a:cubicBezTo>
                    <a:cubicBezTo>
                      <a:pt x="8" y="6"/>
                      <a:pt x="9" y="5"/>
                      <a:pt x="9" y="5"/>
                    </a:cubicBezTo>
                    <a:cubicBezTo>
                      <a:pt x="8" y="3"/>
                      <a:pt x="7" y="1"/>
                      <a:pt x="5" y="2"/>
                    </a:cubicBezTo>
                    <a:cubicBezTo>
                      <a:pt x="4" y="2"/>
                      <a:pt x="4" y="2"/>
                      <a:pt x="3" y="2"/>
                    </a:cubicBezTo>
                    <a:lnTo>
                      <a:pt x="2" y="2"/>
                    </a:lnTo>
                    <a:cubicBezTo>
                      <a:pt x="3" y="1"/>
                      <a:pt x="5" y="1"/>
                      <a:pt x="6" y="0"/>
                    </a:cubicBezTo>
                    <a:cubicBezTo>
                      <a:pt x="6" y="1"/>
                      <a:pt x="8" y="1"/>
                      <a:pt x="8"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4" name="Freeform 760"/>
              <p:cNvSpPr>
                <a:spLocks/>
              </p:cNvSpPr>
              <p:nvPr/>
            </p:nvSpPr>
            <p:spPr bwMode="auto">
              <a:xfrm>
                <a:off x="948" y="2880"/>
                <a:ext cx="86" cy="98"/>
              </a:xfrm>
              <a:custGeom>
                <a:avLst/>
                <a:gdLst/>
                <a:ahLst/>
                <a:cxnLst>
                  <a:cxn ang="0">
                    <a:pos x="10" y="5"/>
                  </a:cxn>
                  <a:cxn ang="0">
                    <a:pos x="10" y="7"/>
                  </a:cxn>
                  <a:cxn ang="0">
                    <a:pos x="10" y="7"/>
                  </a:cxn>
                  <a:cxn ang="0">
                    <a:pos x="9" y="4"/>
                  </a:cxn>
                  <a:cxn ang="0">
                    <a:pos x="6" y="6"/>
                  </a:cxn>
                  <a:cxn ang="0">
                    <a:pos x="6" y="10"/>
                  </a:cxn>
                  <a:cxn ang="0">
                    <a:pos x="8" y="13"/>
                  </a:cxn>
                  <a:cxn ang="0">
                    <a:pos x="4" y="11"/>
                  </a:cxn>
                  <a:cxn ang="0">
                    <a:pos x="1" y="7"/>
                  </a:cxn>
                  <a:cxn ang="0">
                    <a:pos x="1" y="5"/>
                  </a:cxn>
                  <a:cxn ang="0">
                    <a:pos x="2" y="5"/>
                  </a:cxn>
                  <a:cxn ang="0">
                    <a:pos x="3" y="9"/>
                  </a:cxn>
                  <a:cxn ang="0">
                    <a:pos x="4" y="9"/>
                  </a:cxn>
                  <a:cxn ang="0">
                    <a:pos x="5" y="5"/>
                  </a:cxn>
                  <a:cxn ang="0">
                    <a:pos x="8" y="4"/>
                  </a:cxn>
                  <a:cxn ang="0">
                    <a:pos x="2" y="2"/>
                  </a:cxn>
                  <a:cxn ang="0">
                    <a:pos x="7" y="1"/>
                  </a:cxn>
                  <a:cxn ang="0">
                    <a:pos x="10" y="5"/>
                  </a:cxn>
                </a:cxnLst>
                <a:rect l="0" t="0" r="r" b="b"/>
                <a:pathLst>
                  <a:path w="11" h="13">
                    <a:moveTo>
                      <a:pt x="10" y="5"/>
                    </a:moveTo>
                    <a:cubicBezTo>
                      <a:pt x="11" y="5"/>
                      <a:pt x="10" y="6"/>
                      <a:pt x="10" y="7"/>
                    </a:cubicBezTo>
                    <a:lnTo>
                      <a:pt x="10" y="7"/>
                    </a:lnTo>
                    <a:cubicBezTo>
                      <a:pt x="10" y="6"/>
                      <a:pt x="10" y="5"/>
                      <a:pt x="9" y="4"/>
                    </a:cubicBezTo>
                    <a:cubicBezTo>
                      <a:pt x="8" y="5"/>
                      <a:pt x="7" y="5"/>
                      <a:pt x="6" y="6"/>
                    </a:cubicBezTo>
                    <a:cubicBezTo>
                      <a:pt x="5" y="7"/>
                      <a:pt x="5" y="9"/>
                      <a:pt x="6" y="10"/>
                    </a:cubicBezTo>
                    <a:cubicBezTo>
                      <a:pt x="7" y="11"/>
                      <a:pt x="7" y="12"/>
                      <a:pt x="8" y="13"/>
                    </a:cubicBezTo>
                    <a:cubicBezTo>
                      <a:pt x="6" y="13"/>
                      <a:pt x="6" y="11"/>
                      <a:pt x="4" y="11"/>
                    </a:cubicBezTo>
                    <a:cubicBezTo>
                      <a:pt x="2" y="11"/>
                      <a:pt x="1" y="8"/>
                      <a:pt x="1" y="7"/>
                    </a:cubicBezTo>
                    <a:cubicBezTo>
                      <a:pt x="0" y="6"/>
                      <a:pt x="1" y="5"/>
                      <a:pt x="1" y="5"/>
                    </a:cubicBezTo>
                    <a:lnTo>
                      <a:pt x="2" y="5"/>
                    </a:lnTo>
                    <a:cubicBezTo>
                      <a:pt x="1" y="6"/>
                      <a:pt x="2" y="7"/>
                      <a:pt x="3" y="9"/>
                    </a:cubicBezTo>
                    <a:cubicBezTo>
                      <a:pt x="3" y="9"/>
                      <a:pt x="4" y="9"/>
                      <a:pt x="4" y="9"/>
                    </a:cubicBezTo>
                    <a:cubicBezTo>
                      <a:pt x="4" y="8"/>
                      <a:pt x="4" y="6"/>
                      <a:pt x="5" y="5"/>
                    </a:cubicBezTo>
                    <a:lnTo>
                      <a:pt x="8" y="4"/>
                    </a:lnTo>
                    <a:cubicBezTo>
                      <a:pt x="7" y="1"/>
                      <a:pt x="3" y="4"/>
                      <a:pt x="2" y="2"/>
                    </a:cubicBezTo>
                    <a:cubicBezTo>
                      <a:pt x="3" y="1"/>
                      <a:pt x="5" y="0"/>
                      <a:pt x="7" y="1"/>
                    </a:cubicBezTo>
                    <a:cubicBezTo>
                      <a:pt x="8" y="2"/>
                      <a:pt x="10" y="3"/>
                      <a:pt x="10"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5" name="Freeform 761"/>
              <p:cNvSpPr>
                <a:spLocks/>
              </p:cNvSpPr>
              <p:nvPr/>
            </p:nvSpPr>
            <p:spPr bwMode="auto">
              <a:xfrm>
                <a:off x="674" y="2895"/>
                <a:ext cx="55" cy="76"/>
              </a:xfrm>
              <a:custGeom>
                <a:avLst/>
                <a:gdLst/>
                <a:ahLst/>
                <a:cxnLst>
                  <a:cxn ang="0">
                    <a:pos x="6" y="3"/>
                  </a:cxn>
                  <a:cxn ang="0">
                    <a:pos x="5" y="9"/>
                  </a:cxn>
                  <a:cxn ang="0">
                    <a:pos x="3" y="9"/>
                  </a:cxn>
                  <a:cxn ang="0">
                    <a:pos x="3" y="8"/>
                  </a:cxn>
                  <a:cxn ang="0">
                    <a:pos x="5" y="7"/>
                  </a:cxn>
                  <a:cxn ang="0">
                    <a:pos x="4" y="3"/>
                  </a:cxn>
                  <a:cxn ang="0">
                    <a:pos x="0" y="1"/>
                  </a:cxn>
                  <a:cxn ang="0">
                    <a:pos x="5" y="2"/>
                  </a:cxn>
                  <a:cxn ang="0">
                    <a:pos x="6" y="3"/>
                  </a:cxn>
                </a:cxnLst>
                <a:rect l="0" t="0" r="r" b="b"/>
                <a:pathLst>
                  <a:path w="7" h="10">
                    <a:moveTo>
                      <a:pt x="6" y="3"/>
                    </a:moveTo>
                    <a:cubicBezTo>
                      <a:pt x="6" y="5"/>
                      <a:pt x="7" y="8"/>
                      <a:pt x="5" y="9"/>
                    </a:cubicBezTo>
                    <a:cubicBezTo>
                      <a:pt x="4" y="10"/>
                      <a:pt x="3" y="10"/>
                      <a:pt x="3" y="9"/>
                    </a:cubicBezTo>
                    <a:lnTo>
                      <a:pt x="3" y="8"/>
                    </a:lnTo>
                    <a:cubicBezTo>
                      <a:pt x="4" y="9"/>
                      <a:pt x="4" y="8"/>
                      <a:pt x="5" y="7"/>
                    </a:cubicBezTo>
                    <a:cubicBezTo>
                      <a:pt x="5" y="6"/>
                      <a:pt x="6" y="4"/>
                      <a:pt x="4" y="3"/>
                    </a:cubicBezTo>
                    <a:cubicBezTo>
                      <a:pt x="3" y="2"/>
                      <a:pt x="1" y="2"/>
                      <a:pt x="0" y="1"/>
                    </a:cubicBezTo>
                    <a:cubicBezTo>
                      <a:pt x="2" y="0"/>
                      <a:pt x="3" y="1"/>
                      <a:pt x="5" y="2"/>
                    </a:cubicBezTo>
                    <a:lnTo>
                      <a:pt x="6"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6" name="Freeform 762"/>
              <p:cNvSpPr>
                <a:spLocks/>
              </p:cNvSpPr>
              <p:nvPr/>
            </p:nvSpPr>
            <p:spPr bwMode="auto">
              <a:xfrm>
                <a:off x="2325" y="2925"/>
                <a:ext cx="47" cy="46"/>
              </a:xfrm>
              <a:custGeom>
                <a:avLst/>
                <a:gdLst/>
                <a:ahLst/>
                <a:cxnLst>
                  <a:cxn ang="0">
                    <a:pos x="6" y="3"/>
                  </a:cxn>
                  <a:cxn ang="0">
                    <a:pos x="6" y="5"/>
                  </a:cxn>
                  <a:cxn ang="0">
                    <a:pos x="4" y="5"/>
                  </a:cxn>
                  <a:cxn ang="0">
                    <a:pos x="4" y="2"/>
                  </a:cxn>
                  <a:cxn ang="0">
                    <a:pos x="0" y="1"/>
                  </a:cxn>
                  <a:cxn ang="0">
                    <a:pos x="5" y="0"/>
                  </a:cxn>
                  <a:cxn ang="0">
                    <a:pos x="6" y="3"/>
                  </a:cxn>
                </a:cxnLst>
                <a:rect l="0" t="0" r="r" b="b"/>
                <a:pathLst>
                  <a:path w="6" h="6">
                    <a:moveTo>
                      <a:pt x="6" y="3"/>
                    </a:moveTo>
                    <a:cubicBezTo>
                      <a:pt x="6" y="4"/>
                      <a:pt x="6" y="4"/>
                      <a:pt x="6" y="5"/>
                    </a:cubicBezTo>
                    <a:cubicBezTo>
                      <a:pt x="5" y="5"/>
                      <a:pt x="5" y="6"/>
                      <a:pt x="4" y="5"/>
                    </a:cubicBezTo>
                    <a:cubicBezTo>
                      <a:pt x="5" y="4"/>
                      <a:pt x="6" y="3"/>
                      <a:pt x="4" y="2"/>
                    </a:cubicBezTo>
                    <a:cubicBezTo>
                      <a:pt x="3" y="0"/>
                      <a:pt x="1" y="2"/>
                      <a:pt x="0" y="1"/>
                    </a:cubicBezTo>
                    <a:cubicBezTo>
                      <a:pt x="2" y="1"/>
                      <a:pt x="3" y="0"/>
                      <a:pt x="5" y="0"/>
                    </a:cubicBezTo>
                    <a:cubicBezTo>
                      <a:pt x="6" y="1"/>
                      <a:pt x="6" y="2"/>
                      <a:pt x="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7" name="Freeform 763"/>
              <p:cNvSpPr>
                <a:spLocks/>
              </p:cNvSpPr>
              <p:nvPr/>
            </p:nvSpPr>
            <p:spPr bwMode="auto">
              <a:xfrm>
                <a:off x="1120" y="2918"/>
                <a:ext cx="32" cy="22"/>
              </a:xfrm>
              <a:custGeom>
                <a:avLst/>
                <a:gdLst/>
                <a:ahLst/>
                <a:cxnLst>
                  <a:cxn ang="0">
                    <a:pos x="4" y="0"/>
                  </a:cxn>
                  <a:cxn ang="0">
                    <a:pos x="1" y="3"/>
                  </a:cxn>
                  <a:cxn ang="0">
                    <a:pos x="0" y="1"/>
                  </a:cxn>
                  <a:cxn ang="0">
                    <a:pos x="1" y="1"/>
                  </a:cxn>
                  <a:cxn ang="0">
                    <a:pos x="1" y="1"/>
                  </a:cxn>
                  <a:cxn ang="0">
                    <a:pos x="4" y="0"/>
                  </a:cxn>
                </a:cxnLst>
                <a:rect l="0" t="0" r="r" b="b"/>
                <a:pathLst>
                  <a:path w="4" h="3">
                    <a:moveTo>
                      <a:pt x="4" y="0"/>
                    </a:moveTo>
                    <a:cubicBezTo>
                      <a:pt x="4" y="1"/>
                      <a:pt x="2" y="3"/>
                      <a:pt x="1" y="3"/>
                    </a:cubicBezTo>
                    <a:cubicBezTo>
                      <a:pt x="0" y="2"/>
                      <a:pt x="0" y="1"/>
                      <a:pt x="0" y="1"/>
                    </a:cubicBezTo>
                    <a:lnTo>
                      <a:pt x="1" y="1"/>
                    </a:lnTo>
                    <a:cubicBezTo>
                      <a:pt x="1" y="1"/>
                      <a:pt x="1" y="1"/>
                      <a:pt x="1" y="1"/>
                    </a:cubicBezTo>
                    <a:cubicBezTo>
                      <a:pt x="2" y="1"/>
                      <a:pt x="3" y="0"/>
                      <a:pt x="4"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8" name="Freeform 764"/>
              <p:cNvSpPr>
                <a:spLocks/>
              </p:cNvSpPr>
              <p:nvPr/>
            </p:nvSpPr>
            <p:spPr bwMode="auto">
              <a:xfrm>
                <a:off x="1019" y="2918"/>
                <a:ext cx="39" cy="38"/>
              </a:xfrm>
              <a:custGeom>
                <a:avLst/>
                <a:gdLst/>
                <a:ahLst/>
                <a:cxnLst>
                  <a:cxn ang="0">
                    <a:pos x="4" y="0"/>
                  </a:cxn>
                  <a:cxn ang="0">
                    <a:pos x="3" y="5"/>
                  </a:cxn>
                  <a:cxn ang="0">
                    <a:pos x="1" y="4"/>
                  </a:cxn>
                  <a:cxn ang="0">
                    <a:pos x="1" y="4"/>
                  </a:cxn>
                  <a:cxn ang="0">
                    <a:pos x="4" y="0"/>
                  </a:cxn>
                </a:cxnLst>
                <a:rect l="0" t="0" r="r" b="b"/>
                <a:pathLst>
                  <a:path w="5" h="5">
                    <a:moveTo>
                      <a:pt x="4" y="0"/>
                    </a:moveTo>
                    <a:cubicBezTo>
                      <a:pt x="5" y="2"/>
                      <a:pt x="4" y="3"/>
                      <a:pt x="3" y="5"/>
                    </a:cubicBezTo>
                    <a:cubicBezTo>
                      <a:pt x="2" y="5"/>
                      <a:pt x="1" y="5"/>
                      <a:pt x="1" y="4"/>
                    </a:cubicBezTo>
                    <a:cubicBezTo>
                      <a:pt x="1" y="4"/>
                      <a:pt x="0" y="4"/>
                      <a:pt x="1" y="4"/>
                    </a:cubicBezTo>
                    <a:cubicBezTo>
                      <a:pt x="3" y="4"/>
                      <a:pt x="3" y="0"/>
                      <a:pt x="4"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89" name="Freeform 765"/>
              <p:cNvSpPr>
                <a:spLocks/>
              </p:cNvSpPr>
              <p:nvPr/>
            </p:nvSpPr>
            <p:spPr bwMode="auto">
              <a:xfrm>
                <a:off x="901" y="2910"/>
                <a:ext cx="16" cy="23"/>
              </a:xfrm>
              <a:custGeom>
                <a:avLst/>
                <a:gdLst/>
                <a:ahLst/>
                <a:cxnLst>
                  <a:cxn ang="0">
                    <a:pos x="2" y="2"/>
                  </a:cxn>
                  <a:cxn ang="0">
                    <a:pos x="2" y="3"/>
                  </a:cxn>
                  <a:cxn ang="0">
                    <a:pos x="0" y="1"/>
                  </a:cxn>
                  <a:cxn ang="0">
                    <a:pos x="2" y="2"/>
                  </a:cxn>
                </a:cxnLst>
                <a:rect l="0" t="0" r="r" b="b"/>
                <a:pathLst>
                  <a:path w="2" h="3">
                    <a:moveTo>
                      <a:pt x="2" y="2"/>
                    </a:moveTo>
                    <a:cubicBezTo>
                      <a:pt x="2" y="2"/>
                      <a:pt x="2" y="3"/>
                      <a:pt x="2" y="3"/>
                    </a:cubicBezTo>
                    <a:cubicBezTo>
                      <a:pt x="1" y="3"/>
                      <a:pt x="1" y="2"/>
                      <a:pt x="0" y="1"/>
                    </a:cubicBezTo>
                    <a:cubicBezTo>
                      <a:pt x="1" y="0"/>
                      <a:pt x="2" y="1"/>
                      <a:pt x="2"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0" name="Freeform 766"/>
              <p:cNvSpPr>
                <a:spLocks/>
              </p:cNvSpPr>
              <p:nvPr/>
            </p:nvSpPr>
            <p:spPr bwMode="auto">
              <a:xfrm>
                <a:off x="2106" y="2940"/>
                <a:ext cx="39" cy="53"/>
              </a:xfrm>
              <a:custGeom>
                <a:avLst/>
                <a:gdLst/>
                <a:ahLst/>
                <a:cxnLst>
                  <a:cxn ang="0">
                    <a:pos x="4" y="2"/>
                  </a:cxn>
                  <a:cxn ang="0">
                    <a:pos x="4" y="6"/>
                  </a:cxn>
                  <a:cxn ang="0">
                    <a:pos x="2" y="7"/>
                  </a:cxn>
                  <a:cxn ang="0">
                    <a:pos x="3" y="3"/>
                  </a:cxn>
                  <a:cxn ang="0">
                    <a:pos x="2" y="2"/>
                  </a:cxn>
                  <a:cxn ang="0">
                    <a:pos x="0" y="1"/>
                  </a:cxn>
                  <a:cxn ang="0">
                    <a:pos x="4" y="2"/>
                  </a:cxn>
                </a:cxnLst>
                <a:rect l="0" t="0" r="r" b="b"/>
                <a:pathLst>
                  <a:path w="5" h="7">
                    <a:moveTo>
                      <a:pt x="4" y="2"/>
                    </a:moveTo>
                    <a:cubicBezTo>
                      <a:pt x="5" y="3"/>
                      <a:pt x="4" y="5"/>
                      <a:pt x="4" y="6"/>
                    </a:cubicBezTo>
                    <a:cubicBezTo>
                      <a:pt x="4" y="7"/>
                      <a:pt x="3" y="7"/>
                      <a:pt x="2" y="7"/>
                    </a:cubicBezTo>
                    <a:cubicBezTo>
                      <a:pt x="3" y="6"/>
                      <a:pt x="4" y="5"/>
                      <a:pt x="3" y="3"/>
                    </a:cubicBezTo>
                    <a:cubicBezTo>
                      <a:pt x="3" y="3"/>
                      <a:pt x="2" y="2"/>
                      <a:pt x="2" y="2"/>
                    </a:cubicBezTo>
                    <a:cubicBezTo>
                      <a:pt x="1" y="2"/>
                      <a:pt x="0" y="2"/>
                      <a:pt x="0" y="1"/>
                    </a:cubicBezTo>
                    <a:cubicBezTo>
                      <a:pt x="1" y="0"/>
                      <a:pt x="3" y="0"/>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1" name="Freeform 767"/>
              <p:cNvSpPr>
                <a:spLocks/>
              </p:cNvSpPr>
              <p:nvPr/>
            </p:nvSpPr>
            <p:spPr bwMode="auto">
              <a:xfrm>
                <a:off x="1081" y="2933"/>
                <a:ext cx="47" cy="45"/>
              </a:xfrm>
              <a:custGeom>
                <a:avLst/>
                <a:gdLst/>
                <a:ahLst/>
                <a:cxnLst>
                  <a:cxn ang="0">
                    <a:pos x="6" y="3"/>
                  </a:cxn>
                  <a:cxn ang="0">
                    <a:pos x="6" y="3"/>
                  </a:cxn>
                  <a:cxn ang="0">
                    <a:pos x="5" y="2"/>
                  </a:cxn>
                  <a:cxn ang="0">
                    <a:pos x="1" y="2"/>
                  </a:cxn>
                  <a:cxn ang="0">
                    <a:pos x="6" y="3"/>
                  </a:cxn>
                </a:cxnLst>
                <a:rect l="0" t="0" r="r" b="b"/>
                <a:pathLst>
                  <a:path w="6" h="6">
                    <a:moveTo>
                      <a:pt x="6" y="3"/>
                    </a:moveTo>
                    <a:lnTo>
                      <a:pt x="6" y="3"/>
                    </a:lnTo>
                    <a:cubicBezTo>
                      <a:pt x="5" y="3"/>
                      <a:pt x="5" y="3"/>
                      <a:pt x="5" y="2"/>
                    </a:cubicBezTo>
                    <a:cubicBezTo>
                      <a:pt x="3" y="2"/>
                      <a:pt x="0" y="6"/>
                      <a:pt x="1" y="2"/>
                    </a:cubicBezTo>
                    <a:cubicBezTo>
                      <a:pt x="2" y="1"/>
                      <a:pt x="5" y="0"/>
                      <a:pt x="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2" name="Freeform 768"/>
              <p:cNvSpPr>
                <a:spLocks/>
              </p:cNvSpPr>
              <p:nvPr/>
            </p:nvSpPr>
            <p:spPr bwMode="auto">
              <a:xfrm>
                <a:off x="2145" y="2956"/>
                <a:ext cx="39" cy="53"/>
              </a:xfrm>
              <a:custGeom>
                <a:avLst/>
                <a:gdLst/>
                <a:ahLst/>
                <a:cxnLst>
                  <a:cxn ang="0">
                    <a:pos x="4" y="1"/>
                  </a:cxn>
                  <a:cxn ang="0">
                    <a:pos x="1" y="6"/>
                  </a:cxn>
                  <a:cxn ang="0">
                    <a:pos x="0" y="7"/>
                  </a:cxn>
                  <a:cxn ang="0">
                    <a:pos x="3" y="2"/>
                  </a:cxn>
                  <a:cxn ang="0">
                    <a:pos x="3" y="0"/>
                  </a:cxn>
                  <a:cxn ang="0">
                    <a:pos x="4" y="1"/>
                  </a:cxn>
                </a:cxnLst>
                <a:rect l="0" t="0" r="r" b="b"/>
                <a:pathLst>
                  <a:path w="5" h="7">
                    <a:moveTo>
                      <a:pt x="4" y="1"/>
                    </a:moveTo>
                    <a:cubicBezTo>
                      <a:pt x="5" y="4"/>
                      <a:pt x="1" y="3"/>
                      <a:pt x="1" y="6"/>
                    </a:cubicBezTo>
                    <a:cubicBezTo>
                      <a:pt x="1" y="6"/>
                      <a:pt x="0" y="7"/>
                      <a:pt x="0" y="7"/>
                    </a:cubicBezTo>
                    <a:cubicBezTo>
                      <a:pt x="0" y="5"/>
                      <a:pt x="2" y="3"/>
                      <a:pt x="3" y="2"/>
                    </a:cubicBezTo>
                    <a:cubicBezTo>
                      <a:pt x="3" y="1"/>
                      <a:pt x="2" y="0"/>
                      <a:pt x="3" y="0"/>
                    </a:cubicBezTo>
                    <a:cubicBezTo>
                      <a:pt x="4" y="0"/>
                      <a:pt x="4" y="0"/>
                      <a:pt x="4"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3" name="Freeform 769"/>
              <p:cNvSpPr>
                <a:spLocks/>
              </p:cNvSpPr>
              <p:nvPr/>
            </p:nvSpPr>
            <p:spPr bwMode="auto">
              <a:xfrm>
                <a:off x="635" y="2933"/>
                <a:ext cx="55" cy="30"/>
              </a:xfrm>
              <a:custGeom>
                <a:avLst/>
                <a:gdLst/>
                <a:ahLst/>
                <a:cxnLst>
                  <a:cxn ang="0">
                    <a:pos x="7" y="2"/>
                  </a:cxn>
                  <a:cxn ang="0">
                    <a:pos x="7" y="3"/>
                  </a:cxn>
                  <a:cxn ang="0">
                    <a:pos x="2" y="3"/>
                  </a:cxn>
                  <a:cxn ang="0">
                    <a:pos x="0" y="3"/>
                  </a:cxn>
                  <a:cxn ang="0">
                    <a:pos x="7" y="2"/>
                  </a:cxn>
                </a:cxnLst>
                <a:rect l="0" t="0" r="r" b="b"/>
                <a:pathLst>
                  <a:path w="7" h="4">
                    <a:moveTo>
                      <a:pt x="7" y="2"/>
                    </a:moveTo>
                    <a:lnTo>
                      <a:pt x="7" y="3"/>
                    </a:lnTo>
                    <a:cubicBezTo>
                      <a:pt x="6" y="4"/>
                      <a:pt x="4" y="2"/>
                      <a:pt x="2" y="3"/>
                    </a:cubicBezTo>
                    <a:cubicBezTo>
                      <a:pt x="1" y="3"/>
                      <a:pt x="1" y="4"/>
                      <a:pt x="0" y="3"/>
                    </a:cubicBezTo>
                    <a:cubicBezTo>
                      <a:pt x="2" y="2"/>
                      <a:pt x="4" y="0"/>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4" name="Freeform 770"/>
              <p:cNvSpPr>
                <a:spLocks/>
              </p:cNvSpPr>
              <p:nvPr/>
            </p:nvSpPr>
            <p:spPr bwMode="auto">
              <a:xfrm>
                <a:off x="1699" y="2956"/>
                <a:ext cx="94" cy="60"/>
              </a:xfrm>
              <a:custGeom>
                <a:avLst/>
                <a:gdLst/>
                <a:ahLst/>
                <a:cxnLst>
                  <a:cxn ang="0">
                    <a:pos x="10" y="3"/>
                  </a:cxn>
                  <a:cxn ang="0">
                    <a:pos x="10" y="8"/>
                  </a:cxn>
                  <a:cxn ang="0">
                    <a:pos x="9" y="8"/>
                  </a:cxn>
                  <a:cxn ang="0">
                    <a:pos x="7" y="3"/>
                  </a:cxn>
                  <a:cxn ang="0">
                    <a:pos x="1" y="2"/>
                  </a:cxn>
                  <a:cxn ang="0">
                    <a:pos x="0" y="2"/>
                  </a:cxn>
                  <a:cxn ang="0">
                    <a:pos x="3" y="0"/>
                  </a:cxn>
                  <a:cxn ang="0">
                    <a:pos x="10" y="3"/>
                  </a:cxn>
                </a:cxnLst>
                <a:rect l="0" t="0" r="r" b="b"/>
                <a:pathLst>
                  <a:path w="12" h="8">
                    <a:moveTo>
                      <a:pt x="10" y="3"/>
                    </a:moveTo>
                    <a:cubicBezTo>
                      <a:pt x="10" y="5"/>
                      <a:pt x="12" y="6"/>
                      <a:pt x="10" y="8"/>
                    </a:cubicBezTo>
                    <a:cubicBezTo>
                      <a:pt x="10" y="8"/>
                      <a:pt x="10" y="8"/>
                      <a:pt x="9" y="8"/>
                    </a:cubicBezTo>
                    <a:cubicBezTo>
                      <a:pt x="10" y="6"/>
                      <a:pt x="9" y="4"/>
                      <a:pt x="7" y="3"/>
                    </a:cubicBezTo>
                    <a:cubicBezTo>
                      <a:pt x="5" y="3"/>
                      <a:pt x="3" y="1"/>
                      <a:pt x="1" y="2"/>
                    </a:cubicBezTo>
                    <a:lnTo>
                      <a:pt x="0" y="2"/>
                    </a:lnTo>
                    <a:cubicBezTo>
                      <a:pt x="0" y="1"/>
                      <a:pt x="2" y="1"/>
                      <a:pt x="3" y="0"/>
                    </a:cubicBezTo>
                    <a:cubicBezTo>
                      <a:pt x="5" y="0"/>
                      <a:pt x="9" y="0"/>
                      <a:pt x="10"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5" name="Freeform 771"/>
              <p:cNvSpPr>
                <a:spLocks/>
              </p:cNvSpPr>
              <p:nvPr/>
            </p:nvSpPr>
            <p:spPr bwMode="auto">
              <a:xfrm>
                <a:off x="1128" y="2956"/>
                <a:ext cx="55" cy="37"/>
              </a:xfrm>
              <a:custGeom>
                <a:avLst/>
                <a:gdLst/>
                <a:ahLst/>
                <a:cxnLst>
                  <a:cxn ang="0">
                    <a:pos x="7" y="3"/>
                  </a:cxn>
                  <a:cxn ang="0">
                    <a:pos x="7" y="4"/>
                  </a:cxn>
                  <a:cxn ang="0">
                    <a:pos x="4" y="1"/>
                  </a:cxn>
                  <a:cxn ang="0">
                    <a:pos x="1" y="1"/>
                  </a:cxn>
                  <a:cxn ang="0">
                    <a:pos x="3" y="0"/>
                  </a:cxn>
                  <a:cxn ang="0">
                    <a:pos x="7" y="3"/>
                  </a:cxn>
                </a:cxnLst>
                <a:rect l="0" t="0" r="r" b="b"/>
                <a:pathLst>
                  <a:path w="7" h="5">
                    <a:moveTo>
                      <a:pt x="7" y="3"/>
                    </a:moveTo>
                    <a:cubicBezTo>
                      <a:pt x="7" y="4"/>
                      <a:pt x="7" y="4"/>
                      <a:pt x="7" y="4"/>
                    </a:cubicBezTo>
                    <a:cubicBezTo>
                      <a:pt x="6" y="3"/>
                      <a:pt x="6" y="1"/>
                      <a:pt x="4" y="1"/>
                    </a:cubicBezTo>
                    <a:cubicBezTo>
                      <a:pt x="2" y="0"/>
                      <a:pt x="0" y="5"/>
                      <a:pt x="1" y="1"/>
                    </a:cubicBezTo>
                    <a:cubicBezTo>
                      <a:pt x="2" y="1"/>
                      <a:pt x="2" y="0"/>
                      <a:pt x="3" y="0"/>
                    </a:cubicBezTo>
                    <a:cubicBezTo>
                      <a:pt x="5" y="0"/>
                      <a:pt x="6" y="2"/>
                      <a:pt x="7"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6" name="Freeform 772"/>
              <p:cNvSpPr>
                <a:spLocks/>
              </p:cNvSpPr>
              <p:nvPr/>
            </p:nvSpPr>
            <p:spPr bwMode="auto">
              <a:xfrm>
                <a:off x="1746" y="2963"/>
                <a:ext cx="149" cy="91"/>
              </a:xfrm>
              <a:custGeom>
                <a:avLst/>
                <a:gdLst/>
                <a:ahLst/>
                <a:cxnLst>
                  <a:cxn ang="0">
                    <a:pos x="18" y="4"/>
                  </a:cxn>
                  <a:cxn ang="0">
                    <a:pos x="17" y="8"/>
                  </a:cxn>
                  <a:cxn ang="0">
                    <a:pos x="13" y="2"/>
                  </a:cxn>
                  <a:cxn ang="0">
                    <a:pos x="9" y="4"/>
                  </a:cxn>
                  <a:cxn ang="0">
                    <a:pos x="9" y="6"/>
                  </a:cxn>
                  <a:cxn ang="0">
                    <a:pos x="4" y="11"/>
                  </a:cxn>
                  <a:cxn ang="0">
                    <a:pos x="2" y="11"/>
                  </a:cxn>
                  <a:cxn ang="0">
                    <a:pos x="0" y="9"/>
                  </a:cxn>
                  <a:cxn ang="0">
                    <a:pos x="2" y="7"/>
                  </a:cxn>
                  <a:cxn ang="0">
                    <a:pos x="2" y="8"/>
                  </a:cxn>
                  <a:cxn ang="0">
                    <a:pos x="2" y="10"/>
                  </a:cxn>
                  <a:cxn ang="0">
                    <a:pos x="2" y="10"/>
                  </a:cxn>
                  <a:cxn ang="0">
                    <a:pos x="8" y="5"/>
                  </a:cxn>
                  <a:cxn ang="0">
                    <a:pos x="9" y="2"/>
                  </a:cxn>
                  <a:cxn ang="0">
                    <a:pos x="13" y="0"/>
                  </a:cxn>
                  <a:cxn ang="0">
                    <a:pos x="18" y="4"/>
                  </a:cxn>
                </a:cxnLst>
                <a:rect l="0" t="0" r="r" b="b"/>
                <a:pathLst>
                  <a:path w="19" h="12">
                    <a:moveTo>
                      <a:pt x="18" y="4"/>
                    </a:moveTo>
                    <a:cubicBezTo>
                      <a:pt x="17" y="5"/>
                      <a:pt x="19" y="7"/>
                      <a:pt x="17" y="8"/>
                    </a:cubicBezTo>
                    <a:cubicBezTo>
                      <a:pt x="16" y="6"/>
                      <a:pt x="16" y="2"/>
                      <a:pt x="13" y="2"/>
                    </a:cubicBezTo>
                    <a:cubicBezTo>
                      <a:pt x="11" y="2"/>
                      <a:pt x="10" y="3"/>
                      <a:pt x="9" y="4"/>
                    </a:cubicBezTo>
                    <a:cubicBezTo>
                      <a:pt x="9" y="5"/>
                      <a:pt x="10" y="6"/>
                      <a:pt x="9" y="6"/>
                    </a:cubicBezTo>
                    <a:cubicBezTo>
                      <a:pt x="9" y="9"/>
                      <a:pt x="5" y="8"/>
                      <a:pt x="4" y="11"/>
                    </a:cubicBezTo>
                    <a:cubicBezTo>
                      <a:pt x="4" y="12"/>
                      <a:pt x="3" y="12"/>
                      <a:pt x="2" y="11"/>
                    </a:cubicBezTo>
                    <a:cubicBezTo>
                      <a:pt x="1" y="11"/>
                      <a:pt x="0" y="10"/>
                      <a:pt x="0" y="9"/>
                    </a:cubicBezTo>
                    <a:cubicBezTo>
                      <a:pt x="0" y="8"/>
                      <a:pt x="1" y="7"/>
                      <a:pt x="2" y="7"/>
                    </a:cubicBezTo>
                    <a:cubicBezTo>
                      <a:pt x="2" y="7"/>
                      <a:pt x="2" y="8"/>
                      <a:pt x="2" y="8"/>
                    </a:cubicBezTo>
                    <a:cubicBezTo>
                      <a:pt x="1" y="9"/>
                      <a:pt x="2" y="9"/>
                      <a:pt x="2" y="10"/>
                    </a:cubicBezTo>
                    <a:lnTo>
                      <a:pt x="2" y="10"/>
                    </a:lnTo>
                    <a:cubicBezTo>
                      <a:pt x="4" y="8"/>
                      <a:pt x="8" y="8"/>
                      <a:pt x="8" y="5"/>
                    </a:cubicBezTo>
                    <a:cubicBezTo>
                      <a:pt x="7" y="4"/>
                      <a:pt x="8" y="2"/>
                      <a:pt x="9" y="2"/>
                    </a:cubicBezTo>
                    <a:cubicBezTo>
                      <a:pt x="10" y="0"/>
                      <a:pt x="11" y="0"/>
                      <a:pt x="13" y="0"/>
                    </a:cubicBezTo>
                    <a:cubicBezTo>
                      <a:pt x="15" y="0"/>
                      <a:pt x="17" y="2"/>
                      <a:pt x="18"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7" name="Freeform 773"/>
              <p:cNvSpPr>
                <a:spLocks/>
              </p:cNvSpPr>
              <p:nvPr/>
            </p:nvSpPr>
            <p:spPr bwMode="auto">
              <a:xfrm>
                <a:off x="2106" y="3009"/>
                <a:ext cx="24" cy="15"/>
              </a:xfrm>
              <a:custGeom>
                <a:avLst/>
                <a:gdLst/>
                <a:ahLst/>
                <a:cxnLst>
                  <a:cxn ang="0">
                    <a:pos x="3" y="0"/>
                  </a:cxn>
                  <a:cxn ang="0">
                    <a:pos x="1" y="1"/>
                  </a:cxn>
                  <a:cxn ang="0">
                    <a:pos x="0" y="0"/>
                  </a:cxn>
                  <a:cxn ang="0">
                    <a:pos x="3" y="0"/>
                  </a:cxn>
                </a:cxnLst>
                <a:rect l="0" t="0" r="r" b="b"/>
                <a:pathLst>
                  <a:path w="3" h="2">
                    <a:moveTo>
                      <a:pt x="3" y="0"/>
                    </a:moveTo>
                    <a:cubicBezTo>
                      <a:pt x="3" y="1"/>
                      <a:pt x="2" y="1"/>
                      <a:pt x="1" y="1"/>
                    </a:cubicBezTo>
                    <a:cubicBezTo>
                      <a:pt x="1" y="2"/>
                      <a:pt x="0" y="1"/>
                      <a:pt x="0" y="0"/>
                    </a:cubicBezTo>
                    <a:cubicBezTo>
                      <a:pt x="1" y="0"/>
                      <a:pt x="2" y="0"/>
                      <a:pt x="3"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8" name="Freeform 774"/>
              <p:cNvSpPr>
                <a:spLocks/>
              </p:cNvSpPr>
              <p:nvPr/>
            </p:nvSpPr>
            <p:spPr bwMode="auto">
              <a:xfrm>
                <a:off x="2216" y="3001"/>
                <a:ext cx="54" cy="61"/>
              </a:xfrm>
              <a:custGeom>
                <a:avLst/>
                <a:gdLst/>
                <a:ahLst/>
                <a:cxnLst>
                  <a:cxn ang="0">
                    <a:pos x="6" y="3"/>
                  </a:cxn>
                  <a:cxn ang="0">
                    <a:pos x="4" y="8"/>
                  </a:cxn>
                  <a:cxn ang="0">
                    <a:pos x="3" y="8"/>
                  </a:cxn>
                  <a:cxn ang="0">
                    <a:pos x="4" y="3"/>
                  </a:cxn>
                  <a:cxn ang="0">
                    <a:pos x="0" y="3"/>
                  </a:cxn>
                  <a:cxn ang="0">
                    <a:pos x="6" y="3"/>
                  </a:cxn>
                </a:cxnLst>
                <a:rect l="0" t="0" r="r" b="b"/>
                <a:pathLst>
                  <a:path w="7" h="8">
                    <a:moveTo>
                      <a:pt x="6" y="3"/>
                    </a:moveTo>
                    <a:cubicBezTo>
                      <a:pt x="7" y="5"/>
                      <a:pt x="5" y="6"/>
                      <a:pt x="4" y="8"/>
                    </a:cubicBezTo>
                    <a:cubicBezTo>
                      <a:pt x="4" y="8"/>
                      <a:pt x="4" y="8"/>
                      <a:pt x="3" y="8"/>
                    </a:cubicBezTo>
                    <a:cubicBezTo>
                      <a:pt x="3" y="6"/>
                      <a:pt x="5" y="5"/>
                      <a:pt x="4" y="3"/>
                    </a:cubicBezTo>
                    <a:cubicBezTo>
                      <a:pt x="3" y="2"/>
                      <a:pt x="2" y="3"/>
                      <a:pt x="0" y="3"/>
                    </a:cubicBezTo>
                    <a:cubicBezTo>
                      <a:pt x="2" y="2"/>
                      <a:pt x="5" y="0"/>
                      <a:pt x="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799" name="Freeform 775"/>
              <p:cNvSpPr>
                <a:spLocks/>
              </p:cNvSpPr>
              <p:nvPr/>
            </p:nvSpPr>
            <p:spPr bwMode="auto">
              <a:xfrm>
                <a:off x="2004" y="3009"/>
                <a:ext cx="40" cy="68"/>
              </a:xfrm>
              <a:custGeom>
                <a:avLst/>
                <a:gdLst/>
                <a:ahLst/>
                <a:cxnLst>
                  <a:cxn ang="0">
                    <a:pos x="4" y="2"/>
                  </a:cxn>
                  <a:cxn ang="0">
                    <a:pos x="4" y="5"/>
                  </a:cxn>
                  <a:cxn ang="0">
                    <a:pos x="3" y="8"/>
                  </a:cxn>
                  <a:cxn ang="0">
                    <a:pos x="4" y="8"/>
                  </a:cxn>
                  <a:cxn ang="0">
                    <a:pos x="1" y="9"/>
                  </a:cxn>
                  <a:cxn ang="0">
                    <a:pos x="3" y="4"/>
                  </a:cxn>
                  <a:cxn ang="0">
                    <a:pos x="1" y="2"/>
                  </a:cxn>
                  <a:cxn ang="0">
                    <a:pos x="0" y="1"/>
                  </a:cxn>
                  <a:cxn ang="0">
                    <a:pos x="4" y="1"/>
                  </a:cxn>
                  <a:cxn ang="0">
                    <a:pos x="4" y="2"/>
                  </a:cxn>
                </a:cxnLst>
                <a:rect l="0" t="0" r="r" b="b"/>
                <a:pathLst>
                  <a:path w="5" h="9">
                    <a:moveTo>
                      <a:pt x="4" y="2"/>
                    </a:moveTo>
                    <a:cubicBezTo>
                      <a:pt x="5" y="3"/>
                      <a:pt x="5" y="4"/>
                      <a:pt x="4" y="5"/>
                    </a:cubicBezTo>
                    <a:cubicBezTo>
                      <a:pt x="4" y="6"/>
                      <a:pt x="3" y="7"/>
                      <a:pt x="3" y="8"/>
                    </a:cubicBezTo>
                    <a:lnTo>
                      <a:pt x="4" y="8"/>
                    </a:lnTo>
                    <a:cubicBezTo>
                      <a:pt x="3" y="8"/>
                      <a:pt x="2" y="9"/>
                      <a:pt x="1" y="9"/>
                    </a:cubicBezTo>
                    <a:cubicBezTo>
                      <a:pt x="1" y="7"/>
                      <a:pt x="3" y="6"/>
                      <a:pt x="3" y="4"/>
                    </a:cubicBezTo>
                    <a:cubicBezTo>
                      <a:pt x="4" y="3"/>
                      <a:pt x="2" y="2"/>
                      <a:pt x="1" y="2"/>
                    </a:cubicBezTo>
                    <a:cubicBezTo>
                      <a:pt x="1" y="2"/>
                      <a:pt x="0" y="2"/>
                      <a:pt x="0" y="1"/>
                    </a:cubicBezTo>
                    <a:cubicBezTo>
                      <a:pt x="1" y="0"/>
                      <a:pt x="2" y="1"/>
                      <a:pt x="4" y="1"/>
                    </a:cubicBezTo>
                    <a:lnTo>
                      <a:pt x="4" y="2"/>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0" name="Freeform 776"/>
              <p:cNvSpPr>
                <a:spLocks/>
              </p:cNvSpPr>
              <p:nvPr/>
            </p:nvSpPr>
            <p:spPr bwMode="auto">
              <a:xfrm>
                <a:off x="1699" y="3024"/>
                <a:ext cx="47" cy="45"/>
              </a:xfrm>
              <a:custGeom>
                <a:avLst/>
                <a:gdLst/>
                <a:ahLst/>
                <a:cxnLst>
                  <a:cxn ang="0">
                    <a:pos x="4" y="0"/>
                  </a:cxn>
                  <a:cxn ang="0">
                    <a:pos x="5" y="6"/>
                  </a:cxn>
                  <a:cxn ang="0">
                    <a:pos x="4" y="6"/>
                  </a:cxn>
                  <a:cxn ang="0">
                    <a:pos x="2" y="1"/>
                  </a:cxn>
                  <a:cxn ang="0">
                    <a:pos x="0" y="1"/>
                  </a:cxn>
                  <a:cxn ang="0">
                    <a:pos x="4" y="0"/>
                  </a:cxn>
                </a:cxnLst>
                <a:rect l="0" t="0" r="r" b="b"/>
                <a:pathLst>
                  <a:path w="6" h="6">
                    <a:moveTo>
                      <a:pt x="4" y="0"/>
                    </a:moveTo>
                    <a:cubicBezTo>
                      <a:pt x="5" y="2"/>
                      <a:pt x="6" y="4"/>
                      <a:pt x="5" y="6"/>
                    </a:cubicBezTo>
                    <a:lnTo>
                      <a:pt x="4" y="6"/>
                    </a:lnTo>
                    <a:cubicBezTo>
                      <a:pt x="3" y="4"/>
                      <a:pt x="4" y="2"/>
                      <a:pt x="2" y="1"/>
                    </a:cubicBezTo>
                    <a:cubicBezTo>
                      <a:pt x="1" y="1"/>
                      <a:pt x="1" y="2"/>
                      <a:pt x="0" y="1"/>
                    </a:cubicBezTo>
                    <a:cubicBezTo>
                      <a:pt x="1" y="0"/>
                      <a:pt x="3" y="0"/>
                      <a:pt x="4"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1" name="Freeform 777"/>
              <p:cNvSpPr>
                <a:spLocks/>
              </p:cNvSpPr>
              <p:nvPr/>
            </p:nvSpPr>
            <p:spPr bwMode="auto">
              <a:xfrm>
                <a:off x="1895" y="3031"/>
                <a:ext cx="55" cy="61"/>
              </a:xfrm>
              <a:custGeom>
                <a:avLst/>
                <a:gdLst/>
                <a:ahLst/>
                <a:cxnLst>
                  <a:cxn ang="0">
                    <a:pos x="7" y="1"/>
                  </a:cxn>
                  <a:cxn ang="0">
                    <a:pos x="4" y="7"/>
                  </a:cxn>
                  <a:cxn ang="0">
                    <a:pos x="0" y="7"/>
                  </a:cxn>
                  <a:cxn ang="0">
                    <a:pos x="5" y="4"/>
                  </a:cxn>
                  <a:cxn ang="0">
                    <a:pos x="3" y="1"/>
                  </a:cxn>
                  <a:cxn ang="0">
                    <a:pos x="4" y="0"/>
                  </a:cxn>
                  <a:cxn ang="0">
                    <a:pos x="7" y="1"/>
                  </a:cxn>
                </a:cxnLst>
                <a:rect l="0" t="0" r="r" b="b"/>
                <a:pathLst>
                  <a:path w="7" h="8">
                    <a:moveTo>
                      <a:pt x="7" y="1"/>
                    </a:moveTo>
                    <a:cubicBezTo>
                      <a:pt x="6" y="4"/>
                      <a:pt x="7" y="6"/>
                      <a:pt x="4" y="7"/>
                    </a:cubicBezTo>
                    <a:cubicBezTo>
                      <a:pt x="3" y="6"/>
                      <a:pt x="2" y="8"/>
                      <a:pt x="0" y="7"/>
                    </a:cubicBezTo>
                    <a:cubicBezTo>
                      <a:pt x="2" y="7"/>
                      <a:pt x="4" y="6"/>
                      <a:pt x="5" y="4"/>
                    </a:cubicBezTo>
                    <a:cubicBezTo>
                      <a:pt x="5" y="3"/>
                      <a:pt x="4" y="2"/>
                      <a:pt x="3" y="1"/>
                    </a:cubicBezTo>
                    <a:cubicBezTo>
                      <a:pt x="3" y="0"/>
                      <a:pt x="4" y="1"/>
                      <a:pt x="4" y="0"/>
                    </a:cubicBezTo>
                    <a:cubicBezTo>
                      <a:pt x="5" y="0"/>
                      <a:pt x="6" y="1"/>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2" name="Freeform 778"/>
              <p:cNvSpPr>
                <a:spLocks/>
              </p:cNvSpPr>
              <p:nvPr/>
            </p:nvSpPr>
            <p:spPr bwMode="auto">
              <a:xfrm>
                <a:off x="1958" y="3054"/>
                <a:ext cx="39" cy="30"/>
              </a:xfrm>
              <a:custGeom>
                <a:avLst/>
                <a:gdLst/>
                <a:ahLst/>
                <a:cxnLst>
                  <a:cxn ang="0">
                    <a:pos x="4" y="0"/>
                  </a:cxn>
                  <a:cxn ang="0">
                    <a:pos x="2" y="3"/>
                  </a:cxn>
                  <a:cxn ang="0">
                    <a:pos x="0" y="3"/>
                  </a:cxn>
                  <a:cxn ang="0">
                    <a:pos x="0" y="2"/>
                  </a:cxn>
                  <a:cxn ang="0">
                    <a:pos x="4" y="0"/>
                  </a:cxn>
                </a:cxnLst>
                <a:rect l="0" t="0" r="r" b="b"/>
                <a:pathLst>
                  <a:path w="5" h="4">
                    <a:moveTo>
                      <a:pt x="4" y="0"/>
                    </a:moveTo>
                    <a:cubicBezTo>
                      <a:pt x="5" y="2"/>
                      <a:pt x="3" y="3"/>
                      <a:pt x="2" y="3"/>
                    </a:cubicBezTo>
                    <a:cubicBezTo>
                      <a:pt x="2" y="4"/>
                      <a:pt x="1" y="4"/>
                      <a:pt x="0" y="3"/>
                    </a:cubicBezTo>
                    <a:cubicBezTo>
                      <a:pt x="0" y="3"/>
                      <a:pt x="0" y="2"/>
                      <a:pt x="0" y="2"/>
                    </a:cubicBezTo>
                    <a:cubicBezTo>
                      <a:pt x="2" y="2"/>
                      <a:pt x="3" y="1"/>
                      <a:pt x="4"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3" name="Freeform 779"/>
              <p:cNvSpPr>
                <a:spLocks/>
              </p:cNvSpPr>
              <p:nvPr/>
            </p:nvSpPr>
            <p:spPr bwMode="auto">
              <a:xfrm>
                <a:off x="1637" y="3046"/>
                <a:ext cx="62" cy="84"/>
              </a:xfrm>
              <a:custGeom>
                <a:avLst/>
                <a:gdLst/>
                <a:ahLst/>
                <a:cxnLst>
                  <a:cxn ang="0">
                    <a:pos x="7" y="4"/>
                  </a:cxn>
                  <a:cxn ang="0">
                    <a:pos x="8" y="7"/>
                  </a:cxn>
                  <a:cxn ang="0">
                    <a:pos x="3" y="11"/>
                  </a:cxn>
                  <a:cxn ang="0">
                    <a:pos x="7" y="5"/>
                  </a:cxn>
                  <a:cxn ang="0">
                    <a:pos x="4" y="2"/>
                  </a:cxn>
                  <a:cxn ang="0">
                    <a:pos x="1" y="3"/>
                  </a:cxn>
                  <a:cxn ang="0">
                    <a:pos x="3" y="1"/>
                  </a:cxn>
                  <a:cxn ang="0">
                    <a:pos x="7" y="4"/>
                  </a:cxn>
                </a:cxnLst>
                <a:rect l="0" t="0" r="r" b="b"/>
                <a:pathLst>
                  <a:path w="8" h="11">
                    <a:moveTo>
                      <a:pt x="7" y="4"/>
                    </a:moveTo>
                    <a:cubicBezTo>
                      <a:pt x="8" y="5"/>
                      <a:pt x="8" y="6"/>
                      <a:pt x="8" y="7"/>
                    </a:cubicBezTo>
                    <a:cubicBezTo>
                      <a:pt x="6" y="8"/>
                      <a:pt x="6" y="11"/>
                      <a:pt x="3" y="11"/>
                    </a:cubicBezTo>
                    <a:cubicBezTo>
                      <a:pt x="5" y="9"/>
                      <a:pt x="6" y="8"/>
                      <a:pt x="7" y="5"/>
                    </a:cubicBezTo>
                    <a:cubicBezTo>
                      <a:pt x="6" y="4"/>
                      <a:pt x="5" y="3"/>
                      <a:pt x="4" y="2"/>
                    </a:cubicBezTo>
                    <a:cubicBezTo>
                      <a:pt x="3" y="3"/>
                      <a:pt x="2" y="3"/>
                      <a:pt x="1" y="3"/>
                    </a:cubicBezTo>
                    <a:cubicBezTo>
                      <a:pt x="0" y="1"/>
                      <a:pt x="3" y="2"/>
                      <a:pt x="3" y="1"/>
                    </a:cubicBezTo>
                    <a:cubicBezTo>
                      <a:pt x="5" y="0"/>
                      <a:pt x="6" y="3"/>
                      <a:pt x="7"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4" name="Freeform 780"/>
              <p:cNvSpPr>
                <a:spLocks/>
              </p:cNvSpPr>
              <p:nvPr/>
            </p:nvSpPr>
            <p:spPr bwMode="auto">
              <a:xfrm>
                <a:off x="2302" y="3077"/>
                <a:ext cx="31" cy="30"/>
              </a:xfrm>
              <a:custGeom>
                <a:avLst/>
                <a:gdLst/>
                <a:ahLst/>
                <a:cxnLst>
                  <a:cxn ang="0">
                    <a:pos x="4" y="0"/>
                  </a:cxn>
                  <a:cxn ang="0">
                    <a:pos x="2" y="4"/>
                  </a:cxn>
                  <a:cxn ang="0">
                    <a:pos x="2" y="4"/>
                  </a:cxn>
                  <a:cxn ang="0">
                    <a:pos x="2" y="2"/>
                  </a:cxn>
                  <a:cxn ang="0">
                    <a:pos x="4" y="0"/>
                  </a:cxn>
                </a:cxnLst>
                <a:rect l="0" t="0" r="r" b="b"/>
                <a:pathLst>
                  <a:path w="4" h="4">
                    <a:moveTo>
                      <a:pt x="4" y="0"/>
                    </a:moveTo>
                    <a:cubicBezTo>
                      <a:pt x="3" y="1"/>
                      <a:pt x="2" y="2"/>
                      <a:pt x="2" y="4"/>
                    </a:cubicBezTo>
                    <a:cubicBezTo>
                      <a:pt x="2" y="4"/>
                      <a:pt x="2" y="4"/>
                      <a:pt x="2" y="4"/>
                    </a:cubicBezTo>
                    <a:cubicBezTo>
                      <a:pt x="0" y="3"/>
                      <a:pt x="2" y="2"/>
                      <a:pt x="2" y="2"/>
                    </a:cubicBezTo>
                    <a:cubicBezTo>
                      <a:pt x="3" y="1"/>
                      <a:pt x="3" y="0"/>
                      <a:pt x="4"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5" name="Freeform 781"/>
              <p:cNvSpPr>
                <a:spLocks/>
              </p:cNvSpPr>
              <p:nvPr/>
            </p:nvSpPr>
            <p:spPr bwMode="auto">
              <a:xfrm>
                <a:off x="1629" y="3077"/>
                <a:ext cx="102" cy="83"/>
              </a:xfrm>
              <a:custGeom>
                <a:avLst/>
                <a:gdLst/>
                <a:ahLst/>
                <a:cxnLst>
                  <a:cxn ang="0">
                    <a:pos x="13" y="0"/>
                  </a:cxn>
                  <a:cxn ang="0">
                    <a:pos x="11" y="7"/>
                  </a:cxn>
                  <a:cxn ang="0">
                    <a:pos x="9" y="7"/>
                  </a:cxn>
                  <a:cxn ang="0">
                    <a:pos x="9" y="7"/>
                  </a:cxn>
                  <a:cxn ang="0">
                    <a:pos x="7" y="10"/>
                  </a:cxn>
                  <a:cxn ang="0">
                    <a:pos x="2" y="9"/>
                  </a:cxn>
                  <a:cxn ang="0">
                    <a:pos x="1" y="5"/>
                  </a:cxn>
                  <a:cxn ang="0">
                    <a:pos x="3" y="5"/>
                  </a:cxn>
                  <a:cxn ang="0">
                    <a:pos x="4" y="5"/>
                  </a:cxn>
                  <a:cxn ang="0">
                    <a:pos x="2" y="6"/>
                  </a:cxn>
                  <a:cxn ang="0">
                    <a:pos x="3" y="8"/>
                  </a:cxn>
                  <a:cxn ang="0">
                    <a:pos x="5" y="9"/>
                  </a:cxn>
                  <a:cxn ang="0">
                    <a:pos x="12" y="4"/>
                  </a:cxn>
                  <a:cxn ang="0">
                    <a:pos x="13" y="0"/>
                  </a:cxn>
                </a:cxnLst>
                <a:rect l="0" t="0" r="r" b="b"/>
                <a:pathLst>
                  <a:path w="13" h="11">
                    <a:moveTo>
                      <a:pt x="13" y="0"/>
                    </a:moveTo>
                    <a:cubicBezTo>
                      <a:pt x="13" y="3"/>
                      <a:pt x="13" y="6"/>
                      <a:pt x="11" y="7"/>
                    </a:cubicBezTo>
                    <a:cubicBezTo>
                      <a:pt x="10" y="7"/>
                      <a:pt x="10" y="8"/>
                      <a:pt x="9" y="7"/>
                    </a:cubicBezTo>
                    <a:lnTo>
                      <a:pt x="9" y="7"/>
                    </a:lnTo>
                    <a:cubicBezTo>
                      <a:pt x="9" y="8"/>
                      <a:pt x="7" y="9"/>
                      <a:pt x="7" y="10"/>
                    </a:cubicBezTo>
                    <a:cubicBezTo>
                      <a:pt x="5" y="11"/>
                      <a:pt x="3" y="9"/>
                      <a:pt x="2" y="9"/>
                    </a:cubicBezTo>
                    <a:cubicBezTo>
                      <a:pt x="1" y="8"/>
                      <a:pt x="0" y="6"/>
                      <a:pt x="1" y="5"/>
                    </a:cubicBezTo>
                    <a:cubicBezTo>
                      <a:pt x="2" y="5"/>
                      <a:pt x="2" y="4"/>
                      <a:pt x="3" y="5"/>
                    </a:cubicBezTo>
                    <a:lnTo>
                      <a:pt x="4" y="5"/>
                    </a:lnTo>
                    <a:cubicBezTo>
                      <a:pt x="3" y="6"/>
                      <a:pt x="2" y="5"/>
                      <a:pt x="2" y="6"/>
                    </a:cubicBezTo>
                    <a:cubicBezTo>
                      <a:pt x="2" y="7"/>
                      <a:pt x="2" y="8"/>
                      <a:pt x="3" y="8"/>
                    </a:cubicBezTo>
                    <a:lnTo>
                      <a:pt x="5" y="9"/>
                    </a:lnTo>
                    <a:cubicBezTo>
                      <a:pt x="8" y="8"/>
                      <a:pt x="10" y="6"/>
                      <a:pt x="12" y="4"/>
                    </a:cubicBezTo>
                    <a:cubicBezTo>
                      <a:pt x="12" y="2"/>
                      <a:pt x="12" y="1"/>
                      <a:pt x="13"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6" name="Freeform 782"/>
              <p:cNvSpPr>
                <a:spLocks/>
              </p:cNvSpPr>
              <p:nvPr/>
            </p:nvSpPr>
            <p:spPr bwMode="auto">
              <a:xfrm>
                <a:off x="1629" y="3084"/>
                <a:ext cx="39" cy="23"/>
              </a:xfrm>
              <a:custGeom>
                <a:avLst/>
                <a:gdLst/>
                <a:ahLst/>
                <a:cxnLst>
                  <a:cxn ang="0">
                    <a:pos x="5" y="2"/>
                  </a:cxn>
                  <a:cxn ang="0">
                    <a:pos x="5" y="3"/>
                  </a:cxn>
                  <a:cxn ang="0">
                    <a:pos x="1" y="3"/>
                  </a:cxn>
                  <a:cxn ang="0">
                    <a:pos x="0" y="3"/>
                  </a:cxn>
                  <a:cxn ang="0">
                    <a:pos x="3" y="1"/>
                  </a:cxn>
                  <a:cxn ang="0">
                    <a:pos x="5" y="2"/>
                  </a:cxn>
                </a:cxnLst>
                <a:rect l="0" t="0" r="r" b="b"/>
                <a:pathLst>
                  <a:path w="5" h="3">
                    <a:moveTo>
                      <a:pt x="5" y="2"/>
                    </a:moveTo>
                    <a:lnTo>
                      <a:pt x="5" y="3"/>
                    </a:lnTo>
                    <a:cubicBezTo>
                      <a:pt x="4" y="3"/>
                      <a:pt x="2" y="1"/>
                      <a:pt x="1" y="3"/>
                    </a:cubicBezTo>
                    <a:lnTo>
                      <a:pt x="0" y="3"/>
                    </a:lnTo>
                    <a:cubicBezTo>
                      <a:pt x="0" y="1"/>
                      <a:pt x="2" y="1"/>
                      <a:pt x="3" y="1"/>
                    </a:cubicBezTo>
                    <a:cubicBezTo>
                      <a:pt x="4" y="0"/>
                      <a:pt x="5" y="1"/>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7" name="Freeform 783"/>
              <p:cNvSpPr>
                <a:spLocks/>
              </p:cNvSpPr>
              <p:nvPr/>
            </p:nvSpPr>
            <p:spPr bwMode="auto">
              <a:xfrm>
                <a:off x="627" y="3077"/>
                <a:ext cx="110" cy="68"/>
              </a:xfrm>
              <a:custGeom>
                <a:avLst/>
                <a:gdLst/>
                <a:ahLst/>
                <a:cxnLst>
                  <a:cxn ang="0">
                    <a:pos x="13" y="6"/>
                  </a:cxn>
                  <a:cxn ang="0">
                    <a:pos x="12" y="9"/>
                  </a:cxn>
                  <a:cxn ang="0">
                    <a:pos x="11" y="9"/>
                  </a:cxn>
                  <a:cxn ang="0">
                    <a:pos x="11" y="5"/>
                  </a:cxn>
                  <a:cxn ang="0">
                    <a:pos x="3" y="3"/>
                  </a:cxn>
                  <a:cxn ang="0">
                    <a:pos x="1" y="4"/>
                  </a:cxn>
                  <a:cxn ang="0">
                    <a:pos x="2" y="1"/>
                  </a:cxn>
                  <a:cxn ang="0">
                    <a:pos x="12" y="3"/>
                  </a:cxn>
                  <a:cxn ang="0">
                    <a:pos x="13" y="6"/>
                  </a:cxn>
                </a:cxnLst>
                <a:rect l="0" t="0" r="r" b="b"/>
                <a:pathLst>
                  <a:path w="14" h="9">
                    <a:moveTo>
                      <a:pt x="13" y="6"/>
                    </a:moveTo>
                    <a:cubicBezTo>
                      <a:pt x="14" y="7"/>
                      <a:pt x="13" y="8"/>
                      <a:pt x="12" y="9"/>
                    </a:cubicBezTo>
                    <a:lnTo>
                      <a:pt x="11" y="9"/>
                    </a:lnTo>
                    <a:cubicBezTo>
                      <a:pt x="12" y="8"/>
                      <a:pt x="11" y="7"/>
                      <a:pt x="11" y="5"/>
                    </a:cubicBezTo>
                    <a:cubicBezTo>
                      <a:pt x="9" y="3"/>
                      <a:pt x="6" y="2"/>
                      <a:pt x="3" y="3"/>
                    </a:cubicBezTo>
                    <a:lnTo>
                      <a:pt x="1" y="4"/>
                    </a:lnTo>
                    <a:cubicBezTo>
                      <a:pt x="0" y="3"/>
                      <a:pt x="2" y="2"/>
                      <a:pt x="2" y="1"/>
                    </a:cubicBezTo>
                    <a:cubicBezTo>
                      <a:pt x="6" y="0"/>
                      <a:pt x="9" y="2"/>
                      <a:pt x="12" y="3"/>
                    </a:cubicBezTo>
                    <a:lnTo>
                      <a:pt x="13" y="6"/>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8" name="Freeform 784"/>
              <p:cNvSpPr>
                <a:spLocks/>
              </p:cNvSpPr>
              <p:nvPr/>
            </p:nvSpPr>
            <p:spPr bwMode="auto">
              <a:xfrm>
                <a:off x="2106" y="3115"/>
                <a:ext cx="164" cy="98"/>
              </a:xfrm>
              <a:custGeom>
                <a:avLst/>
                <a:gdLst/>
                <a:ahLst/>
                <a:cxnLst>
                  <a:cxn ang="0">
                    <a:pos x="18" y="4"/>
                  </a:cxn>
                  <a:cxn ang="0">
                    <a:pos x="17" y="13"/>
                  </a:cxn>
                  <a:cxn ang="0">
                    <a:pos x="17" y="10"/>
                  </a:cxn>
                  <a:cxn ang="0">
                    <a:pos x="13" y="8"/>
                  </a:cxn>
                  <a:cxn ang="0">
                    <a:pos x="9" y="9"/>
                  </a:cxn>
                  <a:cxn ang="0">
                    <a:pos x="12" y="6"/>
                  </a:cxn>
                  <a:cxn ang="0">
                    <a:pos x="17" y="8"/>
                  </a:cxn>
                  <a:cxn ang="0">
                    <a:pos x="17" y="8"/>
                  </a:cxn>
                  <a:cxn ang="0">
                    <a:pos x="15" y="3"/>
                  </a:cxn>
                  <a:cxn ang="0">
                    <a:pos x="10" y="2"/>
                  </a:cxn>
                  <a:cxn ang="0">
                    <a:pos x="8" y="7"/>
                  </a:cxn>
                  <a:cxn ang="0">
                    <a:pos x="2" y="11"/>
                  </a:cxn>
                  <a:cxn ang="0">
                    <a:pos x="1" y="9"/>
                  </a:cxn>
                  <a:cxn ang="0">
                    <a:pos x="2" y="9"/>
                  </a:cxn>
                  <a:cxn ang="0">
                    <a:pos x="2" y="10"/>
                  </a:cxn>
                  <a:cxn ang="0">
                    <a:pos x="7" y="6"/>
                  </a:cxn>
                  <a:cxn ang="0">
                    <a:pos x="10" y="0"/>
                  </a:cxn>
                  <a:cxn ang="0">
                    <a:pos x="18" y="4"/>
                  </a:cxn>
                </a:cxnLst>
                <a:rect l="0" t="0" r="r" b="b"/>
                <a:pathLst>
                  <a:path w="21" h="13">
                    <a:moveTo>
                      <a:pt x="18" y="4"/>
                    </a:moveTo>
                    <a:cubicBezTo>
                      <a:pt x="17" y="7"/>
                      <a:pt x="21" y="12"/>
                      <a:pt x="17" y="13"/>
                    </a:cubicBezTo>
                    <a:cubicBezTo>
                      <a:pt x="16" y="12"/>
                      <a:pt x="18" y="11"/>
                      <a:pt x="17" y="10"/>
                    </a:cubicBezTo>
                    <a:cubicBezTo>
                      <a:pt x="16" y="9"/>
                      <a:pt x="15" y="7"/>
                      <a:pt x="13" y="8"/>
                    </a:cubicBezTo>
                    <a:cubicBezTo>
                      <a:pt x="11" y="8"/>
                      <a:pt x="10" y="10"/>
                      <a:pt x="9" y="9"/>
                    </a:cubicBezTo>
                    <a:cubicBezTo>
                      <a:pt x="9" y="7"/>
                      <a:pt x="12" y="8"/>
                      <a:pt x="12" y="6"/>
                    </a:cubicBezTo>
                    <a:cubicBezTo>
                      <a:pt x="14" y="6"/>
                      <a:pt x="15" y="7"/>
                      <a:pt x="17" y="8"/>
                    </a:cubicBezTo>
                    <a:lnTo>
                      <a:pt x="17" y="8"/>
                    </a:lnTo>
                    <a:cubicBezTo>
                      <a:pt x="17" y="6"/>
                      <a:pt x="18" y="4"/>
                      <a:pt x="15" y="3"/>
                    </a:cubicBezTo>
                    <a:cubicBezTo>
                      <a:pt x="14" y="2"/>
                      <a:pt x="12" y="1"/>
                      <a:pt x="10" y="2"/>
                    </a:cubicBezTo>
                    <a:cubicBezTo>
                      <a:pt x="9" y="4"/>
                      <a:pt x="8" y="5"/>
                      <a:pt x="8" y="7"/>
                    </a:cubicBezTo>
                    <a:cubicBezTo>
                      <a:pt x="6" y="10"/>
                      <a:pt x="3" y="9"/>
                      <a:pt x="2" y="11"/>
                    </a:cubicBezTo>
                    <a:cubicBezTo>
                      <a:pt x="0" y="12"/>
                      <a:pt x="0" y="10"/>
                      <a:pt x="1" y="9"/>
                    </a:cubicBezTo>
                    <a:cubicBezTo>
                      <a:pt x="1" y="9"/>
                      <a:pt x="1" y="9"/>
                      <a:pt x="2" y="9"/>
                    </a:cubicBezTo>
                    <a:lnTo>
                      <a:pt x="2" y="10"/>
                    </a:lnTo>
                    <a:cubicBezTo>
                      <a:pt x="4" y="9"/>
                      <a:pt x="6" y="8"/>
                      <a:pt x="7" y="6"/>
                    </a:cubicBezTo>
                    <a:cubicBezTo>
                      <a:pt x="8" y="4"/>
                      <a:pt x="7" y="1"/>
                      <a:pt x="10" y="0"/>
                    </a:cubicBezTo>
                    <a:cubicBezTo>
                      <a:pt x="13" y="0"/>
                      <a:pt x="16" y="2"/>
                      <a:pt x="18"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09" name="Freeform 785"/>
              <p:cNvSpPr>
                <a:spLocks/>
              </p:cNvSpPr>
              <p:nvPr/>
            </p:nvSpPr>
            <p:spPr bwMode="auto">
              <a:xfrm>
                <a:off x="565" y="3137"/>
                <a:ext cx="70" cy="68"/>
              </a:xfrm>
              <a:custGeom>
                <a:avLst/>
                <a:gdLst/>
                <a:ahLst/>
                <a:cxnLst>
                  <a:cxn ang="0">
                    <a:pos x="9" y="1"/>
                  </a:cxn>
                  <a:cxn ang="0">
                    <a:pos x="5" y="9"/>
                  </a:cxn>
                  <a:cxn ang="0">
                    <a:pos x="1" y="8"/>
                  </a:cxn>
                  <a:cxn ang="0">
                    <a:pos x="1" y="6"/>
                  </a:cxn>
                  <a:cxn ang="0">
                    <a:pos x="3" y="8"/>
                  </a:cxn>
                  <a:cxn ang="0">
                    <a:pos x="8" y="3"/>
                  </a:cxn>
                  <a:cxn ang="0">
                    <a:pos x="8" y="0"/>
                  </a:cxn>
                  <a:cxn ang="0">
                    <a:pos x="9" y="1"/>
                  </a:cxn>
                </a:cxnLst>
                <a:rect l="0" t="0" r="r" b="b"/>
                <a:pathLst>
                  <a:path w="9" h="9">
                    <a:moveTo>
                      <a:pt x="9" y="1"/>
                    </a:moveTo>
                    <a:cubicBezTo>
                      <a:pt x="9" y="4"/>
                      <a:pt x="7" y="7"/>
                      <a:pt x="5" y="9"/>
                    </a:cubicBezTo>
                    <a:cubicBezTo>
                      <a:pt x="4" y="8"/>
                      <a:pt x="2" y="9"/>
                      <a:pt x="1" y="8"/>
                    </a:cubicBezTo>
                    <a:cubicBezTo>
                      <a:pt x="1" y="8"/>
                      <a:pt x="0" y="7"/>
                      <a:pt x="1" y="6"/>
                    </a:cubicBezTo>
                    <a:cubicBezTo>
                      <a:pt x="2" y="7"/>
                      <a:pt x="1" y="8"/>
                      <a:pt x="3" y="8"/>
                    </a:cubicBezTo>
                    <a:cubicBezTo>
                      <a:pt x="5" y="8"/>
                      <a:pt x="6" y="5"/>
                      <a:pt x="8" y="3"/>
                    </a:cubicBezTo>
                    <a:lnTo>
                      <a:pt x="8" y="0"/>
                    </a:lnTo>
                    <a:cubicBezTo>
                      <a:pt x="8" y="0"/>
                      <a:pt x="9" y="1"/>
                      <a:pt x="9"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0" name="Freeform 786"/>
              <p:cNvSpPr>
                <a:spLocks/>
              </p:cNvSpPr>
              <p:nvPr/>
            </p:nvSpPr>
            <p:spPr bwMode="auto">
              <a:xfrm>
                <a:off x="659" y="3145"/>
                <a:ext cx="55" cy="38"/>
              </a:xfrm>
              <a:custGeom>
                <a:avLst/>
                <a:gdLst/>
                <a:ahLst/>
                <a:cxnLst>
                  <a:cxn ang="0">
                    <a:pos x="6" y="1"/>
                  </a:cxn>
                  <a:cxn ang="0">
                    <a:pos x="2" y="2"/>
                  </a:cxn>
                  <a:cxn ang="0">
                    <a:pos x="0" y="5"/>
                  </a:cxn>
                  <a:cxn ang="0">
                    <a:pos x="2" y="1"/>
                  </a:cxn>
                  <a:cxn ang="0">
                    <a:pos x="4" y="0"/>
                  </a:cxn>
                  <a:cxn ang="0">
                    <a:pos x="6" y="1"/>
                  </a:cxn>
                </a:cxnLst>
                <a:rect l="0" t="0" r="r" b="b"/>
                <a:pathLst>
                  <a:path w="7" h="5">
                    <a:moveTo>
                      <a:pt x="6" y="1"/>
                    </a:moveTo>
                    <a:cubicBezTo>
                      <a:pt x="5" y="1"/>
                      <a:pt x="3" y="1"/>
                      <a:pt x="2" y="2"/>
                    </a:cubicBezTo>
                    <a:cubicBezTo>
                      <a:pt x="1" y="3"/>
                      <a:pt x="1" y="5"/>
                      <a:pt x="0" y="5"/>
                    </a:cubicBezTo>
                    <a:cubicBezTo>
                      <a:pt x="0" y="4"/>
                      <a:pt x="1" y="2"/>
                      <a:pt x="2" y="1"/>
                    </a:cubicBezTo>
                    <a:cubicBezTo>
                      <a:pt x="2" y="0"/>
                      <a:pt x="3" y="0"/>
                      <a:pt x="4" y="0"/>
                    </a:cubicBezTo>
                    <a:cubicBezTo>
                      <a:pt x="5" y="0"/>
                      <a:pt x="7" y="0"/>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1" name="Freeform 787"/>
              <p:cNvSpPr>
                <a:spLocks/>
              </p:cNvSpPr>
              <p:nvPr/>
            </p:nvSpPr>
            <p:spPr bwMode="auto">
              <a:xfrm>
                <a:off x="933" y="3266"/>
                <a:ext cx="101" cy="99"/>
              </a:xfrm>
              <a:custGeom>
                <a:avLst/>
                <a:gdLst/>
                <a:ahLst/>
                <a:cxnLst>
                  <a:cxn ang="0">
                    <a:pos x="12" y="3"/>
                  </a:cxn>
                  <a:cxn ang="0">
                    <a:pos x="12" y="6"/>
                  </a:cxn>
                  <a:cxn ang="0">
                    <a:pos x="11" y="2"/>
                  </a:cxn>
                  <a:cxn ang="0">
                    <a:pos x="5" y="1"/>
                  </a:cxn>
                  <a:cxn ang="0">
                    <a:pos x="2" y="4"/>
                  </a:cxn>
                  <a:cxn ang="0">
                    <a:pos x="4" y="13"/>
                  </a:cxn>
                  <a:cxn ang="0">
                    <a:pos x="2" y="13"/>
                  </a:cxn>
                  <a:cxn ang="0">
                    <a:pos x="0" y="10"/>
                  </a:cxn>
                  <a:cxn ang="0">
                    <a:pos x="1" y="5"/>
                  </a:cxn>
                  <a:cxn ang="0">
                    <a:pos x="6" y="0"/>
                  </a:cxn>
                  <a:cxn ang="0">
                    <a:pos x="12" y="3"/>
                  </a:cxn>
                </a:cxnLst>
                <a:rect l="0" t="0" r="r" b="b"/>
                <a:pathLst>
                  <a:path w="13" h="13">
                    <a:moveTo>
                      <a:pt x="12" y="3"/>
                    </a:moveTo>
                    <a:cubicBezTo>
                      <a:pt x="13" y="4"/>
                      <a:pt x="13" y="5"/>
                      <a:pt x="12" y="6"/>
                    </a:cubicBezTo>
                    <a:cubicBezTo>
                      <a:pt x="11" y="6"/>
                      <a:pt x="12" y="3"/>
                      <a:pt x="11" y="2"/>
                    </a:cubicBezTo>
                    <a:cubicBezTo>
                      <a:pt x="10" y="1"/>
                      <a:pt x="7" y="1"/>
                      <a:pt x="5" y="1"/>
                    </a:cubicBezTo>
                    <a:cubicBezTo>
                      <a:pt x="4" y="2"/>
                      <a:pt x="3" y="3"/>
                      <a:pt x="2" y="4"/>
                    </a:cubicBezTo>
                    <a:cubicBezTo>
                      <a:pt x="2" y="7"/>
                      <a:pt x="1" y="10"/>
                      <a:pt x="4" y="13"/>
                    </a:cubicBezTo>
                    <a:cubicBezTo>
                      <a:pt x="3" y="13"/>
                      <a:pt x="3" y="13"/>
                      <a:pt x="2" y="13"/>
                    </a:cubicBezTo>
                    <a:lnTo>
                      <a:pt x="0" y="10"/>
                    </a:lnTo>
                    <a:cubicBezTo>
                      <a:pt x="0" y="8"/>
                      <a:pt x="0" y="6"/>
                      <a:pt x="1" y="5"/>
                    </a:cubicBezTo>
                    <a:cubicBezTo>
                      <a:pt x="1" y="2"/>
                      <a:pt x="4" y="0"/>
                      <a:pt x="6" y="0"/>
                    </a:cubicBezTo>
                    <a:cubicBezTo>
                      <a:pt x="9" y="0"/>
                      <a:pt x="11" y="0"/>
                      <a:pt x="1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2" name="Freeform 788"/>
              <p:cNvSpPr>
                <a:spLocks/>
              </p:cNvSpPr>
              <p:nvPr/>
            </p:nvSpPr>
            <p:spPr bwMode="auto">
              <a:xfrm>
                <a:off x="1011" y="3274"/>
                <a:ext cx="55" cy="60"/>
              </a:xfrm>
              <a:custGeom>
                <a:avLst/>
                <a:gdLst/>
                <a:ahLst/>
                <a:cxnLst>
                  <a:cxn ang="0">
                    <a:pos x="7" y="1"/>
                  </a:cxn>
                  <a:cxn ang="0">
                    <a:pos x="3" y="7"/>
                  </a:cxn>
                  <a:cxn ang="0">
                    <a:pos x="0" y="6"/>
                  </a:cxn>
                  <a:cxn ang="0">
                    <a:pos x="0" y="6"/>
                  </a:cxn>
                  <a:cxn ang="0">
                    <a:pos x="3" y="6"/>
                  </a:cxn>
                  <a:cxn ang="0">
                    <a:pos x="6" y="3"/>
                  </a:cxn>
                  <a:cxn ang="0">
                    <a:pos x="6" y="0"/>
                  </a:cxn>
                  <a:cxn ang="0">
                    <a:pos x="7" y="1"/>
                  </a:cxn>
                </a:cxnLst>
                <a:rect l="0" t="0" r="r" b="b"/>
                <a:pathLst>
                  <a:path w="7" h="8">
                    <a:moveTo>
                      <a:pt x="7" y="1"/>
                    </a:moveTo>
                    <a:cubicBezTo>
                      <a:pt x="7" y="4"/>
                      <a:pt x="5" y="6"/>
                      <a:pt x="3" y="7"/>
                    </a:cubicBezTo>
                    <a:cubicBezTo>
                      <a:pt x="2" y="8"/>
                      <a:pt x="1" y="7"/>
                      <a:pt x="0" y="6"/>
                    </a:cubicBezTo>
                    <a:cubicBezTo>
                      <a:pt x="0" y="6"/>
                      <a:pt x="0" y="6"/>
                      <a:pt x="0" y="6"/>
                    </a:cubicBezTo>
                    <a:cubicBezTo>
                      <a:pt x="1" y="6"/>
                      <a:pt x="2" y="6"/>
                      <a:pt x="3" y="6"/>
                    </a:cubicBezTo>
                    <a:cubicBezTo>
                      <a:pt x="5" y="5"/>
                      <a:pt x="5" y="4"/>
                      <a:pt x="6" y="3"/>
                    </a:cubicBezTo>
                    <a:cubicBezTo>
                      <a:pt x="6" y="2"/>
                      <a:pt x="5" y="0"/>
                      <a:pt x="6" y="0"/>
                    </a:cubicBezTo>
                    <a:cubicBezTo>
                      <a:pt x="6" y="0"/>
                      <a:pt x="7" y="1"/>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3" name="Freeform 789"/>
              <p:cNvSpPr>
                <a:spLocks/>
              </p:cNvSpPr>
              <p:nvPr/>
            </p:nvSpPr>
            <p:spPr bwMode="auto">
              <a:xfrm>
                <a:off x="847" y="3311"/>
                <a:ext cx="78" cy="54"/>
              </a:xfrm>
              <a:custGeom>
                <a:avLst/>
                <a:gdLst/>
                <a:ahLst/>
                <a:cxnLst>
                  <a:cxn ang="0">
                    <a:pos x="10" y="1"/>
                  </a:cxn>
                  <a:cxn ang="0">
                    <a:pos x="9" y="5"/>
                  </a:cxn>
                  <a:cxn ang="0">
                    <a:pos x="7" y="6"/>
                  </a:cxn>
                  <a:cxn ang="0">
                    <a:pos x="4" y="3"/>
                  </a:cxn>
                  <a:cxn ang="0">
                    <a:pos x="0" y="4"/>
                  </a:cxn>
                  <a:cxn ang="0">
                    <a:pos x="3" y="2"/>
                  </a:cxn>
                  <a:cxn ang="0">
                    <a:pos x="7" y="3"/>
                  </a:cxn>
                  <a:cxn ang="0">
                    <a:pos x="7" y="5"/>
                  </a:cxn>
                  <a:cxn ang="0">
                    <a:pos x="9" y="4"/>
                  </a:cxn>
                  <a:cxn ang="0">
                    <a:pos x="6" y="0"/>
                  </a:cxn>
                  <a:cxn ang="0">
                    <a:pos x="6" y="0"/>
                  </a:cxn>
                  <a:cxn ang="0">
                    <a:pos x="6" y="0"/>
                  </a:cxn>
                  <a:cxn ang="0">
                    <a:pos x="10" y="1"/>
                  </a:cxn>
                </a:cxnLst>
                <a:rect l="0" t="0" r="r" b="b"/>
                <a:pathLst>
                  <a:path w="10" h="7">
                    <a:moveTo>
                      <a:pt x="10" y="1"/>
                    </a:moveTo>
                    <a:cubicBezTo>
                      <a:pt x="10" y="2"/>
                      <a:pt x="10" y="4"/>
                      <a:pt x="9" y="5"/>
                    </a:cubicBezTo>
                    <a:cubicBezTo>
                      <a:pt x="8" y="6"/>
                      <a:pt x="7" y="7"/>
                      <a:pt x="7" y="6"/>
                    </a:cubicBezTo>
                    <a:cubicBezTo>
                      <a:pt x="6" y="5"/>
                      <a:pt x="6" y="3"/>
                      <a:pt x="4" y="3"/>
                    </a:cubicBezTo>
                    <a:cubicBezTo>
                      <a:pt x="2" y="2"/>
                      <a:pt x="1" y="4"/>
                      <a:pt x="0" y="4"/>
                    </a:cubicBezTo>
                    <a:cubicBezTo>
                      <a:pt x="0" y="2"/>
                      <a:pt x="2" y="2"/>
                      <a:pt x="3" y="2"/>
                    </a:cubicBezTo>
                    <a:cubicBezTo>
                      <a:pt x="4" y="2"/>
                      <a:pt x="6" y="2"/>
                      <a:pt x="7" y="3"/>
                    </a:cubicBezTo>
                    <a:cubicBezTo>
                      <a:pt x="7" y="4"/>
                      <a:pt x="7" y="4"/>
                      <a:pt x="7" y="5"/>
                    </a:cubicBezTo>
                    <a:cubicBezTo>
                      <a:pt x="8" y="5"/>
                      <a:pt x="8" y="4"/>
                      <a:pt x="9" y="4"/>
                    </a:cubicBezTo>
                    <a:cubicBezTo>
                      <a:pt x="9" y="1"/>
                      <a:pt x="7" y="1"/>
                      <a:pt x="6" y="0"/>
                    </a:cubicBezTo>
                    <a:lnTo>
                      <a:pt x="6" y="0"/>
                    </a:lnTo>
                    <a:lnTo>
                      <a:pt x="6" y="0"/>
                    </a:lnTo>
                    <a:cubicBezTo>
                      <a:pt x="7" y="0"/>
                      <a:pt x="9" y="0"/>
                      <a:pt x="10"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4" name="Freeform 790"/>
              <p:cNvSpPr>
                <a:spLocks/>
              </p:cNvSpPr>
              <p:nvPr/>
            </p:nvSpPr>
            <p:spPr bwMode="auto">
              <a:xfrm>
                <a:off x="784" y="3342"/>
                <a:ext cx="63" cy="121"/>
              </a:xfrm>
              <a:custGeom>
                <a:avLst/>
                <a:gdLst/>
                <a:ahLst/>
                <a:cxnLst>
                  <a:cxn ang="0">
                    <a:pos x="7" y="1"/>
                  </a:cxn>
                  <a:cxn ang="0">
                    <a:pos x="8" y="8"/>
                  </a:cxn>
                  <a:cxn ang="0">
                    <a:pos x="7" y="10"/>
                  </a:cxn>
                  <a:cxn ang="0">
                    <a:pos x="3" y="15"/>
                  </a:cxn>
                  <a:cxn ang="0">
                    <a:pos x="1" y="15"/>
                  </a:cxn>
                  <a:cxn ang="0">
                    <a:pos x="1" y="13"/>
                  </a:cxn>
                  <a:cxn ang="0">
                    <a:pos x="4" y="12"/>
                  </a:cxn>
                  <a:cxn ang="0">
                    <a:pos x="6" y="6"/>
                  </a:cxn>
                  <a:cxn ang="0">
                    <a:pos x="5" y="2"/>
                  </a:cxn>
                  <a:cxn ang="0">
                    <a:pos x="4" y="1"/>
                  </a:cxn>
                  <a:cxn ang="0">
                    <a:pos x="7" y="1"/>
                  </a:cxn>
                </a:cxnLst>
                <a:rect l="0" t="0" r="r" b="b"/>
                <a:pathLst>
                  <a:path w="8" h="16">
                    <a:moveTo>
                      <a:pt x="7" y="1"/>
                    </a:moveTo>
                    <a:cubicBezTo>
                      <a:pt x="7" y="4"/>
                      <a:pt x="7" y="6"/>
                      <a:pt x="8" y="8"/>
                    </a:cubicBezTo>
                    <a:cubicBezTo>
                      <a:pt x="7" y="8"/>
                      <a:pt x="8" y="9"/>
                      <a:pt x="7" y="10"/>
                    </a:cubicBezTo>
                    <a:cubicBezTo>
                      <a:pt x="6" y="11"/>
                      <a:pt x="4" y="13"/>
                      <a:pt x="3" y="15"/>
                    </a:cubicBezTo>
                    <a:cubicBezTo>
                      <a:pt x="2" y="15"/>
                      <a:pt x="1" y="16"/>
                      <a:pt x="1" y="15"/>
                    </a:cubicBezTo>
                    <a:cubicBezTo>
                      <a:pt x="1" y="15"/>
                      <a:pt x="0" y="14"/>
                      <a:pt x="1" y="13"/>
                    </a:cubicBezTo>
                    <a:cubicBezTo>
                      <a:pt x="3" y="15"/>
                      <a:pt x="3" y="12"/>
                      <a:pt x="4" y="12"/>
                    </a:cubicBezTo>
                    <a:cubicBezTo>
                      <a:pt x="5" y="10"/>
                      <a:pt x="7" y="9"/>
                      <a:pt x="6" y="6"/>
                    </a:cubicBezTo>
                    <a:cubicBezTo>
                      <a:pt x="5" y="5"/>
                      <a:pt x="6" y="3"/>
                      <a:pt x="5" y="2"/>
                    </a:cubicBezTo>
                    <a:lnTo>
                      <a:pt x="4" y="1"/>
                    </a:lnTo>
                    <a:cubicBezTo>
                      <a:pt x="5" y="0"/>
                      <a:pt x="6" y="1"/>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5" name="Freeform 791"/>
              <p:cNvSpPr>
                <a:spLocks/>
              </p:cNvSpPr>
              <p:nvPr/>
            </p:nvSpPr>
            <p:spPr bwMode="auto">
              <a:xfrm>
                <a:off x="714" y="3349"/>
                <a:ext cx="93" cy="91"/>
              </a:xfrm>
              <a:custGeom>
                <a:avLst/>
                <a:gdLst/>
                <a:ahLst/>
                <a:cxnLst>
                  <a:cxn ang="0">
                    <a:pos x="11" y="6"/>
                  </a:cxn>
                  <a:cxn ang="0">
                    <a:pos x="11" y="9"/>
                  </a:cxn>
                  <a:cxn ang="0">
                    <a:pos x="10" y="12"/>
                  </a:cxn>
                  <a:cxn ang="0">
                    <a:pos x="10" y="7"/>
                  </a:cxn>
                  <a:cxn ang="0">
                    <a:pos x="3" y="3"/>
                  </a:cxn>
                  <a:cxn ang="0">
                    <a:pos x="0" y="3"/>
                  </a:cxn>
                  <a:cxn ang="0">
                    <a:pos x="3" y="1"/>
                  </a:cxn>
                  <a:cxn ang="0">
                    <a:pos x="11" y="6"/>
                  </a:cxn>
                </a:cxnLst>
                <a:rect l="0" t="0" r="r" b="b"/>
                <a:pathLst>
                  <a:path w="12" h="12">
                    <a:moveTo>
                      <a:pt x="11" y="6"/>
                    </a:moveTo>
                    <a:cubicBezTo>
                      <a:pt x="12" y="7"/>
                      <a:pt x="11" y="8"/>
                      <a:pt x="11" y="9"/>
                    </a:cubicBezTo>
                    <a:cubicBezTo>
                      <a:pt x="11" y="10"/>
                      <a:pt x="11" y="12"/>
                      <a:pt x="10" y="12"/>
                    </a:cubicBezTo>
                    <a:cubicBezTo>
                      <a:pt x="10" y="10"/>
                      <a:pt x="11" y="8"/>
                      <a:pt x="10" y="7"/>
                    </a:cubicBezTo>
                    <a:cubicBezTo>
                      <a:pt x="8" y="5"/>
                      <a:pt x="6" y="2"/>
                      <a:pt x="3" y="3"/>
                    </a:cubicBezTo>
                    <a:cubicBezTo>
                      <a:pt x="2" y="3"/>
                      <a:pt x="1" y="4"/>
                      <a:pt x="0" y="3"/>
                    </a:cubicBezTo>
                    <a:cubicBezTo>
                      <a:pt x="1" y="2"/>
                      <a:pt x="2" y="1"/>
                      <a:pt x="3" y="1"/>
                    </a:cubicBezTo>
                    <a:cubicBezTo>
                      <a:pt x="7" y="0"/>
                      <a:pt x="8" y="4"/>
                      <a:pt x="11"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6" name="Freeform 792"/>
              <p:cNvSpPr>
                <a:spLocks/>
              </p:cNvSpPr>
              <p:nvPr/>
            </p:nvSpPr>
            <p:spPr bwMode="auto">
              <a:xfrm>
                <a:off x="620" y="3357"/>
                <a:ext cx="54" cy="91"/>
              </a:xfrm>
              <a:custGeom>
                <a:avLst/>
                <a:gdLst/>
                <a:ahLst/>
                <a:cxnLst>
                  <a:cxn ang="0">
                    <a:pos x="6" y="2"/>
                  </a:cxn>
                  <a:cxn ang="0">
                    <a:pos x="5" y="11"/>
                  </a:cxn>
                  <a:cxn ang="0">
                    <a:pos x="2" y="10"/>
                  </a:cxn>
                  <a:cxn ang="0">
                    <a:pos x="2" y="10"/>
                  </a:cxn>
                  <a:cxn ang="0">
                    <a:pos x="2" y="9"/>
                  </a:cxn>
                  <a:cxn ang="0">
                    <a:pos x="5" y="9"/>
                  </a:cxn>
                  <a:cxn ang="0">
                    <a:pos x="3" y="1"/>
                  </a:cxn>
                  <a:cxn ang="0">
                    <a:pos x="1" y="2"/>
                  </a:cxn>
                  <a:cxn ang="0">
                    <a:pos x="2" y="0"/>
                  </a:cxn>
                  <a:cxn ang="0">
                    <a:pos x="6" y="2"/>
                  </a:cxn>
                </a:cxnLst>
                <a:rect l="0" t="0" r="r" b="b"/>
                <a:pathLst>
                  <a:path w="7" h="12">
                    <a:moveTo>
                      <a:pt x="6" y="2"/>
                    </a:moveTo>
                    <a:cubicBezTo>
                      <a:pt x="7" y="5"/>
                      <a:pt x="7" y="9"/>
                      <a:pt x="5" y="11"/>
                    </a:cubicBezTo>
                    <a:cubicBezTo>
                      <a:pt x="4" y="11"/>
                      <a:pt x="2" y="12"/>
                      <a:pt x="2" y="10"/>
                    </a:cubicBezTo>
                    <a:cubicBezTo>
                      <a:pt x="2" y="10"/>
                      <a:pt x="2" y="10"/>
                      <a:pt x="2" y="10"/>
                    </a:cubicBezTo>
                    <a:cubicBezTo>
                      <a:pt x="2" y="10"/>
                      <a:pt x="2" y="10"/>
                      <a:pt x="2" y="9"/>
                    </a:cubicBezTo>
                    <a:cubicBezTo>
                      <a:pt x="3" y="9"/>
                      <a:pt x="4" y="10"/>
                      <a:pt x="5" y="9"/>
                    </a:cubicBezTo>
                    <a:cubicBezTo>
                      <a:pt x="5" y="6"/>
                      <a:pt x="6" y="3"/>
                      <a:pt x="3" y="1"/>
                    </a:cubicBezTo>
                    <a:cubicBezTo>
                      <a:pt x="2" y="1"/>
                      <a:pt x="2" y="2"/>
                      <a:pt x="1" y="2"/>
                    </a:cubicBezTo>
                    <a:cubicBezTo>
                      <a:pt x="0" y="1"/>
                      <a:pt x="2" y="1"/>
                      <a:pt x="2" y="0"/>
                    </a:cubicBezTo>
                    <a:cubicBezTo>
                      <a:pt x="4" y="0"/>
                      <a:pt x="5" y="0"/>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7" name="Freeform 793"/>
              <p:cNvSpPr>
                <a:spLocks/>
              </p:cNvSpPr>
              <p:nvPr/>
            </p:nvSpPr>
            <p:spPr bwMode="auto">
              <a:xfrm>
                <a:off x="674" y="3387"/>
                <a:ext cx="40" cy="53"/>
              </a:xfrm>
              <a:custGeom>
                <a:avLst/>
                <a:gdLst/>
                <a:ahLst/>
                <a:cxnLst>
                  <a:cxn ang="0">
                    <a:pos x="5" y="3"/>
                  </a:cxn>
                  <a:cxn ang="0">
                    <a:pos x="0" y="7"/>
                  </a:cxn>
                  <a:cxn ang="0">
                    <a:pos x="4" y="1"/>
                  </a:cxn>
                  <a:cxn ang="0">
                    <a:pos x="4" y="0"/>
                  </a:cxn>
                  <a:cxn ang="0">
                    <a:pos x="5" y="3"/>
                  </a:cxn>
                </a:cxnLst>
                <a:rect l="0" t="0" r="r" b="b"/>
                <a:pathLst>
                  <a:path w="5" h="7">
                    <a:moveTo>
                      <a:pt x="5" y="3"/>
                    </a:moveTo>
                    <a:cubicBezTo>
                      <a:pt x="5" y="5"/>
                      <a:pt x="2" y="6"/>
                      <a:pt x="0" y="7"/>
                    </a:cubicBezTo>
                    <a:cubicBezTo>
                      <a:pt x="1" y="5"/>
                      <a:pt x="4" y="4"/>
                      <a:pt x="4" y="1"/>
                    </a:cubicBezTo>
                    <a:lnTo>
                      <a:pt x="4" y="0"/>
                    </a:lnTo>
                    <a:cubicBezTo>
                      <a:pt x="5" y="0"/>
                      <a:pt x="5" y="2"/>
                      <a:pt x="5"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8" name="Freeform 794"/>
              <p:cNvSpPr>
                <a:spLocks/>
              </p:cNvSpPr>
              <p:nvPr/>
            </p:nvSpPr>
            <p:spPr bwMode="auto">
              <a:xfrm>
                <a:off x="854" y="3410"/>
                <a:ext cx="110" cy="121"/>
              </a:xfrm>
              <a:custGeom>
                <a:avLst/>
                <a:gdLst/>
                <a:ahLst/>
                <a:cxnLst>
                  <a:cxn ang="0">
                    <a:pos x="7" y="1"/>
                  </a:cxn>
                  <a:cxn ang="0">
                    <a:pos x="9" y="4"/>
                  </a:cxn>
                  <a:cxn ang="0">
                    <a:pos x="14" y="8"/>
                  </a:cxn>
                  <a:cxn ang="0">
                    <a:pos x="9" y="16"/>
                  </a:cxn>
                  <a:cxn ang="0">
                    <a:pos x="8" y="15"/>
                  </a:cxn>
                  <a:cxn ang="0">
                    <a:pos x="8" y="13"/>
                  </a:cxn>
                  <a:cxn ang="0">
                    <a:pos x="9" y="14"/>
                  </a:cxn>
                  <a:cxn ang="0">
                    <a:pos x="12" y="8"/>
                  </a:cxn>
                  <a:cxn ang="0">
                    <a:pos x="8" y="5"/>
                  </a:cxn>
                  <a:cxn ang="0">
                    <a:pos x="5" y="2"/>
                  </a:cxn>
                  <a:cxn ang="0">
                    <a:pos x="3" y="1"/>
                  </a:cxn>
                  <a:cxn ang="0">
                    <a:pos x="1" y="3"/>
                  </a:cxn>
                  <a:cxn ang="0">
                    <a:pos x="3" y="0"/>
                  </a:cxn>
                  <a:cxn ang="0">
                    <a:pos x="7" y="1"/>
                  </a:cxn>
                </a:cxnLst>
                <a:rect l="0" t="0" r="r" b="b"/>
                <a:pathLst>
                  <a:path w="14" h="16">
                    <a:moveTo>
                      <a:pt x="7" y="1"/>
                    </a:moveTo>
                    <a:cubicBezTo>
                      <a:pt x="7" y="3"/>
                      <a:pt x="8" y="3"/>
                      <a:pt x="9" y="4"/>
                    </a:cubicBezTo>
                    <a:cubicBezTo>
                      <a:pt x="11" y="5"/>
                      <a:pt x="13" y="6"/>
                      <a:pt x="14" y="8"/>
                    </a:cubicBezTo>
                    <a:cubicBezTo>
                      <a:pt x="14" y="11"/>
                      <a:pt x="12" y="14"/>
                      <a:pt x="9" y="16"/>
                    </a:cubicBezTo>
                    <a:cubicBezTo>
                      <a:pt x="9" y="16"/>
                      <a:pt x="8" y="16"/>
                      <a:pt x="8" y="15"/>
                    </a:cubicBezTo>
                    <a:cubicBezTo>
                      <a:pt x="8" y="14"/>
                      <a:pt x="8" y="13"/>
                      <a:pt x="8" y="13"/>
                    </a:cubicBezTo>
                    <a:cubicBezTo>
                      <a:pt x="8" y="14"/>
                      <a:pt x="8" y="14"/>
                      <a:pt x="9" y="14"/>
                    </a:cubicBezTo>
                    <a:cubicBezTo>
                      <a:pt x="11" y="13"/>
                      <a:pt x="13" y="11"/>
                      <a:pt x="12" y="8"/>
                    </a:cubicBezTo>
                    <a:cubicBezTo>
                      <a:pt x="11" y="6"/>
                      <a:pt x="9" y="6"/>
                      <a:pt x="8" y="5"/>
                    </a:cubicBezTo>
                    <a:cubicBezTo>
                      <a:pt x="7" y="4"/>
                      <a:pt x="5" y="4"/>
                      <a:pt x="5" y="2"/>
                    </a:cubicBezTo>
                    <a:cubicBezTo>
                      <a:pt x="5" y="1"/>
                      <a:pt x="4" y="1"/>
                      <a:pt x="3" y="1"/>
                    </a:cubicBezTo>
                    <a:lnTo>
                      <a:pt x="1" y="3"/>
                    </a:lnTo>
                    <a:cubicBezTo>
                      <a:pt x="0" y="2"/>
                      <a:pt x="2" y="1"/>
                      <a:pt x="3" y="0"/>
                    </a:cubicBezTo>
                    <a:cubicBezTo>
                      <a:pt x="4" y="0"/>
                      <a:pt x="6"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19" name="Freeform 795"/>
              <p:cNvSpPr>
                <a:spLocks/>
              </p:cNvSpPr>
              <p:nvPr/>
            </p:nvSpPr>
            <p:spPr bwMode="auto">
              <a:xfrm>
                <a:off x="620" y="3448"/>
                <a:ext cx="47" cy="23"/>
              </a:xfrm>
              <a:custGeom>
                <a:avLst/>
                <a:gdLst/>
                <a:ahLst/>
                <a:cxnLst>
                  <a:cxn ang="0">
                    <a:pos x="6" y="1"/>
                  </a:cxn>
                  <a:cxn ang="0">
                    <a:pos x="6" y="1"/>
                  </a:cxn>
                  <a:cxn ang="0">
                    <a:pos x="3" y="3"/>
                  </a:cxn>
                  <a:cxn ang="0">
                    <a:pos x="0" y="1"/>
                  </a:cxn>
                  <a:cxn ang="0">
                    <a:pos x="0" y="0"/>
                  </a:cxn>
                  <a:cxn ang="0">
                    <a:pos x="6" y="1"/>
                  </a:cxn>
                </a:cxnLst>
                <a:rect l="0" t="0" r="r" b="b"/>
                <a:pathLst>
                  <a:path w="6" h="3">
                    <a:moveTo>
                      <a:pt x="6" y="1"/>
                    </a:moveTo>
                    <a:cubicBezTo>
                      <a:pt x="6" y="0"/>
                      <a:pt x="6" y="1"/>
                      <a:pt x="6" y="1"/>
                    </a:cubicBezTo>
                    <a:cubicBezTo>
                      <a:pt x="6" y="2"/>
                      <a:pt x="4" y="3"/>
                      <a:pt x="3" y="3"/>
                    </a:cubicBezTo>
                    <a:cubicBezTo>
                      <a:pt x="2" y="3"/>
                      <a:pt x="1" y="2"/>
                      <a:pt x="0" y="1"/>
                    </a:cubicBezTo>
                    <a:lnTo>
                      <a:pt x="0" y="0"/>
                    </a:lnTo>
                    <a:cubicBezTo>
                      <a:pt x="2" y="0"/>
                      <a:pt x="4" y="2"/>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0" name="Freeform 796"/>
              <p:cNvSpPr>
                <a:spLocks/>
              </p:cNvSpPr>
              <p:nvPr/>
            </p:nvSpPr>
            <p:spPr bwMode="auto">
              <a:xfrm>
                <a:off x="862" y="3455"/>
                <a:ext cx="78" cy="46"/>
              </a:xfrm>
              <a:custGeom>
                <a:avLst/>
                <a:gdLst/>
                <a:ahLst/>
                <a:cxnLst>
                  <a:cxn ang="0">
                    <a:pos x="9" y="3"/>
                  </a:cxn>
                  <a:cxn ang="0">
                    <a:pos x="9" y="6"/>
                  </a:cxn>
                  <a:cxn ang="0">
                    <a:pos x="8" y="6"/>
                  </a:cxn>
                  <a:cxn ang="0">
                    <a:pos x="7" y="3"/>
                  </a:cxn>
                  <a:cxn ang="0">
                    <a:pos x="4" y="3"/>
                  </a:cxn>
                  <a:cxn ang="0">
                    <a:pos x="2" y="2"/>
                  </a:cxn>
                  <a:cxn ang="0">
                    <a:pos x="0" y="3"/>
                  </a:cxn>
                  <a:cxn ang="0">
                    <a:pos x="5" y="0"/>
                  </a:cxn>
                  <a:cxn ang="0">
                    <a:pos x="9" y="3"/>
                  </a:cxn>
                </a:cxnLst>
                <a:rect l="0" t="0" r="r" b="b"/>
                <a:pathLst>
                  <a:path w="10" h="6">
                    <a:moveTo>
                      <a:pt x="9" y="3"/>
                    </a:moveTo>
                    <a:cubicBezTo>
                      <a:pt x="10" y="4"/>
                      <a:pt x="9" y="5"/>
                      <a:pt x="9" y="6"/>
                    </a:cubicBezTo>
                    <a:lnTo>
                      <a:pt x="8" y="6"/>
                    </a:lnTo>
                    <a:cubicBezTo>
                      <a:pt x="8" y="5"/>
                      <a:pt x="8" y="4"/>
                      <a:pt x="7" y="3"/>
                    </a:cubicBezTo>
                    <a:cubicBezTo>
                      <a:pt x="7" y="4"/>
                      <a:pt x="5" y="4"/>
                      <a:pt x="4" y="3"/>
                    </a:cubicBezTo>
                    <a:cubicBezTo>
                      <a:pt x="4" y="2"/>
                      <a:pt x="3" y="2"/>
                      <a:pt x="2" y="2"/>
                    </a:cubicBezTo>
                    <a:cubicBezTo>
                      <a:pt x="1" y="3"/>
                      <a:pt x="0" y="3"/>
                      <a:pt x="0" y="3"/>
                    </a:cubicBezTo>
                    <a:cubicBezTo>
                      <a:pt x="1" y="1"/>
                      <a:pt x="3" y="1"/>
                      <a:pt x="5" y="0"/>
                    </a:cubicBezTo>
                    <a:cubicBezTo>
                      <a:pt x="7" y="0"/>
                      <a:pt x="8" y="2"/>
                      <a:pt x="9"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1" name="Freeform 797"/>
              <p:cNvSpPr>
                <a:spLocks/>
              </p:cNvSpPr>
              <p:nvPr/>
            </p:nvSpPr>
            <p:spPr bwMode="auto">
              <a:xfrm>
                <a:off x="1081" y="3463"/>
                <a:ext cx="32" cy="61"/>
              </a:xfrm>
              <a:custGeom>
                <a:avLst/>
                <a:gdLst/>
                <a:ahLst/>
                <a:cxnLst>
                  <a:cxn ang="0">
                    <a:pos x="4" y="0"/>
                  </a:cxn>
                  <a:cxn ang="0">
                    <a:pos x="1" y="3"/>
                  </a:cxn>
                  <a:cxn ang="0">
                    <a:pos x="4" y="7"/>
                  </a:cxn>
                  <a:cxn ang="0">
                    <a:pos x="3" y="7"/>
                  </a:cxn>
                  <a:cxn ang="0">
                    <a:pos x="1" y="4"/>
                  </a:cxn>
                  <a:cxn ang="0">
                    <a:pos x="3" y="0"/>
                  </a:cxn>
                  <a:cxn ang="0">
                    <a:pos x="4" y="0"/>
                  </a:cxn>
                </a:cxnLst>
                <a:rect l="0" t="0" r="r" b="b"/>
                <a:pathLst>
                  <a:path w="4" h="8">
                    <a:moveTo>
                      <a:pt x="4" y="0"/>
                    </a:moveTo>
                    <a:cubicBezTo>
                      <a:pt x="3" y="1"/>
                      <a:pt x="2" y="1"/>
                      <a:pt x="1" y="3"/>
                    </a:cubicBezTo>
                    <a:cubicBezTo>
                      <a:pt x="1" y="5"/>
                      <a:pt x="3" y="6"/>
                      <a:pt x="4" y="7"/>
                    </a:cubicBezTo>
                    <a:cubicBezTo>
                      <a:pt x="4" y="8"/>
                      <a:pt x="3" y="7"/>
                      <a:pt x="3" y="7"/>
                    </a:cubicBezTo>
                    <a:cubicBezTo>
                      <a:pt x="1" y="7"/>
                      <a:pt x="1" y="5"/>
                      <a:pt x="1" y="4"/>
                    </a:cubicBezTo>
                    <a:cubicBezTo>
                      <a:pt x="0" y="2"/>
                      <a:pt x="2" y="1"/>
                      <a:pt x="3" y="0"/>
                    </a:cubicBezTo>
                    <a:cubicBezTo>
                      <a:pt x="3" y="0"/>
                      <a:pt x="4" y="0"/>
                      <a:pt x="4"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2" name="Freeform 798"/>
              <p:cNvSpPr>
                <a:spLocks/>
              </p:cNvSpPr>
              <p:nvPr/>
            </p:nvSpPr>
            <p:spPr bwMode="auto">
              <a:xfrm>
                <a:off x="839" y="3493"/>
                <a:ext cx="47" cy="53"/>
              </a:xfrm>
              <a:custGeom>
                <a:avLst/>
                <a:gdLst/>
                <a:ahLst/>
                <a:cxnLst>
                  <a:cxn ang="0">
                    <a:pos x="6" y="1"/>
                  </a:cxn>
                  <a:cxn ang="0">
                    <a:pos x="6" y="1"/>
                  </a:cxn>
                  <a:cxn ang="0">
                    <a:pos x="3" y="1"/>
                  </a:cxn>
                  <a:cxn ang="0">
                    <a:pos x="0" y="6"/>
                  </a:cxn>
                  <a:cxn ang="0">
                    <a:pos x="1" y="1"/>
                  </a:cxn>
                  <a:cxn ang="0">
                    <a:pos x="6" y="1"/>
                  </a:cxn>
                </a:cxnLst>
                <a:rect l="0" t="0" r="r" b="b"/>
                <a:pathLst>
                  <a:path w="6" h="7">
                    <a:moveTo>
                      <a:pt x="6" y="1"/>
                    </a:moveTo>
                    <a:lnTo>
                      <a:pt x="6" y="1"/>
                    </a:lnTo>
                    <a:cubicBezTo>
                      <a:pt x="5" y="1"/>
                      <a:pt x="4" y="1"/>
                      <a:pt x="3" y="1"/>
                    </a:cubicBezTo>
                    <a:cubicBezTo>
                      <a:pt x="0" y="2"/>
                      <a:pt x="4" y="7"/>
                      <a:pt x="0" y="6"/>
                    </a:cubicBezTo>
                    <a:cubicBezTo>
                      <a:pt x="0" y="4"/>
                      <a:pt x="0" y="2"/>
                      <a:pt x="1" y="1"/>
                    </a:cubicBezTo>
                    <a:cubicBezTo>
                      <a:pt x="3" y="0"/>
                      <a:pt x="5" y="0"/>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3" name="Freeform 799"/>
              <p:cNvSpPr>
                <a:spLocks/>
              </p:cNvSpPr>
              <p:nvPr/>
            </p:nvSpPr>
            <p:spPr bwMode="auto">
              <a:xfrm>
                <a:off x="1167" y="3501"/>
                <a:ext cx="8" cy="7"/>
              </a:xfrm>
              <a:custGeom>
                <a:avLst/>
                <a:gdLst/>
                <a:ahLst/>
                <a:cxnLst>
                  <a:cxn ang="0">
                    <a:pos x="1" y="0"/>
                  </a:cxn>
                  <a:cxn ang="0">
                    <a:pos x="0" y="1"/>
                  </a:cxn>
                  <a:cxn ang="0">
                    <a:pos x="0" y="1"/>
                  </a:cxn>
                  <a:cxn ang="0">
                    <a:pos x="0" y="0"/>
                  </a:cxn>
                  <a:cxn ang="0">
                    <a:pos x="1" y="0"/>
                  </a:cxn>
                </a:cxnLst>
                <a:rect l="0" t="0" r="r" b="b"/>
                <a:pathLst>
                  <a:path w="1" h="1">
                    <a:moveTo>
                      <a:pt x="1" y="0"/>
                    </a:moveTo>
                    <a:cubicBezTo>
                      <a:pt x="1" y="0"/>
                      <a:pt x="1" y="1"/>
                      <a:pt x="0" y="1"/>
                    </a:cubicBezTo>
                    <a:lnTo>
                      <a:pt x="0" y="1"/>
                    </a:lnTo>
                    <a:lnTo>
                      <a:pt x="0" y="0"/>
                    </a:lnTo>
                    <a:lnTo>
                      <a:pt x="1"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4" name="Freeform 800"/>
              <p:cNvSpPr>
                <a:spLocks/>
              </p:cNvSpPr>
              <p:nvPr/>
            </p:nvSpPr>
            <p:spPr bwMode="auto">
              <a:xfrm>
                <a:off x="753" y="3501"/>
                <a:ext cx="62" cy="53"/>
              </a:xfrm>
              <a:custGeom>
                <a:avLst/>
                <a:gdLst/>
                <a:ahLst/>
                <a:cxnLst>
                  <a:cxn ang="0">
                    <a:pos x="8" y="4"/>
                  </a:cxn>
                  <a:cxn ang="0">
                    <a:pos x="7" y="7"/>
                  </a:cxn>
                  <a:cxn ang="0">
                    <a:pos x="6" y="7"/>
                  </a:cxn>
                  <a:cxn ang="0">
                    <a:pos x="4" y="5"/>
                  </a:cxn>
                  <a:cxn ang="0">
                    <a:pos x="0" y="7"/>
                  </a:cxn>
                  <a:cxn ang="0">
                    <a:pos x="1" y="5"/>
                  </a:cxn>
                  <a:cxn ang="0">
                    <a:pos x="5" y="4"/>
                  </a:cxn>
                  <a:cxn ang="0">
                    <a:pos x="6" y="5"/>
                  </a:cxn>
                  <a:cxn ang="0">
                    <a:pos x="4" y="1"/>
                  </a:cxn>
                  <a:cxn ang="0">
                    <a:pos x="2" y="1"/>
                  </a:cxn>
                  <a:cxn ang="0">
                    <a:pos x="4" y="0"/>
                  </a:cxn>
                  <a:cxn ang="0">
                    <a:pos x="8" y="4"/>
                  </a:cxn>
                </a:cxnLst>
                <a:rect l="0" t="0" r="r" b="b"/>
                <a:pathLst>
                  <a:path w="8" h="7">
                    <a:moveTo>
                      <a:pt x="8" y="4"/>
                    </a:moveTo>
                    <a:cubicBezTo>
                      <a:pt x="8" y="6"/>
                      <a:pt x="8" y="7"/>
                      <a:pt x="7" y="7"/>
                    </a:cubicBezTo>
                    <a:lnTo>
                      <a:pt x="6" y="7"/>
                    </a:lnTo>
                    <a:cubicBezTo>
                      <a:pt x="7" y="6"/>
                      <a:pt x="5" y="6"/>
                      <a:pt x="4" y="5"/>
                    </a:cubicBezTo>
                    <a:cubicBezTo>
                      <a:pt x="3" y="5"/>
                      <a:pt x="1" y="6"/>
                      <a:pt x="0" y="7"/>
                    </a:cubicBezTo>
                    <a:cubicBezTo>
                      <a:pt x="0" y="6"/>
                      <a:pt x="1" y="6"/>
                      <a:pt x="1" y="5"/>
                    </a:cubicBezTo>
                    <a:cubicBezTo>
                      <a:pt x="2" y="4"/>
                      <a:pt x="4" y="4"/>
                      <a:pt x="5" y="4"/>
                    </a:cubicBezTo>
                    <a:cubicBezTo>
                      <a:pt x="5" y="5"/>
                      <a:pt x="6" y="5"/>
                      <a:pt x="6" y="5"/>
                    </a:cubicBezTo>
                    <a:cubicBezTo>
                      <a:pt x="6" y="4"/>
                      <a:pt x="5" y="2"/>
                      <a:pt x="4" y="1"/>
                    </a:cubicBezTo>
                    <a:lnTo>
                      <a:pt x="2" y="1"/>
                    </a:lnTo>
                    <a:cubicBezTo>
                      <a:pt x="2" y="0"/>
                      <a:pt x="3" y="0"/>
                      <a:pt x="4" y="0"/>
                    </a:cubicBezTo>
                    <a:cubicBezTo>
                      <a:pt x="7" y="0"/>
                      <a:pt x="7" y="3"/>
                      <a:pt x="8"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5" name="Freeform 801"/>
              <p:cNvSpPr>
                <a:spLocks/>
              </p:cNvSpPr>
              <p:nvPr/>
            </p:nvSpPr>
            <p:spPr bwMode="auto">
              <a:xfrm>
                <a:off x="3280" y="3554"/>
                <a:ext cx="23" cy="45"/>
              </a:xfrm>
              <a:custGeom>
                <a:avLst/>
                <a:gdLst/>
                <a:ahLst/>
                <a:cxnLst>
                  <a:cxn ang="0">
                    <a:pos x="3" y="2"/>
                  </a:cxn>
                  <a:cxn ang="0">
                    <a:pos x="3" y="2"/>
                  </a:cxn>
                  <a:cxn ang="0">
                    <a:pos x="2" y="2"/>
                  </a:cxn>
                  <a:cxn ang="0">
                    <a:pos x="1" y="6"/>
                  </a:cxn>
                  <a:cxn ang="0">
                    <a:pos x="1" y="1"/>
                  </a:cxn>
                  <a:cxn ang="0">
                    <a:pos x="3" y="2"/>
                  </a:cxn>
                </a:cxnLst>
                <a:rect l="0" t="0" r="r" b="b"/>
                <a:pathLst>
                  <a:path w="3" h="6">
                    <a:moveTo>
                      <a:pt x="3" y="2"/>
                    </a:moveTo>
                    <a:lnTo>
                      <a:pt x="3" y="2"/>
                    </a:lnTo>
                    <a:cubicBezTo>
                      <a:pt x="3" y="3"/>
                      <a:pt x="2" y="3"/>
                      <a:pt x="2" y="2"/>
                    </a:cubicBezTo>
                    <a:cubicBezTo>
                      <a:pt x="1" y="3"/>
                      <a:pt x="2" y="5"/>
                      <a:pt x="1" y="6"/>
                    </a:cubicBezTo>
                    <a:cubicBezTo>
                      <a:pt x="1" y="4"/>
                      <a:pt x="0" y="3"/>
                      <a:pt x="1" y="1"/>
                    </a:cubicBezTo>
                    <a:cubicBezTo>
                      <a:pt x="2" y="0"/>
                      <a:pt x="2" y="1"/>
                      <a:pt x="3"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6" name="Freeform 802"/>
              <p:cNvSpPr>
                <a:spLocks/>
              </p:cNvSpPr>
              <p:nvPr/>
            </p:nvSpPr>
            <p:spPr bwMode="auto">
              <a:xfrm>
                <a:off x="847" y="3546"/>
                <a:ext cx="70" cy="114"/>
              </a:xfrm>
              <a:custGeom>
                <a:avLst/>
                <a:gdLst/>
                <a:ahLst/>
                <a:cxnLst>
                  <a:cxn ang="0">
                    <a:pos x="7" y="2"/>
                  </a:cxn>
                  <a:cxn ang="0">
                    <a:pos x="8" y="3"/>
                  </a:cxn>
                  <a:cxn ang="0">
                    <a:pos x="9" y="8"/>
                  </a:cxn>
                  <a:cxn ang="0">
                    <a:pos x="7" y="13"/>
                  </a:cxn>
                  <a:cxn ang="0">
                    <a:pos x="6" y="15"/>
                  </a:cxn>
                  <a:cxn ang="0">
                    <a:pos x="4" y="15"/>
                  </a:cxn>
                  <a:cxn ang="0">
                    <a:pos x="3" y="14"/>
                  </a:cxn>
                  <a:cxn ang="0">
                    <a:pos x="6" y="13"/>
                  </a:cxn>
                  <a:cxn ang="0">
                    <a:pos x="7" y="4"/>
                  </a:cxn>
                  <a:cxn ang="0">
                    <a:pos x="4" y="1"/>
                  </a:cxn>
                  <a:cxn ang="0">
                    <a:pos x="0" y="2"/>
                  </a:cxn>
                  <a:cxn ang="0">
                    <a:pos x="3" y="0"/>
                  </a:cxn>
                  <a:cxn ang="0">
                    <a:pos x="7" y="2"/>
                  </a:cxn>
                </a:cxnLst>
                <a:rect l="0" t="0" r="r" b="b"/>
                <a:pathLst>
                  <a:path w="9" h="15">
                    <a:moveTo>
                      <a:pt x="7" y="2"/>
                    </a:moveTo>
                    <a:cubicBezTo>
                      <a:pt x="7" y="2"/>
                      <a:pt x="8" y="3"/>
                      <a:pt x="8" y="3"/>
                    </a:cubicBezTo>
                    <a:cubicBezTo>
                      <a:pt x="9" y="5"/>
                      <a:pt x="9" y="7"/>
                      <a:pt x="9" y="8"/>
                    </a:cubicBezTo>
                    <a:cubicBezTo>
                      <a:pt x="9" y="10"/>
                      <a:pt x="9" y="12"/>
                      <a:pt x="7" y="13"/>
                    </a:cubicBezTo>
                    <a:cubicBezTo>
                      <a:pt x="8" y="14"/>
                      <a:pt x="7" y="15"/>
                      <a:pt x="6" y="15"/>
                    </a:cubicBezTo>
                    <a:cubicBezTo>
                      <a:pt x="5" y="15"/>
                      <a:pt x="5" y="15"/>
                      <a:pt x="4" y="15"/>
                    </a:cubicBezTo>
                    <a:cubicBezTo>
                      <a:pt x="4" y="15"/>
                      <a:pt x="4" y="14"/>
                      <a:pt x="3" y="14"/>
                    </a:cubicBezTo>
                    <a:cubicBezTo>
                      <a:pt x="4" y="14"/>
                      <a:pt x="5" y="13"/>
                      <a:pt x="6" y="13"/>
                    </a:cubicBezTo>
                    <a:cubicBezTo>
                      <a:pt x="9" y="10"/>
                      <a:pt x="7" y="7"/>
                      <a:pt x="7" y="4"/>
                    </a:cubicBezTo>
                    <a:cubicBezTo>
                      <a:pt x="6" y="3"/>
                      <a:pt x="5" y="1"/>
                      <a:pt x="4" y="1"/>
                    </a:cubicBezTo>
                    <a:cubicBezTo>
                      <a:pt x="2" y="1"/>
                      <a:pt x="1" y="3"/>
                      <a:pt x="0" y="2"/>
                    </a:cubicBezTo>
                    <a:cubicBezTo>
                      <a:pt x="1" y="1"/>
                      <a:pt x="2" y="0"/>
                      <a:pt x="3" y="0"/>
                    </a:cubicBezTo>
                    <a:cubicBezTo>
                      <a:pt x="5" y="0"/>
                      <a:pt x="6" y="0"/>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7" name="Freeform 803"/>
              <p:cNvSpPr>
                <a:spLocks/>
              </p:cNvSpPr>
              <p:nvPr/>
            </p:nvSpPr>
            <p:spPr bwMode="auto">
              <a:xfrm>
                <a:off x="784" y="3546"/>
                <a:ext cx="70" cy="53"/>
              </a:xfrm>
              <a:custGeom>
                <a:avLst/>
                <a:gdLst/>
                <a:ahLst/>
                <a:cxnLst>
                  <a:cxn ang="0">
                    <a:pos x="8" y="2"/>
                  </a:cxn>
                  <a:cxn ang="0">
                    <a:pos x="1" y="6"/>
                  </a:cxn>
                  <a:cxn ang="0">
                    <a:pos x="0" y="4"/>
                  </a:cxn>
                  <a:cxn ang="0">
                    <a:pos x="6" y="2"/>
                  </a:cxn>
                  <a:cxn ang="0">
                    <a:pos x="7" y="0"/>
                  </a:cxn>
                  <a:cxn ang="0">
                    <a:pos x="8" y="2"/>
                  </a:cxn>
                </a:cxnLst>
                <a:rect l="0" t="0" r="r" b="b"/>
                <a:pathLst>
                  <a:path w="9" h="7">
                    <a:moveTo>
                      <a:pt x="8" y="2"/>
                    </a:moveTo>
                    <a:cubicBezTo>
                      <a:pt x="5" y="3"/>
                      <a:pt x="3" y="7"/>
                      <a:pt x="1" y="6"/>
                    </a:cubicBezTo>
                    <a:cubicBezTo>
                      <a:pt x="0" y="5"/>
                      <a:pt x="0" y="5"/>
                      <a:pt x="0" y="4"/>
                    </a:cubicBezTo>
                    <a:cubicBezTo>
                      <a:pt x="2" y="7"/>
                      <a:pt x="4" y="3"/>
                      <a:pt x="6" y="2"/>
                    </a:cubicBezTo>
                    <a:cubicBezTo>
                      <a:pt x="7" y="2"/>
                      <a:pt x="7" y="0"/>
                      <a:pt x="7" y="0"/>
                    </a:cubicBezTo>
                    <a:cubicBezTo>
                      <a:pt x="9" y="0"/>
                      <a:pt x="7" y="1"/>
                      <a:pt x="8"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8" name="Freeform 804"/>
              <p:cNvSpPr>
                <a:spLocks/>
              </p:cNvSpPr>
              <p:nvPr/>
            </p:nvSpPr>
            <p:spPr bwMode="auto">
              <a:xfrm>
                <a:off x="3295" y="3607"/>
                <a:ext cx="188" cy="219"/>
              </a:xfrm>
              <a:custGeom>
                <a:avLst/>
                <a:gdLst/>
                <a:ahLst/>
                <a:cxnLst>
                  <a:cxn ang="0">
                    <a:pos x="1" y="1"/>
                  </a:cxn>
                  <a:cxn ang="0">
                    <a:pos x="3" y="5"/>
                  </a:cxn>
                  <a:cxn ang="0">
                    <a:pos x="4" y="5"/>
                  </a:cxn>
                  <a:cxn ang="0">
                    <a:pos x="6" y="2"/>
                  </a:cxn>
                  <a:cxn ang="0">
                    <a:pos x="10" y="4"/>
                  </a:cxn>
                  <a:cxn ang="0">
                    <a:pos x="6" y="5"/>
                  </a:cxn>
                  <a:cxn ang="0">
                    <a:pos x="5" y="7"/>
                  </a:cxn>
                  <a:cxn ang="0">
                    <a:pos x="11" y="13"/>
                  </a:cxn>
                  <a:cxn ang="0">
                    <a:pos x="14" y="12"/>
                  </a:cxn>
                  <a:cxn ang="0">
                    <a:pos x="20" y="18"/>
                  </a:cxn>
                  <a:cxn ang="0">
                    <a:pos x="19" y="18"/>
                  </a:cxn>
                  <a:cxn ang="0">
                    <a:pos x="13" y="13"/>
                  </a:cxn>
                  <a:cxn ang="0">
                    <a:pos x="13" y="16"/>
                  </a:cxn>
                  <a:cxn ang="0">
                    <a:pos x="15" y="26"/>
                  </a:cxn>
                  <a:cxn ang="0">
                    <a:pos x="15" y="26"/>
                  </a:cxn>
                  <a:cxn ang="0">
                    <a:pos x="17" y="22"/>
                  </a:cxn>
                  <a:cxn ang="0">
                    <a:pos x="24" y="27"/>
                  </a:cxn>
                  <a:cxn ang="0">
                    <a:pos x="24" y="28"/>
                  </a:cxn>
                  <a:cxn ang="0">
                    <a:pos x="18" y="24"/>
                  </a:cxn>
                  <a:cxn ang="0">
                    <a:pos x="16" y="25"/>
                  </a:cxn>
                  <a:cxn ang="0">
                    <a:pos x="16" y="27"/>
                  </a:cxn>
                  <a:cxn ang="0">
                    <a:pos x="17" y="29"/>
                  </a:cxn>
                  <a:cxn ang="0">
                    <a:pos x="14" y="27"/>
                  </a:cxn>
                  <a:cxn ang="0">
                    <a:pos x="11" y="15"/>
                  </a:cxn>
                  <a:cxn ang="0">
                    <a:pos x="0" y="1"/>
                  </a:cxn>
                  <a:cxn ang="0">
                    <a:pos x="0" y="0"/>
                  </a:cxn>
                  <a:cxn ang="0">
                    <a:pos x="1" y="1"/>
                  </a:cxn>
                </a:cxnLst>
                <a:rect l="0" t="0" r="r" b="b"/>
                <a:pathLst>
                  <a:path w="24" h="29">
                    <a:moveTo>
                      <a:pt x="1" y="1"/>
                    </a:moveTo>
                    <a:cubicBezTo>
                      <a:pt x="2" y="2"/>
                      <a:pt x="2" y="4"/>
                      <a:pt x="3" y="5"/>
                    </a:cubicBezTo>
                    <a:cubicBezTo>
                      <a:pt x="3" y="5"/>
                      <a:pt x="4" y="5"/>
                      <a:pt x="4" y="5"/>
                    </a:cubicBezTo>
                    <a:cubicBezTo>
                      <a:pt x="6" y="4"/>
                      <a:pt x="3" y="1"/>
                      <a:pt x="6" y="2"/>
                    </a:cubicBezTo>
                    <a:cubicBezTo>
                      <a:pt x="8" y="3"/>
                      <a:pt x="9" y="4"/>
                      <a:pt x="10" y="4"/>
                    </a:cubicBezTo>
                    <a:cubicBezTo>
                      <a:pt x="9" y="6"/>
                      <a:pt x="6" y="2"/>
                      <a:pt x="6" y="5"/>
                    </a:cubicBezTo>
                    <a:cubicBezTo>
                      <a:pt x="5" y="6"/>
                      <a:pt x="6" y="6"/>
                      <a:pt x="5" y="7"/>
                    </a:cubicBezTo>
                    <a:cubicBezTo>
                      <a:pt x="7" y="10"/>
                      <a:pt x="8" y="12"/>
                      <a:pt x="11" y="13"/>
                    </a:cubicBezTo>
                    <a:cubicBezTo>
                      <a:pt x="12" y="12"/>
                      <a:pt x="13" y="11"/>
                      <a:pt x="14" y="12"/>
                    </a:cubicBezTo>
                    <a:lnTo>
                      <a:pt x="20" y="18"/>
                    </a:lnTo>
                    <a:cubicBezTo>
                      <a:pt x="20" y="18"/>
                      <a:pt x="20" y="19"/>
                      <a:pt x="19" y="18"/>
                    </a:cubicBezTo>
                    <a:cubicBezTo>
                      <a:pt x="17" y="17"/>
                      <a:pt x="16" y="13"/>
                      <a:pt x="13" y="13"/>
                    </a:cubicBezTo>
                    <a:cubicBezTo>
                      <a:pt x="11" y="14"/>
                      <a:pt x="13" y="15"/>
                      <a:pt x="13" y="16"/>
                    </a:cubicBezTo>
                    <a:cubicBezTo>
                      <a:pt x="14" y="19"/>
                      <a:pt x="14" y="23"/>
                      <a:pt x="15" y="26"/>
                    </a:cubicBezTo>
                    <a:lnTo>
                      <a:pt x="15" y="26"/>
                    </a:lnTo>
                    <a:cubicBezTo>
                      <a:pt x="16" y="24"/>
                      <a:pt x="15" y="23"/>
                      <a:pt x="17" y="22"/>
                    </a:cubicBezTo>
                    <a:cubicBezTo>
                      <a:pt x="20" y="21"/>
                      <a:pt x="21" y="25"/>
                      <a:pt x="24" y="27"/>
                    </a:cubicBezTo>
                    <a:lnTo>
                      <a:pt x="24" y="28"/>
                    </a:lnTo>
                    <a:cubicBezTo>
                      <a:pt x="22" y="27"/>
                      <a:pt x="21" y="24"/>
                      <a:pt x="18" y="24"/>
                    </a:cubicBezTo>
                    <a:cubicBezTo>
                      <a:pt x="17" y="23"/>
                      <a:pt x="17" y="24"/>
                      <a:pt x="16" y="25"/>
                    </a:cubicBezTo>
                    <a:cubicBezTo>
                      <a:pt x="15" y="25"/>
                      <a:pt x="18" y="27"/>
                      <a:pt x="16" y="27"/>
                    </a:cubicBezTo>
                    <a:cubicBezTo>
                      <a:pt x="16" y="28"/>
                      <a:pt x="17" y="28"/>
                      <a:pt x="17" y="29"/>
                    </a:cubicBezTo>
                    <a:cubicBezTo>
                      <a:pt x="15" y="29"/>
                      <a:pt x="15" y="27"/>
                      <a:pt x="14" y="27"/>
                    </a:cubicBezTo>
                    <a:cubicBezTo>
                      <a:pt x="13" y="23"/>
                      <a:pt x="11" y="19"/>
                      <a:pt x="11" y="15"/>
                    </a:cubicBezTo>
                    <a:cubicBezTo>
                      <a:pt x="7" y="11"/>
                      <a:pt x="2" y="6"/>
                      <a:pt x="0" y="1"/>
                    </a:cubicBezTo>
                    <a:lnTo>
                      <a:pt x="0" y="0"/>
                    </a:lnTo>
                    <a:cubicBezTo>
                      <a:pt x="1" y="0"/>
                      <a:pt x="1" y="0"/>
                      <a:pt x="1"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29" name="Freeform 805"/>
              <p:cNvSpPr>
                <a:spLocks/>
              </p:cNvSpPr>
              <p:nvPr/>
            </p:nvSpPr>
            <p:spPr bwMode="auto">
              <a:xfrm>
                <a:off x="839" y="3584"/>
                <a:ext cx="54" cy="38"/>
              </a:xfrm>
              <a:custGeom>
                <a:avLst/>
                <a:gdLst/>
                <a:ahLst/>
                <a:cxnLst>
                  <a:cxn ang="0">
                    <a:pos x="7" y="3"/>
                  </a:cxn>
                  <a:cxn ang="0">
                    <a:pos x="4" y="2"/>
                  </a:cxn>
                  <a:cxn ang="0">
                    <a:pos x="0" y="1"/>
                  </a:cxn>
                  <a:cxn ang="0">
                    <a:pos x="4" y="1"/>
                  </a:cxn>
                  <a:cxn ang="0">
                    <a:pos x="7" y="3"/>
                  </a:cxn>
                </a:cxnLst>
                <a:rect l="0" t="0" r="r" b="b"/>
                <a:pathLst>
                  <a:path w="7" h="5">
                    <a:moveTo>
                      <a:pt x="7" y="3"/>
                    </a:moveTo>
                    <a:cubicBezTo>
                      <a:pt x="6" y="5"/>
                      <a:pt x="5" y="2"/>
                      <a:pt x="4" y="2"/>
                    </a:cubicBezTo>
                    <a:cubicBezTo>
                      <a:pt x="2" y="1"/>
                      <a:pt x="1" y="1"/>
                      <a:pt x="0" y="1"/>
                    </a:cubicBezTo>
                    <a:cubicBezTo>
                      <a:pt x="1" y="0"/>
                      <a:pt x="3" y="1"/>
                      <a:pt x="4" y="1"/>
                    </a:cubicBezTo>
                    <a:cubicBezTo>
                      <a:pt x="5" y="1"/>
                      <a:pt x="6" y="2"/>
                      <a:pt x="7"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30" name="Freeform 806"/>
              <p:cNvSpPr>
                <a:spLocks/>
              </p:cNvSpPr>
              <p:nvPr/>
            </p:nvSpPr>
            <p:spPr bwMode="auto">
              <a:xfrm>
                <a:off x="2849" y="3614"/>
                <a:ext cx="63" cy="31"/>
              </a:xfrm>
              <a:custGeom>
                <a:avLst/>
                <a:gdLst/>
                <a:ahLst/>
                <a:cxnLst>
                  <a:cxn ang="0">
                    <a:pos x="7" y="3"/>
                  </a:cxn>
                  <a:cxn ang="0">
                    <a:pos x="7" y="4"/>
                  </a:cxn>
                  <a:cxn ang="0">
                    <a:pos x="4" y="2"/>
                  </a:cxn>
                  <a:cxn ang="0">
                    <a:pos x="0" y="3"/>
                  </a:cxn>
                  <a:cxn ang="0">
                    <a:pos x="3" y="0"/>
                  </a:cxn>
                  <a:cxn ang="0">
                    <a:pos x="7" y="3"/>
                  </a:cxn>
                </a:cxnLst>
                <a:rect l="0" t="0" r="r" b="b"/>
                <a:pathLst>
                  <a:path w="8" h="4">
                    <a:moveTo>
                      <a:pt x="7" y="3"/>
                    </a:moveTo>
                    <a:cubicBezTo>
                      <a:pt x="7" y="3"/>
                      <a:pt x="8" y="4"/>
                      <a:pt x="7" y="4"/>
                    </a:cubicBezTo>
                    <a:cubicBezTo>
                      <a:pt x="6" y="3"/>
                      <a:pt x="5" y="3"/>
                      <a:pt x="4" y="2"/>
                    </a:cubicBezTo>
                    <a:cubicBezTo>
                      <a:pt x="2" y="2"/>
                      <a:pt x="1" y="4"/>
                      <a:pt x="0" y="3"/>
                    </a:cubicBezTo>
                    <a:cubicBezTo>
                      <a:pt x="0" y="2"/>
                      <a:pt x="1" y="1"/>
                      <a:pt x="3" y="0"/>
                    </a:cubicBezTo>
                    <a:cubicBezTo>
                      <a:pt x="5" y="0"/>
                      <a:pt x="6" y="1"/>
                      <a:pt x="7"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31" name="Freeform 807"/>
              <p:cNvSpPr>
                <a:spLocks/>
              </p:cNvSpPr>
              <p:nvPr/>
            </p:nvSpPr>
            <p:spPr bwMode="auto">
              <a:xfrm>
                <a:off x="1222" y="3607"/>
                <a:ext cx="8" cy="23"/>
              </a:xfrm>
              <a:custGeom>
                <a:avLst/>
                <a:gdLst/>
                <a:ahLst/>
                <a:cxnLst>
                  <a:cxn ang="0">
                    <a:pos x="1" y="2"/>
                  </a:cxn>
                  <a:cxn ang="0">
                    <a:pos x="0" y="3"/>
                  </a:cxn>
                  <a:cxn ang="0">
                    <a:pos x="0" y="2"/>
                  </a:cxn>
                  <a:cxn ang="0">
                    <a:pos x="0" y="0"/>
                  </a:cxn>
                  <a:cxn ang="0">
                    <a:pos x="1" y="2"/>
                  </a:cxn>
                </a:cxnLst>
                <a:rect l="0" t="0" r="r" b="b"/>
                <a:pathLst>
                  <a:path w="1" h="3">
                    <a:moveTo>
                      <a:pt x="1" y="2"/>
                    </a:moveTo>
                    <a:cubicBezTo>
                      <a:pt x="1" y="3"/>
                      <a:pt x="0" y="3"/>
                      <a:pt x="0" y="3"/>
                    </a:cubicBezTo>
                    <a:cubicBezTo>
                      <a:pt x="0" y="3"/>
                      <a:pt x="0" y="2"/>
                      <a:pt x="0" y="2"/>
                    </a:cubicBezTo>
                    <a:lnTo>
                      <a:pt x="0" y="0"/>
                    </a:lnTo>
                    <a:cubicBezTo>
                      <a:pt x="1" y="0"/>
                      <a:pt x="1" y="2"/>
                      <a:pt x="1"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7" name="Group 1009"/>
            <p:cNvGrpSpPr>
              <a:grpSpLocks/>
            </p:cNvGrpSpPr>
            <p:nvPr/>
          </p:nvGrpSpPr>
          <p:grpSpPr bwMode="auto">
            <a:xfrm>
              <a:off x="565" y="1539"/>
              <a:ext cx="5273" cy="3053"/>
              <a:chOff x="565" y="1539"/>
              <a:chExt cx="5273" cy="3053"/>
            </a:xfrm>
          </p:grpSpPr>
          <p:sp>
            <p:nvSpPr>
              <p:cNvPr id="1833" name="Freeform 809"/>
              <p:cNvSpPr>
                <a:spLocks/>
              </p:cNvSpPr>
              <p:nvPr/>
            </p:nvSpPr>
            <p:spPr bwMode="auto">
              <a:xfrm>
                <a:off x="2904" y="3660"/>
                <a:ext cx="39" cy="53"/>
              </a:xfrm>
              <a:custGeom>
                <a:avLst/>
                <a:gdLst/>
                <a:ahLst/>
                <a:cxnLst>
                  <a:cxn ang="0">
                    <a:pos x="5" y="4"/>
                  </a:cxn>
                  <a:cxn ang="0">
                    <a:pos x="4" y="7"/>
                  </a:cxn>
                  <a:cxn ang="0">
                    <a:pos x="2" y="4"/>
                  </a:cxn>
                  <a:cxn ang="0">
                    <a:pos x="1" y="3"/>
                  </a:cxn>
                  <a:cxn ang="0">
                    <a:pos x="0" y="3"/>
                  </a:cxn>
                  <a:cxn ang="0">
                    <a:pos x="2" y="1"/>
                  </a:cxn>
                  <a:cxn ang="0">
                    <a:pos x="3" y="1"/>
                  </a:cxn>
                  <a:cxn ang="0">
                    <a:pos x="5" y="4"/>
                  </a:cxn>
                </a:cxnLst>
                <a:rect l="0" t="0" r="r" b="b"/>
                <a:pathLst>
                  <a:path w="5" h="7">
                    <a:moveTo>
                      <a:pt x="5" y="4"/>
                    </a:moveTo>
                    <a:cubicBezTo>
                      <a:pt x="5" y="5"/>
                      <a:pt x="4" y="6"/>
                      <a:pt x="4" y="7"/>
                    </a:cubicBezTo>
                    <a:cubicBezTo>
                      <a:pt x="3" y="6"/>
                      <a:pt x="4" y="4"/>
                      <a:pt x="2" y="4"/>
                    </a:cubicBezTo>
                    <a:cubicBezTo>
                      <a:pt x="2" y="3"/>
                      <a:pt x="2" y="3"/>
                      <a:pt x="1" y="3"/>
                    </a:cubicBezTo>
                    <a:lnTo>
                      <a:pt x="0" y="3"/>
                    </a:lnTo>
                    <a:cubicBezTo>
                      <a:pt x="0" y="2"/>
                      <a:pt x="1" y="1"/>
                      <a:pt x="2" y="1"/>
                    </a:cubicBezTo>
                    <a:cubicBezTo>
                      <a:pt x="2" y="1"/>
                      <a:pt x="3" y="0"/>
                      <a:pt x="3" y="1"/>
                    </a:cubicBezTo>
                    <a:cubicBezTo>
                      <a:pt x="4" y="1"/>
                      <a:pt x="5" y="2"/>
                      <a:pt x="5"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34" name="Freeform 810"/>
              <p:cNvSpPr>
                <a:spLocks/>
              </p:cNvSpPr>
              <p:nvPr/>
            </p:nvSpPr>
            <p:spPr bwMode="auto">
              <a:xfrm>
                <a:off x="1355" y="3675"/>
                <a:ext cx="16" cy="15"/>
              </a:xfrm>
              <a:custGeom>
                <a:avLst/>
                <a:gdLst/>
                <a:ahLst/>
                <a:cxnLst>
                  <a:cxn ang="0">
                    <a:pos x="2" y="2"/>
                  </a:cxn>
                  <a:cxn ang="0">
                    <a:pos x="1" y="2"/>
                  </a:cxn>
                  <a:cxn ang="0">
                    <a:pos x="1" y="1"/>
                  </a:cxn>
                  <a:cxn ang="0">
                    <a:pos x="2" y="2"/>
                  </a:cxn>
                </a:cxnLst>
                <a:rect l="0" t="0" r="r" b="b"/>
                <a:pathLst>
                  <a:path w="2" h="2">
                    <a:moveTo>
                      <a:pt x="2" y="2"/>
                    </a:moveTo>
                    <a:cubicBezTo>
                      <a:pt x="2" y="2"/>
                      <a:pt x="2" y="2"/>
                      <a:pt x="1" y="2"/>
                    </a:cubicBezTo>
                    <a:cubicBezTo>
                      <a:pt x="1" y="2"/>
                      <a:pt x="0" y="1"/>
                      <a:pt x="1" y="1"/>
                    </a:cubicBezTo>
                    <a:cubicBezTo>
                      <a:pt x="2" y="0"/>
                      <a:pt x="1" y="2"/>
                      <a:pt x="2"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35" name="Freeform 811"/>
              <p:cNvSpPr>
                <a:spLocks/>
              </p:cNvSpPr>
              <p:nvPr/>
            </p:nvSpPr>
            <p:spPr bwMode="auto">
              <a:xfrm>
                <a:off x="1386" y="3698"/>
                <a:ext cx="40" cy="38"/>
              </a:xfrm>
              <a:custGeom>
                <a:avLst/>
                <a:gdLst/>
                <a:ahLst/>
                <a:cxnLst>
                  <a:cxn ang="0">
                    <a:pos x="2" y="1"/>
                  </a:cxn>
                  <a:cxn ang="0">
                    <a:pos x="3" y="1"/>
                  </a:cxn>
                  <a:cxn ang="0">
                    <a:pos x="4" y="4"/>
                  </a:cxn>
                  <a:cxn ang="0">
                    <a:pos x="4" y="5"/>
                  </a:cxn>
                  <a:cxn ang="0">
                    <a:pos x="3" y="4"/>
                  </a:cxn>
                  <a:cxn ang="0">
                    <a:pos x="1" y="2"/>
                  </a:cxn>
                  <a:cxn ang="0">
                    <a:pos x="0" y="0"/>
                  </a:cxn>
                  <a:cxn ang="0">
                    <a:pos x="2" y="1"/>
                  </a:cxn>
                </a:cxnLst>
                <a:rect l="0" t="0" r="r" b="b"/>
                <a:pathLst>
                  <a:path w="5" h="5">
                    <a:moveTo>
                      <a:pt x="2" y="1"/>
                    </a:moveTo>
                    <a:cubicBezTo>
                      <a:pt x="2" y="1"/>
                      <a:pt x="3" y="1"/>
                      <a:pt x="3" y="1"/>
                    </a:cubicBezTo>
                    <a:cubicBezTo>
                      <a:pt x="5" y="2"/>
                      <a:pt x="3" y="3"/>
                      <a:pt x="4" y="4"/>
                    </a:cubicBezTo>
                    <a:cubicBezTo>
                      <a:pt x="4" y="4"/>
                      <a:pt x="4" y="5"/>
                      <a:pt x="4" y="5"/>
                    </a:cubicBezTo>
                    <a:cubicBezTo>
                      <a:pt x="3" y="5"/>
                      <a:pt x="3" y="4"/>
                      <a:pt x="3" y="4"/>
                    </a:cubicBezTo>
                    <a:cubicBezTo>
                      <a:pt x="3" y="2"/>
                      <a:pt x="2" y="3"/>
                      <a:pt x="1" y="2"/>
                    </a:cubicBezTo>
                    <a:cubicBezTo>
                      <a:pt x="1" y="2"/>
                      <a:pt x="1" y="0"/>
                      <a:pt x="0" y="0"/>
                    </a:cubicBezTo>
                    <a:cubicBezTo>
                      <a:pt x="1" y="0"/>
                      <a:pt x="2" y="0"/>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36" name="Freeform 812"/>
              <p:cNvSpPr>
                <a:spLocks/>
              </p:cNvSpPr>
              <p:nvPr/>
            </p:nvSpPr>
            <p:spPr bwMode="auto">
              <a:xfrm>
                <a:off x="2803" y="3713"/>
                <a:ext cx="62" cy="45"/>
              </a:xfrm>
              <a:custGeom>
                <a:avLst/>
                <a:gdLst/>
                <a:ahLst/>
                <a:cxnLst>
                  <a:cxn ang="0">
                    <a:pos x="7" y="1"/>
                  </a:cxn>
                  <a:cxn ang="0">
                    <a:pos x="7" y="2"/>
                  </a:cxn>
                  <a:cxn ang="0">
                    <a:pos x="4" y="2"/>
                  </a:cxn>
                  <a:cxn ang="0">
                    <a:pos x="1" y="6"/>
                  </a:cxn>
                  <a:cxn ang="0">
                    <a:pos x="0" y="5"/>
                  </a:cxn>
                  <a:cxn ang="0">
                    <a:pos x="3" y="0"/>
                  </a:cxn>
                  <a:cxn ang="0">
                    <a:pos x="7" y="1"/>
                  </a:cxn>
                </a:cxnLst>
                <a:rect l="0" t="0" r="r" b="b"/>
                <a:pathLst>
                  <a:path w="8" h="6">
                    <a:moveTo>
                      <a:pt x="7" y="1"/>
                    </a:moveTo>
                    <a:cubicBezTo>
                      <a:pt x="7" y="2"/>
                      <a:pt x="8" y="2"/>
                      <a:pt x="7" y="2"/>
                    </a:cubicBezTo>
                    <a:cubicBezTo>
                      <a:pt x="6" y="2"/>
                      <a:pt x="5" y="1"/>
                      <a:pt x="4" y="2"/>
                    </a:cubicBezTo>
                    <a:cubicBezTo>
                      <a:pt x="2" y="3"/>
                      <a:pt x="3" y="5"/>
                      <a:pt x="1" y="6"/>
                    </a:cubicBezTo>
                    <a:cubicBezTo>
                      <a:pt x="1" y="6"/>
                      <a:pt x="0" y="6"/>
                      <a:pt x="0" y="5"/>
                    </a:cubicBezTo>
                    <a:cubicBezTo>
                      <a:pt x="0" y="3"/>
                      <a:pt x="1" y="1"/>
                      <a:pt x="3" y="0"/>
                    </a:cubicBezTo>
                    <a:cubicBezTo>
                      <a:pt x="5" y="0"/>
                      <a:pt x="6"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37" name="Freeform 813"/>
              <p:cNvSpPr>
                <a:spLocks/>
              </p:cNvSpPr>
              <p:nvPr/>
            </p:nvSpPr>
            <p:spPr bwMode="auto">
              <a:xfrm>
                <a:off x="2873" y="3713"/>
                <a:ext cx="55" cy="68"/>
              </a:xfrm>
              <a:custGeom>
                <a:avLst/>
                <a:gdLst/>
                <a:ahLst/>
                <a:cxnLst>
                  <a:cxn ang="0">
                    <a:pos x="4" y="2"/>
                  </a:cxn>
                  <a:cxn ang="0">
                    <a:pos x="5" y="2"/>
                  </a:cxn>
                  <a:cxn ang="0">
                    <a:pos x="5" y="2"/>
                  </a:cxn>
                  <a:cxn ang="0">
                    <a:pos x="4" y="4"/>
                  </a:cxn>
                  <a:cxn ang="0">
                    <a:pos x="4" y="5"/>
                  </a:cxn>
                  <a:cxn ang="0">
                    <a:pos x="3" y="7"/>
                  </a:cxn>
                  <a:cxn ang="0">
                    <a:pos x="7" y="5"/>
                  </a:cxn>
                  <a:cxn ang="0">
                    <a:pos x="6" y="8"/>
                  </a:cxn>
                  <a:cxn ang="0">
                    <a:pos x="3" y="9"/>
                  </a:cxn>
                  <a:cxn ang="0">
                    <a:pos x="2" y="7"/>
                  </a:cxn>
                  <a:cxn ang="0">
                    <a:pos x="4" y="4"/>
                  </a:cxn>
                  <a:cxn ang="0">
                    <a:pos x="1" y="3"/>
                  </a:cxn>
                  <a:cxn ang="0">
                    <a:pos x="2" y="0"/>
                  </a:cxn>
                  <a:cxn ang="0">
                    <a:pos x="4" y="2"/>
                  </a:cxn>
                </a:cxnLst>
                <a:rect l="0" t="0" r="r" b="b"/>
                <a:pathLst>
                  <a:path w="7" h="9">
                    <a:moveTo>
                      <a:pt x="4" y="2"/>
                    </a:moveTo>
                    <a:cubicBezTo>
                      <a:pt x="5" y="1"/>
                      <a:pt x="5" y="2"/>
                      <a:pt x="5" y="2"/>
                    </a:cubicBezTo>
                    <a:cubicBezTo>
                      <a:pt x="5" y="2"/>
                      <a:pt x="5" y="2"/>
                      <a:pt x="5" y="2"/>
                    </a:cubicBezTo>
                    <a:cubicBezTo>
                      <a:pt x="4" y="2"/>
                      <a:pt x="5" y="3"/>
                      <a:pt x="4" y="4"/>
                    </a:cubicBezTo>
                    <a:cubicBezTo>
                      <a:pt x="5" y="4"/>
                      <a:pt x="4" y="5"/>
                      <a:pt x="4" y="5"/>
                    </a:cubicBezTo>
                    <a:cubicBezTo>
                      <a:pt x="4" y="6"/>
                      <a:pt x="4" y="6"/>
                      <a:pt x="3" y="7"/>
                    </a:cubicBezTo>
                    <a:cubicBezTo>
                      <a:pt x="5" y="7"/>
                      <a:pt x="6" y="5"/>
                      <a:pt x="7" y="5"/>
                    </a:cubicBezTo>
                    <a:cubicBezTo>
                      <a:pt x="7" y="6"/>
                      <a:pt x="6" y="7"/>
                      <a:pt x="6" y="8"/>
                    </a:cubicBezTo>
                    <a:cubicBezTo>
                      <a:pt x="5" y="9"/>
                      <a:pt x="4" y="9"/>
                      <a:pt x="3" y="9"/>
                    </a:cubicBezTo>
                    <a:cubicBezTo>
                      <a:pt x="2" y="9"/>
                      <a:pt x="2" y="7"/>
                      <a:pt x="2" y="7"/>
                    </a:cubicBezTo>
                    <a:cubicBezTo>
                      <a:pt x="3" y="6"/>
                      <a:pt x="4" y="5"/>
                      <a:pt x="4" y="4"/>
                    </a:cubicBezTo>
                    <a:cubicBezTo>
                      <a:pt x="3" y="3"/>
                      <a:pt x="2" y="2"/>
                      <a:pt x="1" y="3"/>
                    </a:cubicBezTo>
                    <a:cubicBezTo>
                      <a:pt x="0" y="2"/>
                      <a:pt x="1" y="1"/>
                      <a:pt x="2" y="0"/>
                    </a:cubicBezTo>
                    <a:cubicBezTo>
                      <a:pt x="3" y="0"/>
                      <a:pt x="4" y="1"/>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38" name="Freeform 814"/>
              <p:cNvSpPr>
                <a:spLocks/>
              </p:cNvSpPr>
              <p:nvPr/>
            </p:nvSpPr>
            <p:spPr bwMode="auto">
              <a:xfrm>
                <a:off x="1238" y="3698"/>
                <a:ext cx="31" cy="30"/>
              </a:xfrm>
              <a:custGeom>
                <a:avLst/>
                <a:gdLst/>
                <a:ahLst/>
                <a:cxnLst>
                  <a:cxn ang="0">
                    <a:pos x="3" y="1"/>
                  </a:cxn>
                  <a:cxn ang="0">
                    <a:pos x="3" y="4"/>
                  </a:cxn>
                  <a:cxn ang="0">
                    <a:pos x="2" y="4"/>
                  </a:cxn>
                  <a:cxn ang="0">
                    <a:pos x="2" y="1"/>
                  </a:cxn>
                  <a:cxn ang="0">
                    <a:pos x="0" y="3"/>
                  </a:cxn>
                  <a:cxn ang="0">
                    <a:pos x="2" y="0"/>
                  </a:cxn>
                  <a:cxn ang="0">
                    <a:pos x="3" y="1"/>
                  </a:cxn>
                </a:cxnLst>
                <a:rect l="0" t="0" r="r" b="b"/>
                <a:pathLst>
                  <a:path w="4" h="4">
                    <a:moveTo>
                      <a:pt x="3" y="1"/>
                    </a:moveTo>
                    <a:cubicBezTo>
                      <a:pt x="4" y="2"/>
                      <a:pt x="3" y="3"/>
                      <a:pt x="3" y="4"/>
                    </a:cubicBezTo>
                    <a:lnTo>
                      <a:pt x="2" y="4"/>
                    </a:lnTo>
                    <a:cubicBezTo>
                      <a:pt x="2" y="3"/>
                      <a:pt x="3" y="2"/>
                      <a:pt x="2" y="1"/>
                    </a:cubicBezTo>
                    <a:cubicBezTo>
                      <a:pt x="1" y="1"/>
                      <a:pt x="2" y="4"/>
                      <a:pt x="0" y="3"/>
                    </a:cubicBezTo>
                    <a:cubicBezTo>
                      <a:pt x="1" y="2"/>
                      <a:pt x="1" y="1"/>
                      <a:pt x="2" y="0"/>
                    </a:cubicBezTo>
                    <a:cubicBezTo>
                      <a:pt x="2" y="1"/>
                      <a:pt x="3"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39" name="Freeform 815"/>
              <p:cNvSpPr>
                <a:spLocks/>
              </p:cNvSpPr>
              <p:nvPr/>
            </p:nvSpPr>
            <p:spPr bwMode="auto">
              <a:xfrm>
                <a:off x="1277" y="3720"/>
                <a:ext cx="8" cy="31"/>
              </a:xfrm>
              <a:custGeom>
                <a:avLst/>
                <a:gdLst/>
                <a:ahLst/>
                <a:cxnLst>
                  <a:cxn ang="0">
                    <a:pos x="0" y="0"/>
                  </a:cxn>
                  <a:cxn ang="0">
                    <a:pos x="0" y="4"/>
                  </a:cxn>
                  <a:cxn ang="0">
                    <a:pos x="0" y="4"/>
                  </a:cxn>
                  <a:cxn ang="0">
                    <a:pos x="0" y="0"/>
                  </a:cxn>
                </a:cxnLst>
                <a:rect l="0" t="0" r="r" b="b"/>
                <a:pathLst>
                  <a:path w="1" h="4">
                    <a:moveTo>
                      <a:pt x="0" y="0"/>
                    </a:moveTo>
                    <a:cubicBezTo>
                      <a:pt x="1" y="1"/>
                      <a:pt x="0" y="2"/>
                      <a:pt x="0" y="4"/>
                    </a:cubicBezTo>
                    <a:cubicBezTo>
                      <a:pt x="0" y="4"/>
                      <a:pt x="0" y="4"/>
                      <a:pt x="0" y="4"/>
                    </a:cubicBezTo>
                    <a:cubicBezTo>
                      <a:pt x="0" y="3"/>
                      <a:pt x="0" y="1"/>
                      <a:pt x="0"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0" name="Freeform 816"/>
              <p:cNvSpPr>
                <a:spLocks/>
              </p:cNvSpPr>
              <p:nvPr/>
            </p:nvSpPr>
            <p:spPr bwMode="auto">
              <a:xfrm>
                <a:off x="1261" y="3720"/>
                <a:ext cx="8" cy="16"/>
              </a:xfrm>
              <a:custGeom>
                <a:avLst/>
                <a:gdLst/>
                <a:ahLst/>
                <a:cxnLst>
                  <a:cxn ang="0">
                    <a:pos x="1" y="2"/>
                  </a:cxn>
                  <a:cxn ang="0">
                    <a:pos x="0" y="2"/>
                  </a:cxn>
                  <a:cxn ang="0">
                    <a:pos x="1" y="0"/>
                  </a:cxn>
                  <a:cxn ang="0">
                    <a:pos x="1" y="2"/>
                  </a:cxn>
                </a:cxnLst>
                <a:rect l="0" t="0" r="r" b="b"/>
                <a:pathLst>
                  <a:path w="1" h="2">
                    <a:moveTo>
                      <a:pt x="1" y="2"/>
                    </a:moveTo>
                    <a:lnTo>
                      <a:pt x="0" y="2"/>
                    </a:lnTo>
                    <a:cubicBezTo>
                      <a:pt x="0" y="1"/>
                      <a:pt x="0" y="1"/>
                      <a:pt x="1" y="0"/>
                    </a:cubicBezTo>
                    <a:cubicBezTo>
                      <a:pt x="1" y="1"/>
                      <a:pt x="1" y="2"/>
                      <a:pt x="1"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1" name="Freeform 817"/>
              <p:cNvSpPr>
                <a:spLocks/>
              </p:cNvSpPr>
              <p:nvPr/>
            </p:nvSpPr>
            <p:spPr bwMode="auto">
              <a:xfrm>
                <a:off x="1285" y="3728"/>
                <a:ext cx="7" cy="45"/>
              </a:xfrm>
              <a:custGeom>
                <a:avLst/>
                <a:gdLst/>
                <a:ahLst/>
                <a:cxnLst>
                  <a:cxn ang="0">
                    <a:pos x="1" y="0"/>
                  </a:cxn>
                  <a:cxn ang="0">
                    <a:pos x="0" y="6"/>
                  </a:cxn>
                  <a:cxn ang="0">
                    <a:pos x="0" y="6"/>
                  </a:cxn>
                  <a:cxn ang="0">
                    <a:pos x="1" y="0"/>
                  </a:cxn>
                </a:cxnLst>
                <a:rect l="0" t="0" r="r" b="b"/>
                <a:pathLst>
                  <a:path w="1" h="6">
                    <a:moveTo>
                      <a:pt x="1" y="0"/>
                    </a:moveTo>
                    <a:cubicBezTo>
                      <a:pt x="1" y="2"/>
                      <a:pt x="1" y="4"/>
                      <a:pt x="0" y="6"/>
                    </a:cubicBezTo>
                    <a:lnTo>
                      <a:pt x="0" y="6"/>
                    </a:lnTo>
                    <a:cubicBezTo>
                      <a:pt x="0" y="4"/>
                      <a:pt x="1" y="2"/>
                      <a:pt x="1"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2" name="Freeform 818"/>
              <p:cNvSpPr>
                <a:spLocks/>
              </p:cNvSpPr>
              <p:nvPr/>
            </p:nvSpPr>
            <p:spPr bwMode="auto">
              <a:xfrm>
                <a:off x="1449" y="3736"/>
                <a:ext cx="16" cy="30"/>
              </a:xfrm>
              <a:custGeom>
                <a:avLst/>
                <a:gdLst/>
                <a:ahLst/>
                <a:cxnLst>
                  <a:cxn ang="0">
                    <a:pos x="2" y="3"/>
                  </a:cxn>
                  <a:cxn ang="0">
                    <a:pos x="1" y="4"/>
                  </a:cxn>
                  <a:cxn ang="0">
                    <a:pos x="0" y="0"/>
                  </a:cxn>
                  <a:cxn ang="0">
                    <a:pos x="2" y="3"/>
                  </a:cxn>
                </a:cxnLst>
                <a:rect l="0" t="0" r="r" b="b"/>
                <a:pathLst>
                  <a:path w="2" h="4">
                    <a:moveTo>
                      <a:pt x="2" y="3"/>
                    </a:moveTo>
                    <a:cubicBezTo>
                      <a:pt x="2" y="4"/>
                      <a:pt x="2" y="4"/>
                      <a:pt x="1" y="4"/>
                    </a:cubicBezTo>
                    <a:cubicBezTo>
                      <a:pt x="1" y="3"/>
                      <a:pt x="0" y="1"/>
                      <a:pt x="0" y="0"/>
                    </a:cubicBezTo>
                    <a:cubicBezTo>
                      <a:pt x="2" y="1"/>
                      <a:pt x="2" y="2"/>
                      <a:pt x="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3" name="Freeform 819"/>
              <p:cNvSpPr>
                <a:spLocks/>
              </p:cNvSpPr>
              <p:nvPr/>
            </p:nvSpPr>
            <p:spPr bwMode="auto">
              <a:xfrm>
                <a:off x="1300" y="3743"/>
                <a:ext cx="204" cy="114"/>
              </a:xfrm>
              <a:custGeom>
                <a:avLst/>
                <a:gdLst/>
                <a:ahLst/>
                <a:cxnLst>
                  <a:cxn ang="0">
                    <a:pos x="2" y="1"/>
                  </a:cxn>
                  <a:cxn ang="0">
                    <a:pos x="4" y="0"/>
                  </a:cxn>
                  <a:cxn ang="0">
                    <a:pos x="26" y="15"/>
                  </a:cxn>
                  <a:cxn ang="0">
                    <a:pos x="26" y="15"/>
                  </a:cxn>
                  <a:cxn ang="0">
                    <a:pos x="22" y="14"/>
                  </a:cxn>
                  <a:cxn ang="0">
                    <a:pos x="8" y="4"/>
                  </a:cxn>
                  <a:cxn ang="0">
                    <a:pos x="4" y="1"/>
                  </a:cxn>
                  <a:cxn ang="0">
                    <a:pos x="3" y="2"/>
                  </a:cxn>
                  <a:cxn ang="0">
                    <a:pos x="3" y="5"/>
                  </a:cxn>
                  <a:cxn ang="0">
                    <a:pos x="3" y="5"/>
                  </a:cxn>
                  <a:cxn ang="0">
                    <a:pos x="3" y="5"/>
                  </a:cxn>
                  <a:cxn ang="0">
                    <a:pos x="3" y="3"/>
                  </a:cxn>
                  <a:cxn ang="0">
                    <a:pos x="1" y="3"/>
                  </a:cxn>
                  <a:cxn ang="0">
                    <a:pos x="0" y="4"/>
                  </a:cxn>
                  <a:cxn ang="0">
                    <a:pos x="0" y="0"/>
                  </a:cxn>
                  <a:cxn ang="0">
                    <a:pos x="1" y="1"/>
                  </a:cxn>
                  <a:cxn ang="0">
                    <a:pos x="1" y="2"/>
                  </a:cxn>
                  <a:cxn ang="0">
                    <a:pos x="1" y="0"/>
                  </a:cxn>
                  <a:cxn ang="0">
                    <a:pos x="2" y="1"/>
                  </a:cxn>
                </a:cxnLst>
                <a:rect l="0" t="0" r="r" b="b"/>
                <a:pathLst>
                  <a:path w="26" h="15">
                    <a:moveTo>
                      <a:pt x="2" y="1"/>
                    </a:moveTo>
                    <a:cubicBezTo>
                      <a:pt x="3" y="0"/>
                      <a:pt x="4" y="0"/>
                      <a:pt x="4" y="0"/>
                    </a:cubicBezTo>
                    <a:cubicBezTo>
                      <a:pt x="11" y="6"/>
                      <a:pt x="18" y="11"/>
                      <a:pt x="26" y="15"/>
                    </a:cubicBezTo>
                    <a:lnTo>
                      <a:pt x="26" y="15"/>
                    </a:lnTo>
                    <a:cubicBezTo>
                      <a:pt x="24" y="15"/>
                      <a:pt x="23" y="14"/>
                      <a:pt x="22" y="14"/>
                    </a:cubicBezTo>
                    <a:cubicBezTo>
                      <a:pt x="17" y="12"/>
                      <a:pt x="13" y="8"/>
                      <a:pt x="8" y="4"/>
                    </a:cubicBezTo>
                    <a:cubicBezTo>
                      <a:pt x="6" y="3"/>
                      <a:pt x="5" y="2"/>
                      <a:pt x="4" y="1"/>
                    </a:cubicBezTo>
                    <a:cubicBezTo>
                      <a:pt x="3" y="1"/>
                      <a:pt x="3" y="2"/>
                      <a:pt x="3" y="2"/>
                    </a:cubicBezTo>
                    <a:cubicBezTo>
                      <a:pt x="4" y="3"/>
                      <a:pt x="4" y="4"/>
                      <a:pt x="3" y="5"/>
                    </a:cubicBezTo>
                    <a:lnTo>
                      <a:pt x="3" y="5"/>
                    </a:lnTo>
                    <a:lnTo>
                      <a:pt x="3" y="5"/>
                    </a:lnTo>
                    <a:cubicBezTo>
                      <a:pt x="3" y="5"/>
                      <a:pt x="3" y="4"/>
                      <a:pt x="3" y="3"/>
                    </a:cubicBezTo>
                    <a:cubicBezTo>
                      <a:pt x="2" y="3"/>
                      <a:pt x="2" y="3"/>
                      <a:pt x="1" y="3"/>
                    </a:cubicBezTo>
                    <a:cubicBezTo>
                      <a:pt x="0" y="3"/>
                      <a:pt x="1" y="4"/>
                      <a:pt x="0" y="4"/>
                    </a:cubicBezTo>
                    <a:cubicBezTo>
                      <a:pt x="0" y="3"/>
                      <a:pt x="0" y="1"/>
                      <a:pt x="0" y="0"/>
                    </a:cubicBezTo>
                    <a:cubicBezTo>
                      <a:pt x="0" y="0"/>
                      <a:pt x="1" y="0"/>
                      <a:pt x="1" y="1"/>
                    </a:cubicBezTo>
                    <a:cubicBezTo>
                      <a:pt x="0" y="1"/>
                      <a:pt x="1" y="1"/>
                      <a:pt x="1" y="2"/>
                    </a:cubicBezTo>
                    <a:cubicBezTo>
                      <a:pt x="2" y="1"/>
                      <a:pt x="0" y="1"/>
                      <a:pt x="1" y="0"/>
                    </a:cubicBezTo>
                    <a:cubicBezTo>
                      <a:pt x="2" y="0"/>
                      <a:pt x="1" y="0"/>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4" name="Freeform 820"/>
              <p:cNvSpPr>
                <a:spLocks/>
              </p:cNvSpPr>
              <p:nvPr/>
            </p:nvSpPr>
            <p:spPr bwMode="auto">
              <a:xfrm>
                <a:off x="2818" y="3766"/>
                <a:ext cx="47" cy="91"/>
              </a:xfrm>
              <a:custGeom>
                <a:avLst/>
                <a:gdLst/>
                <a:ahLst/>
                <a:cxnLst>
                  <a:cxn ang="0">
                    <a:pos x="6" y="5"/>
                  </a:cxn>
                  <a:cxn ang="0">
                    <a:pos x="4" y="12"/>
                  </a:cxn>
                  <a:cxn ang="0">
                    <a:pos x="3" y="12"/>
                  </a:cxn>
                  <a:cxn ang="0">
                    <a:pos x="3" y="5"/>
                  </a:cxn>
                  <a:cxn ang="0">
                    <a:pos x="4" y="5"/>
                  </a:cxn>
                  <a:cxn ang="0">
                    <a:pos x="0" y="0"/>
                  </a:cxn>
                  <a:cxn ang="0">
                    <a:pos x="6" y="5"/>
                  </a:cxn>
                </a:cxnLst>
                <a:rect l="0" t="0" r="r" b="b"/>
                <a:pathLst>
                  <a:path w="6" h="12">
                    <a:moveTo>
                      <a:pt x="6" y="5"/>
                    </a:moveTo>
                    <a:cubicBezTo>
                      <a:pt x="3" y="7"/>
                      <a:pt x="5" y="10"/>
                      <a:pt x="4" y="12"/>
                    </a:cubicBezTo>
                    <a:lnTo>
                      <a:pt x="3" y="12"/>
                    </a:lnTo>
                    <a:cubicBezTo>
                      <a:pt x="3" y="10"/>
                      <a:pt x="3" y="7"/>
                      <a:pt x="3" y="5"/>
                    </a:cubicBezTo>
                    <a:lnTo>
                      <a:pt x="4" y="5"/>
                    </a:lnTo>
                    <a:cubicBezTo>
                      <a:pt x="2" y="4"/>
                      <a:pt x="0" y="2"/>
                      <a:pt x="0" y="0"/>
                    </a:cubicBezTo>
                    <a:cubicBezTo>
                      <a:pt x="2" y="2"/>
                      <a:pt x="6" y="2"/>
                      <a:pt x="6"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5" name="Freeform 821"/>
              <p:cNvSpPr>
                <a:spLocks/>
              </p:cNvSpPr>
              <p:nvPr/>
            </p:nvSpPr>
            <p:spPr bwMode="auto">
              <a:xfrm>
                <a:off x="1386" y="3751"/>
                <a:ext cx="8" cy="15"/>
              </a:xfrm>
              <a:custGeom>
                <a:avLst/>
                <a:gdLst/>
                <a:ahLst/>
                <a:cxnLst>
                  <a:cxn ang="0">
                    <a:pos x="1" y="2"/>
                  </a:cxn>
                  <a:cxn ang="0">
                    <a:pos x="0" y="1"/>
                  </a:cxn>
                  <a:cxn ang="0">
                    <a:pos x="0" y="0"/>
                  </a:cxn>
                  <a:cxn ang="0">
                    <a:pos x="1" y="2"/>
                  </a:cxn>
                </a:cxnLst>
                <a:rect l="0" t="0" r="r" b="b"/>
                <a:pathLst>
                  <a:path w="1" h="2">
                    <a:moveTo>
                      <a:pt x="1" y="2"/>
                    </a:moveTo>
                    <a:cubicBezTo>
                      <a:pt x="0" y="2"/>
                      <a:pt x="0" y="2"/>
                      <a:pt x="0" y="1"/>
                    </a:cubicBezTo>
                    <a:cubicBezTo>
                      <a:pt x="0" y="1"/>
                      <a:pt x="0" y="0"/>
                      <a:pt x="0" y="0"/>
                    </a:cubicBezTo>
                    <a:cubicBezTo>
                      <a:pt x="1" y="0"/>
                      <a:pt x="0" y="1"/>
                      <a:pt x="1"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6" name="Freeform 822"/>
              <p:cNvSpPr>
                <a:spLocks/>
              </p:cNvSpPr>
              <p:nvPr/>
            </p:nvSpPr>
            <p:spPr bwMode="auto">
              <a:xfrm>
                <a:off x="1496" y="3758"/>
                <a:ext cx="8" cy="15"/>
              </a:xfrm>
              <a:custGeom>
                <a:avLst/>
                <a:gdLst/>
                <a:ahLst/>
                <a:cxnLst>
                  <a:cxn ang="0">
                    <a:pos x="1" y="1"/>
                  </a:cxn>
                  <a:cxn ang="0">
                    <a:pos x="0" y="1"/>
                  </a:cxn>
                  <a:cxn ang="0">
                    <a:pos x="1" y="0"/>
                  </a:cxn>
                  <a:cxn ang="0">
                    <a:pos x="1" y="1"/>
                  </a:cxn>
                </a:cxnLst>
                <a:rect l="0" t="0" r="r" b="b"/>
                <a:pathLst>
                  <a:path w="1" h="2">
                    <a:moveTo>
                      <a:pt x="1" y="1"/>
                    </a:moveTo>
                    <a:cubicBezTo>
                      <a:pt x="1" y="1"/>
                      <a:pt x="0" y="2"/>
                      <a:pt x="0" y="1"/>
                    </a:cubicBezTo>
                    <a:cubicBezTo>
                      <a:pt x="0" y="1"/>
                      <a:pt x="0" y="0"/>
                      <a:pt x="1" y="0"/>
                    </a:cubicBezTo>
                    <a:cubicBezTo>
                      <a:pt x="1" y="0"/>
                      <a:pt x="1" y="0"/>
                      <a:pt x="1"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7" name="Rectangle 823"/>
              <p:cNvSpPr>
                <a:spLocks noChangeArrowheads="1"/>
              </p:cNvSpPr>
              <p:nvPr/>
            </p:nvSpPr>
            <p:spPr bwMode="auto">
              <a:xfrm>
                <a:off x="2059" y="3766"/>
                <a:ext cx="1" cy="7"/>
              </a:xfrm>
              <a:prstGeom prst="rect">
                <a:avLst/>
              </a:prstGeom>
              <a:solidFill>
                <a:srgbClr val="003367"/>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8" name="Freeform 824"/>
              <p:cNvSpPr>
                <a:spLocks/>
              </p:cNvSpPr>
              <p:nvPr/>
            </p:nvSpPr>
            <p:spPr bwMode="auto">
              <a:xfrm>
                <a:off x="1324" y="3766"/>
                <a:ext cx="15" cy="30"/>
              </a:xfrm>
              <a:custGeom>
                <a:avLst/>
                <a:gdLst/>
                <a:ahLst/>
                <a:cxnLst>
                  <a:cxn ang="0">
                    <a:pos x="2" y="0"/>
                  </a:cxn>
                  <a:cxn ang="0">
                    <a:pos x="1" y="4"/>
                  </a:cxn>
                  <a:cxn ang="0">
                    <a:pos x="1" y="4"/>
                  </a:cxn>
                  <a:cxn ang="0">
                    <a:pos x="2" y="0"/>
                  </a:cxn>
                </a:cxnLst>
                <a:rect l="0" t="0" r="r" b="b"/>
                <a:pathLst>
                  <a:path w="2" h="4">
                    <a:moveTo>
                      <a:pt x="2" y="0"/>
                    </a:moveTo>
                    <a:cubicBezTo>
                      <a:pt x="2" y="1"/>
                      <a:pt x="2" y="3"/>
                      <a:pt x="1" y="4"/>
                    </a:cubicBezTo>
                    <a:lnTo>
                      <a:pt x="1" y="4"/>
                    </a:lnTo>
                    <a:cubicBezTo>
                      <a:pt x="1" y="3"/>
                      <a:pt x="0" y="1"/>
                      <a:pt x="2"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49" name="Freeform 825"/>
              <p:cNvSpPr>
                <a:spLocks/>
              </p:cNvSpPr>
              <p:nvPr/>
            </p:nvSpPr>
            <p:spPr bwMode="auto">
              <a:xfrm>
                <a:off x="4852" y="3811"/>
                <a:ext cx="16" cy="31"/>
              </a:xfrm>
              <a:custGeom>
                <a:avLst/>
                <a:gdLst/>
                <a:ahLst/>
                <a:cxnLst>
                  <a:cxn ang="0">
                    <a:pos x="2" y="3"/>
                  </a:cxn>
                  <a:cxn ang="0">
                    <a:pos x="0" y="1"/>
                  </a:cxn>
                  <a:cxn ang="0">
                    <a:pos x="1" y="0"/>
                  </a:cxn>
                  <a:cxn ang="0">
                    <a:pos x="2" y="3"/>
                  </a:cxn>
                </a:cxnLst>
                <a:rect l="0" t="0" r="r" b="b"/>
                <a:pathLst>
                  <a:path w="2" h="4">
                    <a:moveTo>
                      <a:pt x="2" y="3"/>
                    </a:moveTo>
                    <a:cubicBezTo>
                      <a:pt x="0" y="4"/>
                      <a:pt x="2" y="1"/>
                      <a:pt x="0" y="1"/>
                    </a:cubicBezTo>
                    <a:cubicBezTo>
                      <a:pt x="0" y="1"/>
                      <a:pt x="1" y="1"/>
                      <a:pt x="1" y="0"/>
                    </a:cubicBezTo>
                    <a:cubicBezTo>
                      <a:pt x="2" y="1"/>
                      <a:pt x="2" y="2"/>
                      <a:pt x="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0" name="Freeform 826"/>
              <p:cNvSpPr>
                <a:spLocks/>
              </p:cNvSpPr>
              <p:nvPr/>
            </p:nvSpPr>
            <p:spPr bwMode="auto">
              <a:xfrm>
                <a:off x="1519" y="3773"/>
                <a:ext cx="16" cy="16"/>
              </a:xfrm>
              <a:custGeom>
                <a:avLst/>
                <a:gdLst/>
                <a:ahLst/>
                <a:cxnLst>
                  <a:cxn ang="0">
                    <a:pos x="2" y="1"/>
                  </a:cxn>
                  <a:cxn ang="0">
                    <a:pos x="1" y="2"/>
                  </a:cxn>
                  <a:cxn ang="0">
                    <a:pos x="0" y="1"/>
                  </a:cxn>
                  <a:cxn ang="0">
                    <a:pos x="2" y="1"/>
                  </a:cxn>
                </a:cxnLst>
                <a:rect l="0" t="0" r="r" b="b"/>
                <a:pathLst>
                  <a:path w="2" h="2">
                    <a:moveTo>
                      <a:pt x="2" y="1"/>
                    </a:moveTo>
                    <a:cubicBezTo>
                      <a:pt x="2" y="1"/>
                      <a:pt x="1" y="1"/>
                      <a:pt x="1" y="2"/>
                    </a:cubicBezTo>
                    <a:cubicBezTo>
                      <a:pt x="0" y="2"/>
                      <a:pt x="0" y="1"/>
                      <a:pt x="0" y="1"/>
                    </a:cubicBezTo>
                    <a:cubicBezTo>
                      <a:pt x="1" y="1"/>
                      <a:pt x="1" y="0"/>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1" name="Freeform 827"/>
              <p:cNvSpPr>
                <a:spLocks/>
              </p:cNvSpPr>
              <p:nvPr/>
            </p:nvSpPr>
            <p:spPr bwMode="auto">
              <a:xfrm>
                <a:off x="1339" y="3781"/>
                <a:ext cx="32" cy="61"/>
              </a:xfrm>
              <a:custGeom>
                <a:avLst/>
                <a:gdLst/>
                <a:ahLst/>
                <a:cxnLst>
                  <a:cxn ang="0">
                    <a:pos x="1" y="1"/>
                  </a:cxn>
                  <a:cxn ang="0">
                    <a:pos x="3" y="1"/>
                  </a:cxn>
                  <a:cxn ang="0">
                    <a:pos x="3" y="2"/>
                  </a:cxn>
                  <a:cxn ang="0">
                    <a:pos x="4" y="4"/>
                  </a:cxn>
                  <a:cxn ang="0">
                    <a:pos x="3" y="8"/>
                  </a:cxn>
                  <a:cxn ang="0">
                    <a:pos x="2" y="6"/>
                  </a:cxn>
                  <a:cxn ang="0">
                    <a:pos x="1" y="7"/>
                  </a:cxn>
                  <a:cxn ang="0">
                    <a:pos x="1" y="3"/>
                  </a:cxn>
                  <a:cxn ang="0">
                    <a:pos x="0" y="4"/>
                  </a:cxn>
                  <a:cxn ang="0">
                    <a:pos x="1" y="0"/>
                  </a:cxn>
                  <a:cxn ang="0">
                    <a:pos x="1" y="1"/>
                  </a:cxn>
                </a:cxnLst>
                <a:rect l="0" t="0" r="r" b="b"/>
                <a:pathLst>
                  <a:path w="4" h="8">
                    <a:moveTo>
                      <a:pt x="1" y="1"/>
                    </a:moveTo>
                    <a:cubicBezTo>
                      <a:pt x="1" y="2"/>
                      <a:pt x="2" y="1"/>
                      <a:pt x="3" y="1"/>
                    </a:cubicBezTo>
                    <a:cubicBezTo>
                      <a:pt x="3" y="1"/>
                      <a:pt x="3" y="2"/>
                      <a:pt x="3" y="2"/>
                    </a:cubicBezTo>
                    <a:cubicBezTo>
                      <a:pt x="3" y="3"/>
                      <a:pt x="4" y="3"/>
                      <a:pt x="4" y="4"/>
                    </a:cubicBezTo>
                    <a:cubicBezTo>
                      <a:pt x="4" y="5"/>
                      <a:pt x="4" y="7"/>
                      <a:pt x="3" y="8"/>
                    </a:cubicBezTo>
                    <a:cubicBezTo>
                      <a:pt x="3" y="7"/>
                      <a:pt x="2" y="7"/>
                      <a:pt x="2" y="6"/>
                    </a:cubicBezTo>
                    <a:cubicBezTo>
                      <a:pt x="1" y="6"/>
                      <a:pt x="2" y="8"/>
                      <a:pt x="1" y="7"/>
                    </a:cubicBezTo>
                    <a:cubicBezTo>
                      <a:pt x="1" y="6"/>
                      <a:pt x="1" y="4"/>
                      <a:pt x="1" y="3"/>
                    </a:cubicBezTo>
                    <a:cubicBezTo>
                      <a:pt x="0" y="3"/>
                      <a:pt x="1" y="4"/>
                      <a:pt x="0" y="4"/>
                    </a:cubicBezTo>
                    <a:cubicBezTo>
                      <a:pt x="0" y="2"/>
                      <a:pt x="0" y="1"/>
                      <a:pt x="1" y="0"/>
                    </a:cubicBezTo>
                    <a:cubicBezTo>
                      <a:pt x="2" y="0"/>
                      <a:pt x="1" y="1"/>
                      <a:pt x="1"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2" name="Freeform 828"/>
              <p:cNvSpPr>
                <a:spLocks/>
              </p:cNvSpPr>
              <p:nvPr/>
            </p:nvSpPr>
            <p:spPr bwMode="auto">
              <a:xfrm>
                <a:off x="4657" y="3819"/>
                <a:ext cx="15" cy="15"/>
              </a:xfrm>
              <a:custGeom>
                <a:avLst/>
                <a:gdLst/>
                <a:ahLst/>
                <a:cxnLst>
                  <a:cxn ang="0">
                    <a:pos x="2" y="0"/>
                  </a:cxn>
                  <a:cxn ang="0">
                    <a:pos x="1" y="2"/>
                  </a:cxn>
                  <a:cxn ang="0">
                    <a:pos x="1" y="2"/>
                  </a:cxn>
                  <a:cxn ang="0">
                    <a:pos x="1" y="1"/>
                  </a:cxn>
                  <a:cxn ang="0">
                    <a:pos x="1" y="0"/>
                  </a:cxn>
                  <a:cxn ang="0">
                    <a:pos x="2" y="0"/>
                  </a:cxn>
                </a:cxnLst>
                <a:rect l="0" t="0" r="r" b="b"/>
                <a:pathLst>
                  <a:path w="2" h="2">
                    <a:moveTo>
                      <a:pt x="2" y="0"/>
                    </a:moveTo>
                    <a:cubicBezTo>
                      <a:pt x="2" y="1"/>
                      <a:pt x="2" y="1"/>
                      <a:pt x="1" y="2"/>
                    </a:cubicBezTo>
                    <a:cubicBezTo>
                      <a:pt x="1" y="2"/>
                      <a:pt x="1" y="2"/>
                      <a:pt x="1" y="2"/>
                    </a:cubicBezTo>
                    <a:cubicBezTo>
                      <a:pt x="0" y="1"/>
                      <a:pt x="1" y="1"/>
                      <a:pt x="1" y="1"/>
                    </a:cubicBezTo>
                    <a:cubicBezTo>
                      <a:pt x="1" y="1"/>
                      <a:pt x="1" y="0"/>
                      <a:pt x="1" y="0"/>
                    </a:cubicBezTo>
                    <a:lnTo>
                      <a:pt x="2"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3" name="Freeform 829"/>
              <p:cNvSpPr>
                <a:spLocks/>
              </p:cNvSpPr>
              <p:nvPr/>
            </p:nvSpPr>
            <p:spPr bwMode="auto">
              <a:xfrm>
                <a:off x="2740" y="3796"/>
                <a:ext cx="86" cy="61"/>
              </a:xfrm>
              <a:custGeom>
                <a:avLst/>
                <a:gdLst/>
                <a:ahLst/>
                <a:cxnLst>
                  <a:cxn ang="0">
                    <a:pos x="10" y="3"/>
                  </a:cxn>
                  <a:cxn ang="0">
                    <a:pos x="9" y="8"/>
                  </a:cxn>
                  <a:cxn ang="0">
                    <a:pos x="9" y="8"/>
                  </a:cxn>
                  <a:cxn ang="0">
                    <a:pos x="7" y="3"/>
                  </a:cxn>
                  <a:cxn ang="0">
                    <a:pos x="4" y="2"/>
                  </a:cxn>
                  <a:cxn ang="0">
                    <a:pos x="0" y="4"/>
                  </a:cxn>
                  <a:cxn ang="0">
                    <a:pos x="1" y="1"/>
                  </a:cxn>
                  <a:cxn ang="0">
                    <a:pos x="7" y="1"/>
                  </a:cxn>
                  <a:cxn ang="0">
                    <a:pos x="10" y="3"/>
                  </a:cxn>
                </a:cxnLst>
                <a:rect l="0" t="0" r="r" b="b"/>
                <a:pathLst>
                  <a:path w="11" h="8">
                    <a:moveTo>
                      <a:pt x="10" y="3"/>
                    </a:moveTo>
                    <a:cubicBezTo>
                      <a:pt x="10" y="5"/>
                      <a:pt x="11" y="7"/>
                      <a:pt x="9" y="8"/>
                    </a:cubicBezTo>
                    <a:lnTo>
                      <a:pt x="9" y="8"/>
                    </a:lnTo>
                    <a:cubicBezTo>
                      <a:pt x="9" y="6"/>
                      <a:pt x="9" y="4"/>
                      <a:pt x="7" y="3"/>
                    </a:cubicBezTo>
                    <a:cubicBezTo>
                      <a:pt x="6" y="3"/>
                      <a:pt x="5" y="2"/>
                      <a:pt x="4" y="2"/>
                    </a:cubicBezTo>
                    <a:cubicBezTo>
                      <a:pt x="2" y="3"/>
                      <a:pt x="2" y="5"/>
                      <a:pt x="0" y="4"/>
                    </a:cubicBezTo>
                    <a:cubicBezTo>
                      <a:pt x="0" y="3"/>
                      <a:pt x="0" y="2"/>
                      <a:pt x="1" y="1"/>
                    </a:cubicBezTo>
                    <a:cubicBezTo>
                      <a:pt x="2" y="0"/>
                      <a:pt x="5" y="1"/>
                      <a:pt x="7" y="1"/>
                    </a:cubicBezTo>
                    <a:cubicBezTo>
                      <a:pt x="8" y="2"/>
                      <a:pt x="9" y="2"/>
                      <a:pt x="10"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4" name="Freeform 830"/>
              <p:cNvSpPr>
                <a:spLocks/>
              </p:cNvSpPr>
              <p:nvPr/>
            </p:nvSpPr>
            <p:spPr bwMode="auto">
              <a:xfrm>
                <a:off x="4837" y="3826"/>
                <a:ext cx="15" cy="23"/>
              </a:xfrm>
              <a:custGeom>
                <a:avLst/>
                <a:gdLst/>
                <a:ahLst/>
                <a:cxnLst>
                  <a:cxn ang="0">
                    <a:pos x="2" y="1"/>
                  </a:cxn>
                  <a:cxn ang="0">
                    <a:pos x="1" y="3"/>
                  </a:cxn>
                  <a:cxn ang="0">
                    <a:pos x="1" y="0"/>
                  </a:cxn>
                  <a:cxn ang="0">
                    <a:pos x="2" y="1"/>
                  </a:cxn>
                </a:cxnLst>
                <a:rect l="0" t="0" r="r" b="b"/>
                <a:pathLst>
                  <a:path w="2" h="3">
                    <a:moveTo>
                      <a:pt x="2" y="1"/>
                    </a:moveTo>
                    <a:cubicBezTo>
                      <a:pt x="1" y="2"/>
                      <a:pt x="2" y="3"/>
                      <a:pt x="1" y="3"/>
                    </a:cubicBezTo>
                    <a:cubicBezTo>
                      <a:pt x="1" y="2"/>
                      <a:pt x="0" y="1"/>
                      <a:pt x="1" y="0"/>
                    </a:cubicBezTo>
                    <a:cubicBezTo>
                      <a:pt x="1" y="0"/>
                      <a:pt x="2" y="0"/>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5" name="Freeform 831"/>
              <p:cNvSpPr>
                <a:spLocks/>
              </p:cNvSpPr>
              <p:nvPr/>
            </p:nvSpPr>
            <p:spPr bwMode="auto">
              <a:xfrm>
                <a:off x="1519" y="3789"/>
                <a:ext cx="16" cy="22"/>
              </a:xfrm>
              <a:custGeom>
                <a:avLst/>
                <a:gdLst/>
                <a:ahLst/>
                <a:cxnLst>
                  <a:cxn ang="0">
                    <a:pos x="1" y="0"/>
                  </a:cxn>
                  <a:cxn ang="0">
                    <a:pos x="2" y="3"/>
                  </a:cxn>
                  <a:cxn ang="0">
                    <a:pos x="0" y="0"/>
                  </a:cxn>
                  <a:cxn ang="0">
                    <a:pos x="1" y="0"/>
                  </a:cxn>
                </a:cxnLst>
                <a:rect l="0" t="0" r="r" b="b"/>
                <a:pathLst>
                  <a:path w="2" h="3">
                    <a:moveTo>
                      <a:pt x="1" y="0"/>
                    </a:moveTo>
                    <a:cubicBezTo>
                      <a:pt x="2" y="1"/>
                      <a:pt x="2" y="2"/>
                      <a:pt x="2" y="3"/>
                    </a:cubicBezTo>
                    <a:cubicBezTo>
                      <a:pt x="1" y="2"/>
                      <a:pt x="1" y="1"/>
                      <a:pt x="0" y="0"/>
                    </a:cubicBezTo>
                    <a:cubicBezTo>
                      <a:pt x="0" y="0"/>
                      <a:pt x="0" y="0"/>
                      <a:pt x="1"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6" name="Freeform 832"/>
              <p:cNvSpPr>
                <a:spLocks/>
              </p:cNvSpPr>
              <p:nvPr/>
            </p:nvSpPr>
            <p:spPr bwMode="auto">
              <a:xfrm>
                <a:off x="1543" y="3789"/>
                <a:ext cx="8" cy="30"/>
              </a:xfrm>
              <a:custGeom>
                <a:avLst/>
                <a:gdLst/>
                <a:ahLst/>
                <a:cxnLst>
                  <a:cxn ang="0">
                    <a:pos x="1" y="3"/>
                  </a:cxn>
                  <a:cxn ang="0">
                    <a:pos x="1" y="4"/>
                  </a:cxn>
                  <a:cxn ang="0">
                    <a:pos x="0" y="2"/>
                  </a:cxn>
                  <a:cxn ang="0">
                    <a:pos x="1" y="3"/>
                  </a:cxn>
                </a:cxnLst>
                <a:rect l="0" t="0" r="r" b="b"/>
                <a:pathLst>
                  <a:path w="1" h="4">
                    <a:moveTo>
                      <a:pt x="1" y="3"/>
                    </a:moveTo>
                    <a:cubicBezTo>
                      <a:pt x="1" y="3"/>
                      <a:pt x="1" y="4"/>
                      <a:pt x="1" y="4"/>
                    </a:cubicBezTo>
                    <a:cubicBezTo>
                      <a:pt x="0" y="4"/>
                      <a:pt x="0" y="2"/>
                      <a:pt x="0" y="2"/>
                    </a:cubicBezTo>
                    <a:cubicBezTo>
                      <a:pt x="1" y="0"/>
                      <a:pt x="1" y="3"/>
                      <a:pt x="1"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7" name="Freeform 833"/>
              <p:cNvSpPr>
                <a:spLocks/>
              </p:cNvSpPr>
              <p:nvPr/>
            </p:nvSpPr>
            <p:spPr bwMode="auto">
              <a:xfrm>
                <a:off x="1379" y="3796"/>
                <a:ext cx="7" cy="38"/>
              </a:xfrm>
              <a:custGeom>
                <a:avLst/>
                <a:gdLst/>
                <a:ahLst/>
                <a:cxnLst>
                  <a:cxn ang="0">
                    <a:pos x="1" y="1"/>
                  </a:cxn>
                  <a:cxn ang="0">
                    <a:pos x="0" y="4"/>
                  </a:cxn>
                  <a:cxn ang="0">
                    <a:pos x="0" y="0"/>
                  </a:cxn>
                  <a:cxn ang="0">
                    <a:pos x="1" y="1"/>
                  </a:cxn>
                </a:cxnLst>
                <a:rect l="0" t="0" r="r" b="b"/>
                <a:pathLst>
                  <a:path w="1" h="5">
                    <a:moveTo>
                      <a:pt x="1" y="1"/>
                    </a:moveTo>
                    <a:cubicBezTo>
                      <a:pt x="1" y="2"/>
                      <a:pt x="1" y="5"/>
                      <a:pt x="0" y="4"/>
                    </a:cubicBezTo>
                    <a:cubicBezTo>
                      <a:pt x="0" y="3"/>
                      <a:pt x="0" y="2"/>
                      <a:pt x="0" y="0"/>
                    </a:cubicBezTo>
                    <a:cubicBezTo>
                      <a:pt x="1" y="0"/>
                      <a:pt x="1" y="1"/>
                      <a:pt x="1"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8" name="Freeform 834"/>
              <p:cNvSpPr>
                <a:spLocks/>
              </p:cNvSpPr>
              <p:nvPr/>
            </p:nvSpPr>
            <p:spPr bwMode="auto">
              <a:xfrm>
                <a:off x="4876" y="3842"/>
                <a:ext cx="8" cy="7"/>
              </a:xfrm>
              <a:custGeom>
                <a:avLst/>
                <a:gdLst/>
                <a:ahLst/>
                <a:cxnLst>
                  <a:cxn ang="0">
                    <a:pos x="0" y="1"/>
                  </a:cxn>
                  <a:cxn ang="0">
                    <a:pos x="0" y="0"/>
                  </a:cxn>
                  <a:cxn ang="0">
                    <a:pos x="0" y="0"/>
                  </a:cxn>
                  <a:cxn ang="0">
                    <a:pos x="0" y="1"/>
                  </a:cxn>
                </a:cxnLst>
                <a:rect l="0" t="0" r="r" b="b"/>
                <a:pathLst>
                  <a:path w="1" h="1">
                    <a:moveTo>
                      <a:pt x="0" y="1"/>
                    </a:moveTo>
                    <a:cubicBezTo>
                      <a:pt x="0" y="1"/>
                      <a:pt x="0" y="1"/>
                      <a:pt x="0" y="0"/>
                    </a:cubicBezTo>
                    <a:lnTo>
                      <a:pt x="0" y="0"/>
                    </a:lnTo>
                    <a:cubicBezTo>
                      <a:pt x="1" y="0"/>
                      <a:pt x="1" y="1"/>
                      <a:pt x="0"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59" name="Freeform 835"/>
              <p:cNvSpPr>
                <a:spLocks/>
              </p:cNvSpPr>
              <p:nvPr/>
            </p:nvSpPr>
            <p:spPr bwMode="auto">
              <a:xfrm>
                <a:off x="1292" y="3804"/>
                <a:ext cx="32" cy="22"/>
              </a:xfrm>
              <a:custGeom>
                <a:avLst/>
                <a:gdLst/>
                <a:ahLst/>
                <a:cxnLst>
                  <a:cxn ang="0">
                    <a:pos x="4" y="2"/>
                  </a:cxn>
                  <a:cxn ang="0">
                    <a:pos x="4" y="3"/>
                  </a:cxn>
                  <a:cxn ang="0">
                    <a:pos x="1" y="2"/>
                  </a:cxn>
                  <a:cxn ang="0">
                    <a:pos x="1" y="0"/>
                  </a:cxn>
                  <a:cxn ang="0">
                    <a:pos x="4" y="2"/>
                  </a:cxn>
                </a:cxnLst>
                <a:rect l="0" t="0" r="r" b="b"/>
                <a:pathLst>
                  <a:path w="4" h="3">
                    <a:moveTo>
                      <a:pt x="4" y="2"/>
                    </a:moveTo>
                    <a:cubicBezTo>
                      <a:pt x="4" y="2"/>
                      <a:pt x="4" y="2"/>
                      <a:pt x="4" y="3"/>
                    </a:cubicBezTo>
                    <a:cubicBezTo>
                      <a:pt x="3" y="3"/>
                      <a:pt x="2" y="2"/>
                      <a:pt x="1" y="2"/>
                    </a:cubicBezTo>
                    <a:cubicBezTo>
                      <a:pt x="1" y="1"/>
                      <a:pt x="0" y="0"/>
                      <a:pt x="1" y="0"/>
                    </a:cubicBezTo>
                    <a:cubicBezTo>
                      <a:pt x="2" y="0"/>
                      <a:pt x="3" y="0"/>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0" name="Freeform 836"/>
              <p:cNvSpPr>
                <a:spLocks/>
              </p:cNvSpPr>
              <p:nvPr/>
            </p:nvSpPr>
            <p:spPr bwMode="auto">
              <a:xfrm>
                <a:off x="2662" y="3819"/>
                <a:ext cx="70" cy="68"/>
              </a:xfrm>
              <a:custGeom>
                <a:avLst/>
                <a:gdLst/>
                <a:ahLst/>
                <a:cxnLst>
                  <a:cxn ang="0">
                    <a:pos x="7" y="4"/>
                  </a:cxn>
                  <a:cxn ang="0">
                    <a:pos x="8" y="6"/>
                  </a:cxn>
                  <a:cxn ang="0">
                    <a:pos x="7" y="8"/>
                  </a:cxn>
                  <a:cxn ang="0">
                    <a:pos x="6" y="7"/>
                  </a:cxn>
                  <a:cxn ang="0">
                    <a:pos x="6" y="4"/>
                  </a:cxn>
                  <a:cxn ang="0">
                    <a:pos x="2" y="3"/>
                  </a:cxn>
                  <a:cxn ang="0">
                    <a:pos x="0" y="3"/>
                  </a:cxn>
                  <a:cxn ang="0">
                    <a:pos x="0" y="1"/>
                  </a:cxn>
                  <a:cxn ang="0">
                    <a:pos x="4" y="1"/>
                  </a:cxn>
                  <a:cxn ang="0">
                    <a:pos x="7" y="4"/>
                  </a:cxn>
                </a:cxnLst>
                <a:rect l="0" t="0" r="r" b="b"/>
                <a:pathLst>
                  <a:path w="9" h="9">
                    <a:moveTo>
                      <a:pt x="7" y="4"/>
                    </a:moveTo>
                    <a:cubicBezTo>
                      <a:pt x="8" y="5"/>
                      <a:pt x="7" y="6"/>
                      <a:pt x="8" y="6"/>
                    </a:cubicBezTo>
                    <a:cubicBezTo>
                      <a:pt x="9" y="7"/>
                      <a:pt x="8" y="7"/>
                      <a:pt x="7" y="8"/>
                    </a:cubicBezTo>
                    <a:cubicBezTo>
                      <a:pt x="7" y="7"/>
                      <a:pt x="6" y="9"/>
                      <a:pt x="6" y="7"/>
                    </a:cubicBezTo>
                    <a:cubicBezTo>
                      <a:pt x="7" y="6"/>
                      <a:pt x="6" y="5"/>
                      <a:pt x="6" y="4"/>
                    </a:cubicBezTo>
                    <a:cubicBezTo>
                      <a:pt x="5" y="3"/>
                      <a:pt x="4" y="2"/>
                      <a:pt x="2" y="3"/>
                    </a:cubicBezTo>
                    <a:cubicBezTo>
                      <a:pt x="1" y="3"/>
                      <a:pt x="1" y="4"/>
                      <a:pt x="0" y="3"/>
                    </a:cubicBezTo>
                    <a:cubicBezTo>
                      <a:pt x="0" y="3"/>
                      <a:pt x="0" y="2"/>
                      <a:pt x="0" y="1"/>
                    </a:cubicBezTo>
                    <a:cubicBezTo>
                      <a:pt x="1" y="0"/>
                      <a:pt x="3" y="1"/>
                      <a:pt x="4" y="1"/>
                    </a:cubicBezTo>
                    <a:cubicBezTo>
                      <a:pt x="5" y="2"/>
                      <a:pt x="6" y="3"/>
                      <a:pt x="7"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1" name="Freeform 837"/>
              <p:cNvSpPr>
                <a:spLocks/>
              </p:cNvSpPr>
              <p:nvPr/>
            </p:nvSpPr>
            <p:spPr bwMode="auto">
              <a:xfrm>
                <a:off x="3507" y="3834"/>
                <a:ext cx="78" cy="136"/>
              </a:xfrm>
              <a:custGeom>
                <a:avLst/>
                <a:gdLst/>
                <a:ahLst/>
                <a:cxnLst>
                  <a:cxn ang="0">
                    <a:pos x="2" y="3"/>
                  </a:cxn>
                  <a:cxn ang="0">
                    <a:pos x="5" y="9"/>
                  </a:cxn>
                  <a:cxn ang="0">
                    <a:pos x="10" y="17"/>
                  </a:cxn>
                  <a:cxn ang="0">
                    <a:pos x="10" y="18"/>
                  </a:cxn>
                  <a:cxn ang="0">
                    <a:pos x="10" y="18"/>
                  </a:cxn>
                  <a:cxn ang="0">
                    <a:pos x="4" y="8"/>
                  </a:cxn>
                  <a:cxn ang="0">
                    <a:pos x="0" y="1"/>
                  </a:cxn>
                  <a:cxn ang="0">
                    <a:pos x="0" y="0"/>
                  </a:cxn>
                  <a:cxn ang="0">
                    <a:pos x="2" y="3"/>
                  </a:cxn>
                </a:cxnLst>
                <a:rect l="0" t="0" r="r" b="b"/>
                <a:pathLst>
                  <a:path w="10" h="18">
                    <a:moveTo>
                      <a:pt x="2" y="3"/>
                    </a:moveTo>
                    <a:cubicBezTo>
                      <a:pt x="4" y="4"/>
                      <a:pt x="5" y="7"/>
                      <a:pt x="5" y="9"/>
                    </a:cubicBezTo>
                    <a:cubicBezTo>
                      <a:pt x="6" y="12"/>
                      <a:pt x="10" y="14"/>
                      <a:pt x="10" y="17"/>
                    </a:cubicBezTo>
                    <a:cubicBezTo>
                      <a:pt x="10" y="17"/>
                      <a:pt x="10" y="17"/>
                      <a:pt x="10" y="18"/>
                    </a:cubicBezTo>
                    <a:lnTo>
                      <a:pt x="10" y="18"/>
                    </a:lnTo>
                    <a:lnTo>
                      <a:pt x="4" y="8"/>
                    </a:lnTo>
                    <a:lnTo>
                      <a:pt x="0" y="1"/>
                    </a:lnTo>
                    <a:cubicBezTo>
                      <a:pt x="0" y="0"/>
                      <a:pt x="0" y="0"/>
                      <a:pt x="0" y="0"/>
                    </a:cubicBezTo>
                    <a:lnTo>
                      <a:pt x="2"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2" name="Freeform 838"/>
              <p:cNvSpPr>
                <a:spLocks/>
              </p:cNvSpPr>
              <p:nvPr/>
            </p:nvSpPr>
            <p:spPr bwMode="auto">
              <a:xfrm>
                <a:off x="1386" y="3811"/>
                <a:ext cx="71" cy="84"/>
              </a:xfrm>
              <a:custGeom>
                <a:avLst/>
                <a:gdLst/>
                <a:ahLst/>
                <a:cxnLst>
                  <a:cxn ang="0">
                    <a:pos x="2" y="0"/>
                  </a:cxn>
                  <a:cxn ang="0">
                    <a:pos x="4" y="3"/>
                  </a:cxn>
                  <a:cxn ang="0">
                    <a:pos x="5" y="2"/>
                  </a:cxn>
                  <a:cxn ang="0">
                    <a:pos x="7" y="5"/>
                  </a:cxn>
                  <a:cxn ang="0">
                    <a:pos x="8" y="7"/>
                  </a:cxn>
                  <a:cxn ang="0">
                    <a:pos x="9" y="5"/>
                  </a:cxn>
                  <a:cxn ang="0">
                    <a:pos x="9" y="8"/>
                  </a:cxn>
                  <a:cxn ang="0">
                    <a:pos x="8" y="7"/>
                  </a:cxn>
                  <a:cxn ang="0">
                    <a:pos x="7" y="11"/>
                  </a:cxn>
                  <a:cxn ang="0">
                    <a:pos x="5" y="9"/>
                  </a:cxn>
                  <a:cxn ang="0">
                    <a:pos x="5" y="5"/>
                  </a:cxn>
                  <a:cxn ang="0">
                    <a:pos x="4" y="9"/>
                  </a:cxn>
                  <a:cxn ang="0">
                    <a:pos x="4" y="6"/>
                  </a:cxn>
                  <a:cxn ang="0">
                    <a:pos x="2" y="7"/>
                  </a:cxn>
                  <a:cxn ang="0">
                    <a:pos x="2" y="2"/>
                  </a:cxn>
                  <a:cxn ang="0">
                    <a:pos x="1" y="5"/>
                  </a:cxn>
                  <a:cxn ang="0">
                    <a:pos x="1" y="5"/>
                  </a:cxn>
                  <a:cxn ang="0">
                    <a:pos x="1" y="5"/>
                  </a:cxn>
                  <a:cxn ang="0">
                    <a:pos x="2" y="0"/>
                  </a:cxn>
                </a:cxnLst>
                <a:rect l="0" t="0" r="r" b="b"/>
                <a:pathLst>
                  <a:path w="9" h="11">
                    <a:moveTo>
                      <a:pt x="2" y="0"/>
                    </a:moveTo>
                    <a:cubicBezTo>
                      <a:pt x="1" y="2"/>
                      <a:pt x="3" y="2"/>
                      <a:pt x="4" y="3"/>
                    </a:cubicBezTo>
                    <a:cubicBezTo>
                      <a:pt x="4" y="2"/>
                      <a:pt x="4" y="2"/>
                      <a:pt x="5" y="2"/>
                    </a:cubicBezTo>
                    <a:cubicBezTo>
                      <a:pt x="6" y="3"/>
                      <a:pt x="5" y="5"/>
                      <a:pt x="7" y="5"/>
                    </a:cubicBezTo>
                    <a:cubicBezTo>
                      <a:pt x="8" y="5"/>
                      <a:pt x="7" y="7"/>
                      <a:pt x="8" y="7"/>
                    </a:cubicBezTo>
                    <a:cubicBezTo>
                      <a:pt x="8" y="6"/>
                      <a:pt x="8" y="5"/>
                      <a:pt x="9" y="5"/>
                    </a:cubicBezTo>
                    <a:cubicBezTo>
                      <a:pt x="9" y="6"/>
                      <a:pt x="9" y="7"/>
                      <a:pt x="9" y="8"/>
                    </a:cubicBezTo>
                    <a:cubicBezTo>
                      <a:pt x="8" y="8"/>
                      <a:pt x="8" y="8"/>
                      <a:pt x="8" y="7"/>
                    </a:cubicBezTo>
                    <a:cubicBezTo>
                      <a:pt x="7" y="8"/>
                      <a:pt x="8" y="10"/>
                      <a:pt x="7" y="11"/>
                    </a:cubicBezTo>
                    <a:cubicBezTo>
                      <a:pt x="7" y="10"/>
                      <a:pt x="5" y="11"/>
                      <a:pt x="5" y="9"/>
                    </a:cubicBezTo>
                    <a:cubicBezTo>
                      <a:pt x="5" y="8"/>
                      <a:pt x="7" y="6"/>
                      <a:pt x="5" y="5"/>
                    </a:cubicBezTo>
                    <a:cubicBezTo>
                      <a:pt x="4" y="7"/>
                      <a:pt x="5" y="8"/>
                      <a:pt x="4" y="9"/>
                    </a:cubicBezTo>
                    <a:cubicBezTo>
                      <a:pt x="4" y="8"/>
                      <a:pt x="4" y="7"/>
                      <a:pt x="4" y="6"/>
                    </a:cubicBezTo>
                    <a:cubicBezTo>
                      <a:pt x="3" y="6"/>
                      <a:pt x="3" y="7"/>
                      <a:pt x="2" y="7"/>
                    </a:cubicBezTo>
                    <a:cubicBezTo>
                      <a:pt x="2" y="6"/>
                      <a:pt x="3" y="4"/>
                      <a:pt x="2" y="2"/>
                    </a:cubicBezTo>
                    <a:cubicBezTo>
                      <a:pt x="1" y="3"/>
                      <a:pt x="1" y="4"/>
                      <a:pt x="1" y="5"/>
                    </a:cubicBezTo>
                    <a:lnTo>
                      <a:pt x="1" y="5"/>
                    </a:lnTo>
                    <a:lnTo>
                      <a:pt x="1" y="5"/>
                    </a:lnTo>
                    <a:cubicBezTo>
                      <a:pt x="1" y="4"/>
                      <a:pt x="0" y="1"/>
                      <a:pt x="2"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3" name="Freeform 839"/>
              <p:cNvSpPr>
                <a:spLocks/>
              </p:cNvSpPr>
              <p:nvPr/>
            </p:nvSpPr>
            <p:spPr bwMode="auto">
              <a:xfrm>
                <a:off x="2865" y="3834"/>
                <a:ext cx="71" cy="106"/>
              </a:xfrm>
              <a:custGeom>
                <a:avLst/>
                <a:gdLst/>
                <a:ahLst/>
                <a:cxnLst>
                  <a:cxn ang="0">
                    <a:pos x="8" y="3"/>
                  </a:cxn>
                  <a:cxn ang="0">
                    <a:pos x="7" y="12"/>
                  </a:cxn>
                  <a:cxn ang="0">
                    <a:pos x="3" y="13"/>
                  </a:cxn>
                  <a:cxn ang="0">
                    <a:pos x="2" y="13"/>
                  </a:cxn>
                  <a:cxn ang="0">
                    <a:pos x="6" y="11"/>
                  </a:cxn>
                  <a:cxn ang="0">
                    <a:pos x="7" y="9"/>
                  </a:cxn>
                  <a:cxn ang="0">
                    <a:pos x="5" y="8"/>
                  </a:cxn>
                  <a:cxn ang="0">
                    <a:pos x="1" y="9"/>
                  </a:cxn>
                  <a:cxn ang="0">
                    <a:pos x="3" y="6"/>
                  </a:cxn>
                  <a:cxn ang="0">
                    <a:pos x="6" y="6"/>
                  </a:cxn>
                  <a:cxn ang="0">
                    <a:pos x="7" y="7"/>
                  </a:cxn>
                  <a:cxn ang="0">
                    <a:pos x="7" y="3"/>
                  </a:cxn>
                  <a:cxn ang="0">
                    <a:pos x="3" y="1"/>
                  </a:cxn>
                  <a:cxn ang="0">
                    <a:pos x="1" y="2"/>
                  </a:cxn>
                  <a:cxn ang="0">
                    <a:pos x="0" y="2"/>
                  </a:cxn>
                  <a:cxn ang="0">
                    <a:pos x="5" y="0"/>
                  </a:cxn>
                  <a:cxn ang="0">
                    <a:pos x="8" y="3"/>
                  </a:cxn>
                </a:cxnLst>
                <a:rect l="0" t="0" r="r" b="b"/>
                <a:pathLst>
                  <a:path w="9" h="14">
                    <a:moveTo>
                      <a:pt x="8" y="3"/>
                    </a:moveTo>
                    <a:cubicBezTo>
                      <a:pt x="9" y="6"/>
                      <a:pt x="9" y="10"/>
                      <a:pt x="7" y="12"/>
                    </a:cubicBezTo>
                    <a:cubicBezTo>
                      <a:pt x="6" y="13"/>
                      <a:pt x="4" y="14"/>
                      <a:pt x="3" y="13"/>
                    </a:cubicBezTo>
                    <a:cubicBezTo>
                      <a:pt x="3" y="13"/>
                      <a:pt x="3" y="13"/>
                      <a:pt x="2" y="13"/>
                    </a:cubicBezTo>
                    <a:cubicBezTo>
                      <a:pt x="3" y="12"/>
                      <a:pt x="5" y="12"/>
                      <a:pt x="6" y="11"/>
                    </a:cubicBezTo>
                    <a:cubicBezTo>
                      <a:pt x="7" y="10"/>
                      <a:pt x="7" y="10"/>
                      <a:pt x="7" y="9"/>
                    </a:cubicBezTo>
                    <a:cubicBezTo>
                      <a:pt x="6" y="8"/>
                      <a:pt x="5" y="8"/>
                      <a:pt x="5" y="8"/>
                    </a:cubicBezTo>
                    <a:cubicBezTo>
                      <a:pt x="3" y="8"/>
                      <a:pt x="2" y="9"/>
                      <a:pt x="1" y="9"/>
                    </a:cubicBezTo>
                    <a:cubicBezTo>
                      <a:pt x="0" y="8"/>
                      <a:pt x="2" y="7"/>
                      <a:pt x="3" y="6"/>
                    </a:cubicBezTo>
                    <a:cubicBezTo>
                      <a:pt x="4" y="5"/>
                      <a:pt x="5" y="5"/>
                      <a:pt x="6" y="6"/>
                    </a:cubicBezTo>
                    <a:cubicBezTo>
                      <a:pt x="6" y="6"/>
                      <a:pt x="6" y="7"/>
                      <a:pt x="7" y="7"/>
                    </a:cubicBezTo>
                    <a:cubicBezTo>
                      <a:pt x="8" y="6"/>
                      <a:pt x="7" y="4"/>
                      <a:pt x="7" y="3"/>
                    </a:cubicBezTo>
                    <a:cubicBezTo>
                      <a:pt x="6" y="2"/>
                      <a:pt x="5" y="1"/>
                      <a:pt x="3" y="1"/>
                    </a:cubicBezTo>
                    <a:cubicBezTo>
                      <a:pt x="2" y="2"/>
                      <a:pt x="2" y="3"/>
                      <a:pt x="1" y="2"/>
                    </a:cubicBezTo>
                    <a:cubicBezTo>
                      <a:pt x="0" y="2"/>
                      <a:pt x="0" y="2"/>
                      <a:pt x="0" y="2"/>
                    </a:cubicBezTo>
                    <a:cubicBezTo>
                      <a:pt x="2" y="1"/>
                      <a:pt x="3" y="0"/>
                      <a:pt x="5" y="0"/>
                    </a:cubicBezTo>
                    <a:cubicBezTo>
                      <a:pt x="6" y="0"/>
                      <a:pt x="7" y="2"/>
                      <a:pt x="8"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4" name="Freeform 840"/>
              <p:cNvSpPr>
                <a:spLocks/>
              </p:cNvSpPr>
              <p:nvPr/>
            </p:nvSpPr>
            <p:spPr bwMode="auto">
              <a:xfrm>
                <a:off x="4626" y="3842"/>
                <a:ext cx="15" cy="30"/>
              </a:xfrm>
              <a:custGeom>
                <a:avLst/>
                <a:gdLst/>
                <a:ahLst/>
                <a:cxnLst>
                  <a:cxn ang="0">
                    <a:pos x="2" y="2"/>
                  </a:cxn>
                  <a:cxn ang="0">
                    <a:pos x="1" y="4"/>
                  </a:cxn>
                  <a:cxn ang="0">
                    <a:pos x="0" y="4"/>
                  </a:cxn>
                  <a:cxn ang="0">
                    <a:pos x="2" y="2"/>
                  </a:cxn>
                </a:cxnLst>
                <a:rect l="0" t="0" r="r" b="b"/>
                <a:pathLst>
                  <a:path w="2" h="4">
                    <a:moveTo>
                      <a:pt x="2" y="2"/>
                    </a:moveTo>
                    <a:cubicBezTo>
                      <a:pt x="2" y="3"/>
                      <a:pt x="2" y="4"/>
                      <a:pt x="1" y="4"/>
                    </a:cubicBezTo>
                    <a:cubicBezTo>
                      <a:pt x="0" y="4"/>
                      <a:pt x="0" y="4"/>
                      <a:pt x="0" y="4"/>
                    </a:cubicBezTo>
                    <a:cubicBezTo>
                      <a:pt x="0" y="3"/>
                      <a:pt x="2" y="0"/>
                      <a:pt x="2"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5" name="Freeform 841"/>
              <p:cNvSpPr>
                <a:spLocks/>
              </p:cNvSpPr>
              <p:nvPr/>
            </p:nvSpPr>
            <p:spPr bwMode="auto">
              <a:xfrm>
                <a:off x="1958" y="3819"/>
                <a:ext cx="15" cy="15"/>
              </a:xfrm>
              <a:custGeom>
                <a:avLst/>
                <a:gdLst/>
                <a:ahLst/>
                <a:cxnLst>
                  <a:cxn ang="0">
                    <a:pos x="2" y="0"/>
                  </a:cxn>
                  <a:cxn ang="0">
                    <a:pos x="1" y="1"/>
                  </a:cxn>
                  <a:cxn ang="0">
                    <a:pos x="0" y="1"/>
                  </a:cxn>
                  <a:cxn ang="0">
                    <a:pos x="2" y="0"/>
                  </a:cxn>
                </a:cxnLst>
                <a:rect l="0" t="0" r="r" b="b"/>
                <a:pathLst>
                  <a:path w="2" h="2">
                    <a:moveTo>
                      <a:pt x="2" y="0"/>
                    </a:moveTo>
                    <a:cubicBezTo>
                      <a:pt x="2" y="1"/>
                      <a:pt x="2" y="1"/>
                      <a:pt x="1" y="1"/>
                    </a:cubicBezTo>
                    <a:cubicBezTo>
                      <a:pt x="0" y="2"/>
                      <a:pt x="0" y="1"/>
                      <a:pt x="0" y="1"/>
                    </a:cubicBezTo>
                    <a:cubicBezTo>
                      <a:pt x="0" y="1"/>
                      <a:pt x="1" y="0"/>
                      <a:pt x="2"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6" name="Freeform 842"/>
              <p:cNvSpPr>
                <a:spLocks/>
              </p:cNvSpPr>
              <p:nvPr/>
            </p:nvSpPr>
            <p:spPr bwMode="auto">
              <a:xfrm>
                <a:off x="4860" y="3857"/>
                <a:ext cx="16" cy="23"/>
              </a:xfrm>
              <a:custGeom>
                <a:avLst/>
                <a:gdLst/>
                <a:ahLst/>
                <a:cxnLst>
                  <a:cxn ang="0">
                    <a:pos x="2" y="1"/>
                  </a:cxn>
                  <a:cxn ang="0">
                    <a:pos x="1" y="2"/>
                  </a:cxn>
                  <a:cxn ang="0">
                    <a:pos x="0" y="1"/>
                  </a:cxn>
                  <a:cxn ang="0">
                    <a:pos x="2" y="1"/>
                  </a:cxn>
                </a:cxnLst>
                <a:rect l="0" t="0" r="r" b="b"/>
                <a:pathLst>
                  <a:path w="2" h="3">
                    <a:moveTo>
                      <a:pt x="2" y="1"/>
                    </a:moveTo>
                    <a:cubicBezTo>
                      <a:pt x="1" y="2"/>
                      <a:pt x="2" y="2"/>
                      <a:pt x="1" y="2"/>
                    </a:cubicBezTo>
                    <a:cubicBezTo>
                      <a:pt x="0" y="3"/>
                      <a:pt x="1" y="1"/>
                      <a:pt x="0" y="1"/>
                    </a:cubicBezTo>
                    <a:cubicBezTo>
                      <a:pt x="0" y="0"/>
                      <a:pt x="2" y="0"/>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7" name="Freeform 843"/>
              <p:cNvSpPr>
                <a:spLocks/>
              </p:cNvSpPr>
              <p:nvPr/>
            </p:nvSpPr>
            <p:spPr bwMode="auto">
              <a:xfrm>
                <a:off x="1598" y="3826"/>
                <a:ext cx="31" cy="23"/>
              </a:xfrm>
              <a:custGeom>
                <a:avLst/>
                <a:gdLst/>
                <a:ahLst/>
                <a:cxnLst>
                  <a:cxn ang="0">
                    <a:pos x="4" y="2"/>
                  </a:cxn>
                  <a:cxn ang="0">
                    <a:pos x="4" y="3"/>
                  </a:cxn>
                  <a:cxn ang="0">
                    <a:pos x="3" y="2"/>
                  </a:cxn>
                  <a:cxn ang="0">
                    <a:pos x="0" y="0"/>
                  </a:cxn>
                  <a:cxn ang="0">
                    <a:pos x="1" y="0"/>
                  </a:cxn>
                  <a:cxn ang="0">
                    <a:pos x="4" y="2"/>
                  </a:cxn>
                </a:cxnLst>
                <a:rect l="0" t="0" r="r" b="b"/>
                <a:pathLst>
                  <a:path w="4" h="3">
                    <a:moveTo>
                      <a:pt x="4" y="2"/>
                    </a:moveTo>
                    <a:lnTo>
                      <a:pt x="4" y="3"/>
                    </a:lnTo>
                    <a:cubicBezTo>
                      <a:pt x="3" y="3"/>
                      <a:pt x="3" y="3"/>
                      <a:pt x="3" y="2"/>
                    </a:cubicBezTo>
                    <a:cubicBezTo>
                      <a:pt x="2" y="2"/>
                      <a:pt x="1" y="1"/>
                      <a:pt x="0" y="0"/>
                    </a:cubicBezTo>
                    <a:cubicBezTo>
                      <a:pt x="0" y="0"/>
                      <a:pt x="1" y="0"/>
                      <a:pt x="1" y="0"/>
                    </a:cubicBezTo>
                    <a:cubicBezTo>
                      <a:pt x="2" y="1"/>
                      <a:pt x="3" y="1"/>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8" name="Freeform 844"/>
              <p:cNvSpPr>
                <a:spLocks/>
              </p:cNvSpPr>
              <p:nvPr/>
            </p:nvSpPr>
            <p:spPr bwMode="auto">
              <a:xfrm>
                <a:off x="1801" y="3826"/>
                <a:ext cx="86" cy="46"/>
              </a:xfrm>
              <a:custGeom>
                <a:avLst/>
                <a:gdLst/>
                <a:ahLst/>
                <a:cxnLst>
                  <a:cxn ang="0">
                    <a:pos x="11" y="0"/>
                  </a:cxn>
                  <a:cxn ang="0">
                    <a:pos x="10" y="2"/>
                  </a:cxn>
                  <a:cxn ang="0">
                    <a:pos x="10" y="3"/>
                  </a:cxn>
                  <a:cxn ang="0">
                    <a:pos x="9" y="4"/>
                  </a:cxn>
                  <a:cxn ang="0">
                    <a:pos x="11" y="3"/>
                  </a:cxn>
                  <a:cxn ang="0">
                    <a:pos x="11" y="6"/>
                  </a:cxn>
                  <a:cxn ang="0">
                    <a:pos x="10" y="6"/>
                  </a:cxn>
                  <a:cxn ang="0">
                    <a:pos x="8" y="4"/>
                  </a:cxn>
                  <a:cxn ang="0">
                    <a:pos x="6" y="4"/>
                  </a:cxn>
                  <a:cxn ang="0">
                    <a:pos x="4" y="5"/>
                  </a:cxn>
                  <a:cxn ang="0">
                    <a:pos x="6" y="3"/>
                  </a:cxn>
                  <a:cxn ang="0">
                    <a:pos x="3" y="4"/>
                  </a:cxn>
                  <a:cxn ang="0">
                    <a:pos x="1" y="5"/>
                  </a:cxn>
                  <a:cxn ang="0">
                    <a:pos x="1" y="2"/>
                  </a:cxn>
                  <a:cxn ang="0">
                    <a:pos x="4" y="0"/>
                  </a:cxn>
                  <a:cxn ang="0">
                    <a:pos x="5" y="1"/>
                  </a:cxn>
                  <a:cxn ang="0">
                    <a:pos x="9" y="0"/>
                  </a:cxn>
                  <a:cxn ang="0">
                    <a:pos x="11" y="0"/>
                  </a:cxn>
                </a:cxnLst>
                <a:rect l="0" t="0" r="r" b="b"/>
                <a:pathLst>
                  <a:path w="11" h="6">
                    <a:moveTo>
                      <a:pt x="11" y="0"/>
                    </a:moveTo>
                    <a:cubicBezTo>
                      <a:pt x="10" y="1"/>
                      <a:pt x="11" y="2"/>
                      <a:pt x="10" y="2"/>
                    </a:cubicBezTo>
                    <a:cubicBezTo>
                      <a:pt x="10" y="2"/>
                      <a:pt x="10" y="2"/>
                      <a:pt x="10" y="3"/>
                    </a:cubicBezTo>
                    <a:cubicBezTo>
                      <a:pt x="10" y="3"/>
                      <a:pt x="9" y="3"/>
                      <a:pt x="9" y="4"/>
                    </a:cubicBezTo>
                    <a:cubicBezTo>
                      <a:pt x="9" y="4"/>
                      <a:pt x="10" y="3"/>
                      <a:pt x="11" y="3"/>
                    </a:cubicBezTo>
                    <a:cubicBezTo>
                      <a:pt x="11" y="4"/>
                      <a:pt x="11" y="5"/>
                      <a:pt x="11" y="6"/>
                    </a:cubicBezTo>
                    <a:cubicBezTo>
                      <a:pt x="10" y="6"/>
                      <a:pt x="10" y="6"/>
                      <a:pt x="10" y="6"/>
                    </a:cubicBezTo>
                    <a:cubicBezTo>
                      <a:pt x="10" y="5"/>
                      <a:pt x="9" y="5"/>
                      <a:pt x="8" y="4"/>
                    </a:cubicBezTo>
                    <a:cubicBezTo>
                      <a:pt x="7" y="3"/>
                      <a:pt x="7" y="6"/>
                      <a:pt x="6" y="4"/>
                    </a:cubicBezTo>
                    <a:cubicBezTo>
                      <a:pt x="6" y="4"/>
                      <a:pt x="5" y="5"/>
                      <a:pt x="4" y="5"/>
                    </a:cubicBezTo>
                    <a:cubicBezTo>
                      <a:pt x="5" y="4"/>
                      <a:pt x="6" y="3"/>
                      <a:pt x="6" y="3"/>
                    </a:cubicBezTo>
                    <a:cubicBezTo>
                      <a:pt x="5" y="2"/>
                      <a:pt x="4" y="6"/>
                      <a:pt x="3" y="4"/>
                    </a:cubicBezTo>
                    <a:cubicBezTo>
                      <a:pt x="2" y="4"/>
                      <a:pt x="2" y="5"/>
                      <a:pt x="1" y="5"/>
                    </a:cubicBezTo>
                    <a:cubicBezTo>
                      <a:pt x="0" y="4"/>
                      <a:pt x="0" y="3"/>
                      <a:pt x="1" y="2"/>
                    </a:cubicBezTo>
                    <a:cubicBezTo>
                      <a:pt x="2" y="1"/>
                      <a:pt x="3" y="2"/>
                      <a:pt x="4" y="0"/>
                    </a:cubicBezTo>
                    <a:cubicBezTo>
                      <a:pt x="5" y="0"/>
                      <a:pt x="5" y="0"/>
                      <a:pt x="5" y="1"/>
                    </a:cubicBezTo>
                    <a:cubicBezTo>
                      <a:pt x="7" y="1"/>
                      <a:pt x="8" y="2"/>
                      <a:pt x="9" y="0"/>
                    </a:cubicBezTo>
                    <a:cubicBezTo>
                      <a:pt x="10" y="1"/>
                      <a:pt x="11" y="0"/>
                      <a:pt x="11"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69" name="Freeform 845"/>
              <p:cNvSpPr>
                <a:spLocks/>
              </p:cNvSpPr>
              <p:nvPr/>
            </p:nvSpPr>
            <p:spPr bwMode="auto">
              <a:xfrm>
                <a:off x="3616" y="3849"/>
                <a:ext cx="102" cy="76"/>
              </a:xfrm>
              <a:custGeom>
                <a:avLst/>
                <a:gdLst/>
                <a:ahLst/>
                <a:cxnLst>
                  <a:cxn ang="0">
                    <a:pos x="8" y="3"/>
                  </a:cxn>
                  <a:cxn ang="0">
                    <a:pos x="13" y="10"/>
                  </a:cxn>
                  <a:cxn ang="0">
                    <a:pos x="7" y="5"/>
                  </a:cxn>
                  <a:cxn ang="0">
                    <a:pos x="1" y="2"/>
                  </a:cxn>
                  <a:cxn ang="0">
                    <a:pos x="0" y="3"/>
                  </a:cxn>
                  <a:cxn ang="0">
                    <a:pos x="1" y="0"/>
                  </a:cxn>
                  <a:cxn ang="0">
                    <a:pos x="8" y="3"/>
                  </a:cxn>
                </a:cxnLst>
                <a:rect l="0" t="0" r="r" b="b"/>
                <a:pathLst>
                  <a:path w="13" h="10">
                    <a:moveTo>
                      <a:pt x="8" y="3"/>
                    </a:moveTo>
                    <a:cubicBezTo>
                      <a:pt x="10" y="5"/>
                      <a:pt x="11" y="8"/>
                      <a:pt x="13" y="10"/>
                    </a:cubicBezTo>
                    <a:cubicBezTo>
                      <a:pt x="10" y="10"/>
                      <a:pt x="9" y="6"/>
                      <a:pt x="7" y="5"/>
                    </a:cubicBezTo>
                    <a:cubicBezTo>
                      <a:pt x="5" y="3"/>
                      <a:pt x="3" y="3"/>
                      <a:pt x="1" y="2"/>
                    </a:cubicBezTo>
                    <a:cubicBezTo>
                      <a:pt x="1" y="3"/>
                      <a:pt x="1" y="3"/>
                      <a:pt x="0" y="3"/>
                    </a:cubicBezTo>
                    <a:cubicBezTo>
                      <a:pt x="0" y="2"/>
                      <a:pt x="0" y="0"/>
                      <a:pt x="1" y="0"/>
                    </a:cubicBezTo>
                    <a:cubicBezTo>
                      <a:pt x="3" y="2"/>
                      <a:pt x="6" y="1"/>
                      <a:pt x="8"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0" name="Freeform 846"/>
              <p:cNvSpPr>
                <a:spLocks/>
              </p:cNvSpPr>
              <p:nvPr/>
            </p:nvSpPr>
            <p:spPr bwMode="auto">
              <a:xfrm>
                <a:off x="3687" y="3857"/>
                <a:ext cx="23" cy="30"/>
              </a:xfrm>
              <a:custGeom>
                <a:avLst/>
                <a:gdLst/>
                <a:ahLst/>
                <a:cxnLst>
                  <a:cxn ang="0">
                    <a:pos x="2" y="1"/>
                  </a:cxn>
                  <a:cxn ang="0">
                    <a:pos x="3" y="4"/>
                  </a:cxn>
                  <a:cxn ang="0">
                    <a:pos x="1" y="2"/>
                  </a:cxn>
                  <a:cxn ang="0">
                    <a:pos x="0" y="0"/>
                  </a:cxn>
                  <a:cxn ang="0">
                    <a:pos x="2" y="1"/>
                  </a:cxn>
                </a:cxnLst>
                <a:rect l="0" t="0" r="r" b="b"/>
                <a:pathLst>
                  <a:path w="3" h="4">
                    <a:moveTo>
                      <a:pt x="2" y="1"/>
                    </a:moveTo>
                    <a:cubicBezTo>
                      <a:pt x="2" y="2"/>
                      <a:pt x="3" y="3"/>
                      <a:pt x="3" y="4"/>
                    </a:cubicBezTo>
                    <a:cubicBezTo>
                      <a:pt x="1" y="4"/>
                      <a:pt x="2" y="2"/>
                      <a:pt x="1" y="2"/>
                    </a:cubicBezTo>
                    <a:lnTo>
                      <a:pt x="0" y="0"/>
                    </a:lnTo>
                    <a:cubicBezTo>
                      <a:pt x="1" y="0"/>
                      <a:pt x="2" y="0"/>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1" name="Freeform 847"/>
              <p:cNvSpPr>
                <a:spLocks/>
              </p:cNvSpPr>
              <p:nvPr/>
            </p:nvSpPr>
            <p:spPr bwMode="auto">
              <a:xfrm>
                <a:off x="1629" y="3834"/>
                <a:ext cx="16" cy="23"/>
              </a:xfrm>
              <a:custGeom>
                <a:avLst/>
                <a:gdLst/>
                <a:ahLst/>
                <a:cxnLst>
                  <a:cxn ang="0">
                    <a:pos x="2" y="2"/>
                  </a:cxn>
                  <a:cxn ang="0">
                    <a:pos x="0" y="1"/>
                  </a:cxn>
                  <a:cxn ang="0">
                    <a:pos x="2" y="2"/>
                  </a:cxn>
                </a:cxnLst>
                <a:rect l="0" t="0" r="r" b="b"/>
                <a:pathLst>
                  <a:path w="2" h="3">
                    <a:moveTo>
                      <a:pt x="2" y="2"/>
                    </a:moveTo>
                    <a:cubicBezTo>
                      <a:pt x="0" y="3"/>
                      <a:pt x="1" y="1"/>
                      <a:pt x="0" y="1"/>
                    </a:cubicBezTo>
                    <a:cubicBezTo>
                      <a:pt x="1" y="0"/>
                      <a:pt x="1" y="2"/>
                      <a:pt x="2"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2" name="Freeform 848"/>
              <p:cNvSpPr>
                <a:spLocks/>
              </p:cNvSpPr>
              <p:nvPr/>
            </p:nvSpPr>
            <p:spPr bwMode="auto">
              <a:xfrm>
                <a:off x="2709" y="3849"/>
                <a:ext cx="47" cy="46"/>
              </a:xfrm>
              <a:custGeom>
                <a:avLst/>
                <a:gdLst/>
                <a:ahLst/>
                <a:cxnLst>
                  <a:cxn ang="0">
                    <a:pos x="6" y="1"/>
                  </a:cxn>
                  <a:cxn ang="0">
                    <a:pos x="2" y="6"/>
                  </a:cxn>
                  <a:cxn ang="0">
                    <a:pos x="0" y="5"/>
                  </a:cxn>
                  <a:cxn ang="0">
                    <a:pos x="3" y="4"/>
                  </a:cxn>
                  <a:cxn ang="0">
                    <a:pos x="5" y="0"/>
                  </a:cxn>
                  <a:cxn ang="0">
                    <a:pos x="6" y="1"/>
                  </a:cxn>
                </a:cxnLst>
                <a:rect l="0" t="0" r="r" b="b"/>
                <a:pathLst>
                  <a:path w="6" h="6">
                    <a:moveTo>
                      <a:pt x="6" y="1"/>
                    </a:moveTo>
                    <a:cubicBezTo>
                      <a:pt x="5" y="3"/>
                      <a:pt x="4" y="5"/>
                      <a:pt x="2" y="6"/>
                    </a:cubicBezTo>
                    <a:cubicBezTo>
                      <a:pt x="1" y="6"/>
                      <a:pt x="1" y="6"/>
                      <a:pt x="0" y="5"/>
                    </a:cubicBezTo>
                    <a:cubicBezTo>
                      <a:pt x="0" y="4"/>
                      <a:pt x="2" y="5"/>
                      <a:pt x="3" y="4"/>
                    </a:cubicBezTo>
                    <a:cubicBezTo>
                      <a:pt x="4" y="3"/>
                      <a:pt x="5" y="2"/>
                      <a:pt x="5" y="0"/>
                    </a:cubicBezTo>
                    <a:cubicBezTo>
                      <a:pt x="5" y="1"/>
                      <a:pt x="5" y="0"/>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3" name="Freeform 849"/>
              <p:cNvSpPr>
                <a:spLocks/>
              </p:cNvSpPr>
              <p:nvPr/>
            </p:nvSpPr>
            <p:spPr bwMode="auto">
              <a:xfrm>
                <a:off x="2795" y="3857"/>
                <a:ext cx="47" cy="30"/>
              </a:xfrm>
              <a:custGeom>
                <a:avLst/>
                <a:gdLst/>
                <a:ahLst/>
                <a:cxnLst>
                  <a:cxn ang="0">
                    <a:pos x="4" y="2"/>
                  </a:cxn>
                  <a:cxn ang="0">
                    <a:pos x="0" y="4"/>
                  </a:cxn>
                  <a:cxn ang="0">
                    <a:pos x="0" y="2"/>
                  </a:cxn>
                  <a:cxn ang="0">
                    <a:pos x="4" y="1"/>
                  </a:cxn>
                  <a:cxn ang="0">
                    <a:pos x="5" y="0"/>
                  </a:cxn>
                  <a:cxn ang="0">
                    <a:pos x="4" y="2"/>
                  </a:cxn>
                </a:cxnLst>
                <a:rect l="0" t="0" r="r" b="b"/>
                <a:pathLst>
                  <a:path w="6" h="4">
                    <a:moveTo>
                      <a:pt x="4" y="2"/>
                    </a:moveTo>
                    <a:cubicBezTo>
                      <a:pt x="3" y="3"/>
                      <a:pt x="2" y="4"/>
                      <a:pt x="0" y="4"/>
                    </a:cubicBezTo>
                    <a:cubicBezTo>
                      <a:pt x="0" y="3"/>
                      <a:pt x="0" y="3"/>
                      <a:pt x="0" y="2"/>
                    </a:cubicBezTo>
                    <a:cubicBezTo>
                      <a:pt x="1" y="3"/>
                      <a:pt x="3" y="1"/>
                      <a:pt x="4" y="1"/>
                    </a:cubicBezTo>
                    <a:lnTo>
                      <a:pt x="5" y="0"/>
                    </a:lnTo>
                    <a:cubicBezTo>
                      <a:pt x="6" y="0"/>
                      <a:pt x="5" y="1"/>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4" name="Freeform 850"/>
              <p:cNvSpPr>
                <a:spLocks/>
              </p:cNvSpPr>
              <p:nvPr/>
            </p:nvSpPr>
            <p:spPr bwMode="auto">
              <a:xfrm>
                <a:off x="5424" y="3887"/>
                <a:ext cx="15" cy="15"/>
              </a:xfrm>
              <a:custGeom>
                <a:avLst/>
                <a:gdLst/>
                <a:ahLst/>
                <a:cxnLst>
                  <a:cxn ang="0">
                    <a:pos x="2" y="0"/>
                  </a:cxn>
                  <a:cxn ang="0">
                    <a:pos x="1" y="2"/>
                  </a:cxn>
                  <a:cxn ang="0">
                    <a:pos x="0" y="2"/>
                  </a:cxn>
                  <a:cxn ang="0">
                    <a:pos x="2" y="0"/>
                  </a:cxn>
                </a:cxnLst>
                <a:rect l="0" t="0" r="r" b="b"/>
                <a:pathLst>
                  <a:path w="2" h="2">
                    <a:moveTo>
                      <a:pt x="2" y="0"/>
                    </a:moveTo>
                    <a:cubicBezTo>
                      <a:pt x="2" y="1"/>
                      <a:pt x="2" y="2"/>
                      <a:pt x="1" y="2"/>
                    </a:cubicBezTo>
                    <a:cubicBezTo>
                      <a:pt x="1" y="2"/>
                      <a:pt x="1" y="2"/>
                      <a:pt x="0" y="2"/>
                    </a:cubicBezTo>
                    <a:cubicBezTo>
                      <a:pt x="1" y="1"/>
                      <a:pt x="1" y="0"/>
                      <a:pt x="2"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5" name="Freeform 851"/>
              <p:cNvSpPr>
                <a:spLocks/>
              </p:cNvSpPr>
              <p:nvPr/>
            </p:nvSpPr>
            <p:spPr bwMode="auto">
              <a:xfrm>
                <a:off x="1645" y="3849"/>
                <a:ext cx="7" cy="15"/>
              </a:xfrm>
              <a:custGeom>
                <a:avLst/>
                <a:gdLst/>
                <a:ahLst/>
                <a:cxnLst>
                  <a:cxn ang="0">
                    <a:pos x="1" y="0"/>
                  </a:cxn>
                  <a:cxn ang="0">
                    <a:pos x="1" y="2"/>
                  </a:cxn>
                  <a:cxn ang="0">
                    <a:pos x="1" y="2"/>
                  </a:cxn>
                  <a:cxn ang="0">
                    <a:pos x="0" y="0"/>
                  </a:cxn>
                  <a:cxn ang="0">
                    <a:pos x="1" y="0"/>
                  </a:cxn>
                </a:cxnLst>
                <a:rect l="0" t="0" r="r" b="b"/>
                <a:pathLst>
                  <a:path w="1" h="2">
                    <a:moveTo>
                      <a:pt x="1" y="0"/>
                    </a:moveTo>
                    <a:cubicBezTo>
                      <a:pt x="1" y="0"/>
                      <a:pt x="1" y="1"/>
                      <a:pt x="1" y="2"/>
                    </a:cubicBezTo>
                    <a:lnTo>
                      <a:pt x="1" y="2"/>
                    </a:lnTo>
                    <a:cubicBezTo>
                      <a:pt x="0" y="1"/>
                      <a:pt x="0" y="1"/>
                      <a:pt x="0" y="0"/>
                    </a:cubicBezTo>
                    <a:cubicBezTo>
                      <a:pt x="1" y="0"/>
                      <a:pt x="1" y="0"/>
                      <a:pt x="1"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6" name="Freeform 852"/>
              <p:cNvSpPr>
                <a:spLocks/>
              </p:cNvSpPr>
              <p:nvPr/>
            </p:nvSpPr>
            <p:spPr bwMode="auto">
              <a:xfrm>
                <a:off x="4500" y="3880"/>
                <a:ext cx="16" cy="15"/>
              </a:xfrm>
              <a:custGeom>
                <a:avLst/>
                <a:gdLst/>
                <a:ahLst/>
                <a:cxnLst>
                  <a:cxn ang="0">
                    <a:pos x="2" y="1"/>
                  </a:cxn>
                  <a:cxn ang="0">
                    <a:pos x="0" y="2"/>
                  </a:cxn>
                  <a:cxn ang="0">
                    <a:pos x="0" y="2"/>
                  </a:cxn>
                  <a:cxn ang="0">
                    <a:pos x="2" y="1"/>
                  </a:cxn>
                </a:cxnLst>
                <a:rect l="0" t="0" r="r" b="b"/>
                <a:pathLst>
                  <a:path w="2" h="2">
                    <a:moveTo>
                      <a:pt x="2" y="1"/>
                    </a:moveTo>
                    <a:cubicBezTo>
                      <a:pt x="1" y="1"/>
                      <a:pt x="2" y="2"/>
                      <a:pt x="0" y="2"/>
                    </a:cubicBezTo>
                    <a:lnTo>
                      <a:pt x="0" y="2"/>
                    </a:lnTo>
                    <a:cubicBezTo>
                      <a:pt x="1" y="1"/>
                      <a:pt x="1" y="0"/>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7" name="Freeform 853"/>
              <p:cNvSpPr>
                <a:spLocks/>
              </p:cNvSpPr>
              <p:nvPr/>
            </p:nvSpPr>
            <p:spPr bwMode="auto">
              <a:xfrm>
                <a:off x="1660" y="3849"/>
                <a:ext cx="8" cy="23"/>
              </a:xfrm>
              <a:custGeom>
                <a:avLst/>
                <a:gdLst/>
                <a:ahLst/>
                <a:cxnLst>
                  <a:cxn ang="0">
                    <a:pos x="1" y="0"/>
                  </a:cxn>
                  <a:cxn ang="0">
                    <a:pos x="1" y="2"/>
                  </a:cxn>
                  <a:cxn ang="0">
                    <a:pos x="0" y="1"/>
                  </a:cxn>
                  <a:cxn ang="0">
                    <a:pos x="1" y="0"/>
                  </a:cxn>
                </a:cxnLst>
                <a:rect l="0" t="0" r="r" b="b"/>
                <a:pathLst>
                  <a:path w="1" h="3">
                    <a:moveTo>
                      <a:pt x="1" y="0"/>
                    </a:moveTo>
                    <a:cubicBezTo>
                      <a:pt x="1" y="1"/>
                      <a:pt x="1" y="2"/>
                      <a:pt x="1" y="2"/>
                    </a:cubicBezTo>
                    <a:cubicBezTo>
                      <a:pt x="0" y="3"/>
                      <a:pt x="0" y="2"/>
                      <a:pt x="0" y="1"/>
                    </a:cubicBezTo>
                    <a:cubicBezTo>
                      <a:pt x="0" y="1"/>
                      <a:pt x="1" y="0"/>
                      <a:pt x="1"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8" name="Freeform 854"/>
              <p:cNvSpPr>
                <a:spLocks/>
              </p:cNvSpPr>
              <p:nvPr/>
            </p:nvSpPr>
            <p:spPr bwMode="auto">
              <a:xfrm>
                <a:off x="4555" y="3887"/>
                <a:ext cx="8" cy="23"/>
              </a:xfrm>
              <a:custGeom>
                <a:avLst/>
                <a:gdLst/>
                <a:ahLst/>
                <a:cxnLst>
                  <a:cxn ang="0">
                    <a:pos x="1" y="0"/>
                  </a:cxn>
                  <a:cxn ang="0">
                    <a:pos x="1" y="3"/>
                  </a:cxn>
                  <a:cxn ang="0">
                    <a:pos x="0" y="2"/>
                  </a:cxn>
                  <a:cxn ang="0">
                    <a:pos x="1" y="0"/>
                  </a:cxn>
                </a:cxnLst>
                <a:rect l="0" t="0" r="r" b="b"/>
                <a:pathLst>
                  <a:path w="1" h="3">
                    <a:moveTo>
                      <a:pt x="1" y="0"/>
                    </a:moveTo>
                    <a:cubicBezTo>
                      <a:pt x="1" y="1"/>
                      <a:pt x="1" y="2"/>
                      <a:pt x="1" y="3"/>
                    </a:cubicBezTo>
                    <a:cubicBezTo>
                      <a:pt x="0" y="3"/>
                      <a:pt x="0" y="2"/>
                      <a:pt x="0" y="2"/>
                    </a:cubicBezTo>
                    <a:cubicBezTo>
                      <a:pt x="1" y="2"/>
                      <a:pt x="0" y="0"/>
                      <a:pt x="1"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79" name="Freeform 855"/>
              <p:cNvSpPr>
                <a:spLocks/>
              </p:cNvSpPr>
              <p:nvPr/>
            </p:nvSpPr>
            <p:spPr bwMode="auto">
              <a:xfrm>
                <a:off x="1801" y="3872"/>
                <a:ext cx="8" cy="8"/>
              </a:xfrm>
              <a:custGeom>
                <a:avLst/>
                <a:gdLst/>
                <a:ahLst/>
                <a:cxnLst>
                  <a:cxn ang="0">
                    <a:pos x="1" y="0"/>
                  </a:cxn>
                  <a:cxn ang="0">
                    <a:pos x="0" y="1"/>
                  </a:cxn>
                  <a:cxn ang="0">
                    <a:pos x="0" y="0"/>
                  </a:cxn>
                  <a:cxn ang="0">
                    <a:pos x="1" y="0"/>
                  </a:cxn>
                  <a:cxn ang="0">
                    <a:pos x="1" y="0"/>
                  </a:cxn>
                </a:cxnLst>
                <a:rect l="0" t="0" r="r" b="b"/>
                <a:pathLst>
                  <a:path w="1" h="1">
                    <a:moveTo>
                      <a:pt x="1" y="0"/>
                    </a:moveTo>
                    <a:cubicBezTo>
                      <a:pt x="1" y="0"/>
                      <a:pt x="1" y="1"/>
                      <a:pt x="0" y="1"/>
                    </a:cubicBezTo>
                    <a:lnTo>
                      <a:pt x="0" y="0"/>
                    </a:lnTo>
                    <a:lnTo>
                      <a:pt x="1" y="0"/>
                    </a:lnTo>
                    <a:cubicBezTo>
                      <a:pt x="1" y="0"/>
                      <a:pt x="1" y="0"/>
                      <a:pt x="1"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0" name="Freeform 856"/>
              <p:cNvSpPr>
                <a:spLocks/>
              </p:cNvSpPr>
              <p:nvPr/>
            </p:nvSpPr>
            <p:spPr bwMode="auto">
              <a:xfrm>
                <a:off x="1825" y="3880"/>
                <a:ext cx="31" cy="22"/>
              </a:xfrm>
              <a:custGeom>
                <a:avLst/>
                <a:gdLst/>
                <a:ahLst/>
                <a:cxnLst>
                  <a:cxn ang="0">
                    <a:pos x="3" y="0"/>
                  </a:cxn>
                  <a:cxn ang="0">
                    <a:pos x="2" y="1"/>
                  </a:cxn>
                  <a:cxn ang="0">
                    <a:pos x="4" y="1"/>
                  </a:cxn>
                  <a:cxn ang="0">
                    <a:pos x="4" y="1"/>
                  </a:cxn>
                  <a:cxn ang="0">
                    <a:pos x="3" y="2"/>
                  </a:cxn>
                  <a:cxn ang="0">
                    <a:pos x="3" y="3"/>
                  </a:cxn>
                  <a:cxn ang="0">
                    <a:pos x="2" y="2"/>
                  </a:cxn>
                  <a:cxn ang="0">
                    <a:pos x="2" y="2"/>
                  </a:cxn>
                  <a:cxn ang="0">
                    <a:pos x="2" y="2"/>
                  </a:cxn>
                  <a:cxn ang="0">
                    <a:pos x="1" y="2"/>
                  </a:cxn>
                  <a:cxn ang="0">
                    <a:pos x="0" y="2"/>
                  </a:cxn>
                  <a:cxn ang="0">
                    <a:pos x="3" y="0"/>
                  </a:cxn>
                  <a:cxn ang="0">
                    <a:pos x="3" y="0"/>
                  </a:cxn>
                </a:cxnLst>
                <a:rect l="0" t="0" r="r" b="b"/>
                <a:pathLst>
                  <a:path w="4" h="3">
                    <a:moveTo>
                      <a:pt x="3" y="0"/>
                    </a:moveTo>
                    <a:cubicBezTo>
                      <a:pt x="3" y="1"/>
                      <a:pt x="2" y="0"/>
                      <a:pt x="2" y="1"/>
                    </a:cubicBezTo>
                    <a:cubicBezTo>
                      <a:pt x="3" y="2"/>
                      <a:pt x="3" y="1"/>
                      <a:pt x="4" y="1"/>
                    </a:cubicBezTo>
                    <a:lnTo>
                      <a:pt x="4" y="1"/>
                    </a:lnTo>
                    <a:cubicBezTo>
                      <a:pt x="3" y="1"/>
                      <a:pt x="3" y="1"/>
                      <a:pt x="3" y="2"/>
                    </a:cubicBezTo>
                    <a:cubicBezTo>
                      <a:pt x="4" y="2"/>
                      <a:pt x="3" y="3"/>
                      <a:pt x="3" y="3"/>
                    </a:cubicBezTo>
                    <a:cubicBezTo>
                      <a:pt x="2" y="3"/>
                      <a:pt x="1" y="3"/>
                      <a:pt x="2" y="2"/>
                    </a:cubicBezTo>
                    <a:cubicBezTo>
                      <a:pt x="2" y="2"/>
                      <a:pt x="2" y="2"/>
                      <a:pt x="2" y="2"/>
                    </a:cubicBezTo>
                    <a:lnTo>
                      <a:pt x="2" y="2"/>
                    </a:lnTo>
                    <a:cubicBezTo>
                      <a:pt x="1" y="2"/>
                      <a:pt x="1" y="2"/>
                      <a:pt x="1" y="2"/>
                    </a:cubicBezTo>
                    <a:lnTo>
                      <a:pt x="0" y="2"/>
                    </a:lnTo>
                    <a:lnTo>
                      <a:pt x="3" y="0"/>
                    </a:lnTo>
                    <a:cubicBezTo>
                      <a:pt x="3" y="0"/>
                      <a:pt x="3" y="0"/>
                      <a:pt x="3"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1" name="Freeform 857"/>
              <p:cNvSpPr>
                <a:spLocks/>
              </p:cNvSpPr>
              <p:nvPr/>
            </p:nvSpPr>
            <p:spPr bwMode="auto">
              <a:xfrm>
                <a:off x="4970" y="3955"/>
                <a:ext cx="8" cy="15"/>
              </a:xfrm>
              <a:custGeom>
                <a:avLst/>
                <a:gdLst/>
                <a:ahLst/>
                <a:cxnLst>
                  <a:cxn ang="0">
                    <a:pos x="1" y="2"/>
                  </a:cxn>
                  <a:cxn ang="0">
                    <a:pos x="0" y="2"/>
                  </a:cxn>
                  <a:cxn ang="0">
                    <a:pos x="1" y="0"/>
                  </a:cxn>
                  <a:cxn ang="0">
                    <a:pos x="1" y="2"/>
                  </a:cxn>
                </a:cxnLst>
                <a:rect l="0" t="0" r="r" b="b"/>
                <a:pathLst>
                  <a:path w="1" h="2">
                    <a:moveTo>
                      <a:pt x="1" y="2"/>
                    </a:moveTo>
                    <a:cubicBezTo>
                      <a:pt x="1" y="2"/>
                      <a:pt x="1" y="2"/>
                      <a:pt x="0" y="2"/>
                    </a:cubicBezTo>
                    <a:cubicBezTo>
                      <a:pt x="0" y="1"/>
                      <a:pt x="0" y="0"/>
                      <a:pt x="1" y="0"/>
                    </a:cubicBezTo>
                    <a:cubicBezTo>
                      <a:pt x="1" y="0"/>
                      <a:pt x="1" y="1"/>
                      <a:pt x="1"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2" name="Freeform 858"/>
              <p:cNvSpPr>
                <a:spLocks/>
              </p:cNvSpPr>
              <p:nvPr/>
            </p:nvSpPr>
            <p:spPr bwMode="auto">
              <a:xfrm>
                <a:off x="2865" y="3910"/>
                <a:ext cx="164" cy="106"/>
              </a:xfrm>
              <a:custGeom>
                <a:avLst/>
                <a:gdLst/>
                <a:ahLst/>
                <a:cxnLst>
                  <a:cxn ang="0">
                    <a:pos x="14" y="2"/>
                  </a:cxn>
                  <a:cxn ang="0">
                    <a:pos x="18" y="7"/>
                  </a:cxn>
                  <a:cxn ang="0">
                    <a:pos x="20" y="14"/>
                  </a:cxn>
                  <a:cxn ang="0">
                    <a:pos x="19" y="12"/>
                  </a:cxn>
                  <a:cxn ang="0">
                    <a:pos x="17" y="7"/>
                  </a:cxn>
                  <a:cxn ang="0">
                    <a:pos x="13" y="3"/>
                  </a:cxn>
                  <a:cxn ang="0">
                    <a:pos x="11" y="2"/>
                  </a:cxn>
                  <a:cxn ang="0">
                    <a:pos x="8" y="6"/>
                  </a:cxn>
                  <a:cxn ang="0">
                    <a:pos x="0" y="3"/>
                  </a:cxn>
                  <a:cxn ang="0">
                    <a:pos x="2" y="3"/>
                  </a:cxn>
                  <a:cxn ang="0">
                    <a:pos x="2" y="4"/>
                  </a:cxn>
                  <a:cxn ang="0">
                    <a:pos x="5" y="5"/>
                  </a:cxn>
                  <a:cxn ang="0">
                    <a:pos x="11" y="1"/>
                  </a:cxn>
                  <a:cxn ang="0">
                    <a:pos x="14" y="2"/>
                  </a:cxn>
                </a:cxnLst>
                <a:rect l="0" t="0" r="r" b="b"/>
                <a:pathLst>
                  <a:path w="21" h="14">
                    <a:moveTo>
                      <a:pt x="14" y="2"/>
                    </a:moveTo>
                    <a:cubicBezTo>
                      <a:pt x="14" y="5"/>
                      <a:pt x="18" y="5"/>
                      <a:pt x="18" y="7"/>
                    </a:cubicBezTo>
                    <a:cubicBezTo>
                      <a:pt x="17" y="10"/>
                      <a:pt x="21" y="12"/>
                      <a:pt x="20" y="14"/>
                    </a:cubicBezTo>
                    <a:cubicBezTo>
                      <a:pt x="18" y="14"/>
                      <a:pt x="19" y="13"/>
                      <a:pt x="19" y="12"/>
                    </a:cubicBezTo>
                    <a:cubicBezTo>
                      <a:pt x="18" y="10"/>
                      <a:pt x="17" y="9"/>
                      <a:pt x="17" y="7"/>
                    </a:cubicBezTo>
                    <a:cubicBezTo>
                      <a:pt x="16" y="5"/>
                      <a:pt x="13" y="5"/>
                      <a:pt x="13" y="3"/>
                    </a:cubicBezTo>
                    <a:cubicBezTo>
                      <a:pt x="13" y="2"/>
                      <a:pt x="12" y="2"/>
                      <a:pt x="11" y="2"/>
                    </a:cubicBezTo>
                    <a:cubicBezTo>
                      <a:pt x="9" y="3"/>
                      <a:pt x="10" y="6"/>
                      <a:pt x="8" y="6"/>
                    </a:cubicBezTo>
                    <a:cubicBezTo>
                      <a:pt x="5" y="5"/>
                      <a:pt x="0" y="8"/>
                      <a:pt x="0" y="3"/>
                    </a:cubicBezTo>
                    <a:cubicBezTo>
                      <a:pt x="1" y="3"/>
                      <a:pt x="1" y="3"/>
                      <a:pt x="2" y="3"/>
                    </a:cubicBezTo>
                    <a:cubicBezTo>
                      <a:pt x="2" y="3"/>
                      <a:pt x="2" y="4"/>
                      <a:pt x="2" y="4"/>
                    </a:cubicBezTo>
                    <a:cubicBezTo>
                      <a:pt x="3" y="5"/>
                      <a:pt x="4" y="4"/>
                      <a:pt x="5" y="5"/>
                    </a:cubicBezTo>
                    <a:cubicBezTo>
                      <a:pt x="8" y="5"/>
                      <a:pt x="9" y="3"/>
                      <a:pt x="11" y="1"/>
                    </a:cubicBezTo>
                    <a:cubicBezTo>
                      <a:pt x="12" y="0"/>
                      <a:pt x="13" y="1"/>
                      <a:pt x="1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3" name="Freeform 859"/>
              <p:cNvSpPr>
                <a:spLocks/>
              </p:cNvSpPr>
              <p:nvPr/>
            </p:nvSpPr>
            <p:spPr bwMode="auto">
              <a:xfrm>
                <a:off x="5807" y="3948"/>
                <a:ext cx="31" cy="22"/>
              </a:xfrm>
              <a:custGeom>
                <a:avLst/>
                <a:gdLst/>
                <a:ahLst/>
                <a:cxnLst>
                  <a:cxn ang="0">
                    <a:pos x="4" y="3"/>
                  </a:cxn>
                  <a:cxn ang="0">
                    <a:pos x="1" y="2"/>
                  </a:cxn>
                  <a:cxn ang="0">
                    <a:pos x="0" y="2"/>
                  </a:cxn>
                  <a:cxn ang="0">
                    <a:pos x="1" y="0"/>
                  </a:cxn>
                  <a:cxn ang="0">
                    <a:pos x="4" y="1"/>
                  </a:cxn>
                  <a:cxn ang="0">
                    <a:pos x="4" y="3"/>
                  </a:cxn>
                </a:cxnLst>
                <a:rect l="0" t="0" r="r" b="b"/>
                <a:pathLst>
                  <a:path w="4" h="3">
                    <a:moveTo>
                      <a:pt x="4" y="3"/>
                    </a:moveTo>
                    <a:cubicBezTo>
                      <a:pt x="3" y="2"/>
                      <a:pt x="2" y="1"/>
                      <a:pt x="1" y="2"/>
                    </a:cubicBezTo>
                    <a:lnTo>
                      <a:pt x="0" y="2"/>
                    </a:lnTo>
                    <a:cubicBezTo>
                      <a:pt x="0" y="2"/>
                      <a:pt x="0" y="1"/>
                      <a:pt x="1" y="0"/>
                    </a:cubicBezTo>
                    <a:cubicBezTo>
                      <a:pt x="2" y="0"/>
                      <a:pt x="3" y="0"/>
                      <a:pt x="4" y="1"/>
                    </a:cubicBezTo>
                    <a:lnTo>
                      <a:pt x="4"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4" name="Freeform 860"/>
              <p:cNvSpPr>
                <a:spLocks/>
              </p:cNvSpPr>
              <p:nvPr/>
            </p:nvSpPr>
            <p:spPr bwMode="auto">
              <a:xfrm>
                <a:off x="3045" y="3910"/>
                <a:ext cx="86" cy="60"/>
              </a:xfrm>
              <a:custGeom>
                <a:avLst/>
                <a:gdLst/>
                <a:ahLst/>
                <a:cxnLst>
                  <a:cxn ang="0">
                    <a:pos x="9" y="6"/>
                  </a:cxn>
                  <a:cxn ang="0">
                    <a:pos x="11" y="7"/>
                  </a:cxn>
                  <a:cxn ang="0">
                    <a:pos x="9" y="6"/>
                  </a:cxn>
                  <a:cxn ang="0">
                    <a:pos x="4" y="3"/>
                  </a:cxn>
                  <a:cxn ang="0">
                    <a:pos x="1" y="8"/>
                  </a:cxn>
                  <a:cxn ang="0">
                    <a:pos x="1" y="3"/>
                  </a:cxn>
                  <a:cxn ang="0">
                    <a:pos x="5" y="1"/>
                  </a:cxn>
                  <a:cxn ang="0">
                    <a:pos x="9" y="6"/>
                  </a:cxn>
                </a:cxnLst>
                <a:rect l="0" t="0" r="r" b="b"/>
                <a:pathLst>
                  <a:path w="11" h="8">
                    <a:moveTo>
                      <a:pt x="9" y="6"/>
                    </a:moveTo>
                    <a:cubicBezTo>
                      <a:pt x="10" y="6"/>
                      <a:pt x="11" y="6"/>
                      <a:pt x="11" y="7"/>
                    </a:cubicBezTo>
                    <a:cubicBezTo>
                      <a:pt x="10" y="8"/>
                      <a:pt x="9" y="7"/>
                      <a:pt x="9" y="6"/>
                    </a:cubicBezTo>
                    <a:cubicBezTo>
                      <a:pt x="6" y="6"/>
                      <a:pt x="6" y="4"/>
                      <a:pt x="4" y="3"/>
                    </a:cubicBezTo>
                    <a:cubicBezTo>
                      <a:pt x="1" y="4"/>
                      <a:pt x="3" y="7"/>
                      <a:pt x="1" y="8"/>
                    </a:cubicBezTo>
                    <a:cubicBezTo>
                      <a:pt x="1" y="7"/>
                      <a:pt x="0" y="5"/>
                      <a:pt x="1" y="3"/>
                    </a:cubicBezTo>
                    <a:cubicBezTo>
                      <a:pt x="3" y="4"/>
                      <a:pt x="3" y="0"/>
                      <a:pt x="5" y="1"/>
                    </a:cubicBezTo>
                    <a:cubicBezTo>
                      <a:pt x="7" y="3"/>
                      <a:pt x="7" y="5"/>
                      <a:pt x="9"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5" name="Freeform 861"/>
              <p:cNvSpPr>
                <a:spLocks/>
              </p:cNvSpPr>
              <p:nvPr/>
            </p:nvSpPr>
            <p:spPr bwMode="auto">
              <a:xfrm>
                <a:off x="2623" y="3910"/>
                <a:ext cx="109" cy="91"/>
              </a:xfrm>
              <a:custGeom>
                <a:avLst/>
                <a:gdLst/>
                <a:ahLst/>
                <a:cxnLst>
                  <a:cxn ang="0">
                    <a:pos x="11" y="5"/>
                  </a:cxn>
                  <a:cxn ang="0">
                    <a:pos x="12" y="12"/>
                  </a:cxn>
                  <a:cxn ang="0">
                    <a:pos x="11" y="12"/>
                  </a:cxn>
                  <a:cxn ang="0">
                    <a:pos x="11" y="7"/>
                  </a:cxn>
                  <a:cxn ang="0">
                    <a:pos x="3" y="3"/>
                  </a:cxn>
                  <a:cxn ang="0">
                    <a:pos x="0" y="5"/>
                  </a:cxn>
                  <a:cxn ang="0">
                    <a:pos x="3" y="1"/>
                  </a:cxn>
                  <a:cxn ang="0">
                    <a:pos x="11" y="5"/>
                  </a:cxn>
                </a:cxnLst>
                <a:rect l="0" t="0" r="r" b="b"/>
                <a:pathLst>
                  <a:path w="14" h="12">
                    <a:moveTo>
                      <a:pt x="11" y="5"/>
                    </a:moveTo>
                    <a:cubicBezTo>
                      <a:pt x="11" y="7"/>
                      <a:pt x="14" y="9"/>
                      <a:pt x="12" y="12"/>
                    </a:cubicBezTo>
                    <a:cubicBezTo>
                      <a:pt x="11" y="12"/>
                      <a:pt x="11" y="12"/>
                      <a:pt x="11" y="12"/>
                    </a:cubicBezTo>
                    <a:cubicBezTo>
                      <a:pt x="11" y="10"/>
                      <a:pt x="11" y="9"/>
                      <a:pt x="11" y="7"/>
                    </a:cubicBezTo>
                    <a:cubicBezTo>
                      <a:pt x="9" y="5"/>
                      <a:pt x="7" y="2"/>
                      <a:pt x="3" y="3"/>
                    </a:cubicBezTo>
                    <a:cubicBezTo>
                      <a:pt x="1" y="3"/>
                      <a:pt x="1" y="5"/>
                      <a:pt x="0" y="5"/>
                    </a:cubicBezTo>
                    <a:cubicBezTo>
                      <a:pt x="0" y="4"/>
                      <a:pt x="1" y="2"/>
                      <a:pt x="3" y="1"/>
                    </a:cubicBezTo>
                    <a:cubicBezTo>
                      <a:pt x="6" y="0"/>
                      <a:pt x="9" y="2"/>
                      <a:pt x="11"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6" name="Freeform 862"/>
              <p:cNvSpPr>
                <a:spLocks/>
              </p:cNvSpPr>
              <p:nvPr/>
            </p:nvSpPr>
            <p:spPr bwMode="auto">
              <a:xfrm>
                <a:off x="3616" y="3933"/>
                <a:ext cx="165" cy="151"/>
              </a:xfrm>
              <a:custGeom>
                <a:avLst/>
                <a:gdLst/>
                <a:ahLst/>
                <a:cxnLst>
                  <a:cxn ang="0">
                    <a:pos x="9" y="4"/>
                  </a:cxn>
                  <a:cxn ang="0">
                    <a:pos x="13" y="8"/>
                  </a:cxn>
                  <a:cxn ang="0">
                    <a:pos x="21" y="19"/>
                  </a:cxn>
                  <a:cxn ang="0">
                    <a:pos x="21" y="20"/>
                  </a:cxn>
                  <a:cxn ang="0">
                    <a:pos x="18" y="16"/>
                  </a:cxn>
                  <a:cxn ang="0">
                    <a:pos x="10" y="7"/>
                  </a:cxn>
                  <a:cxn ang="0">
                    <a:pos x="4" y="2"/>
                  </a:cxn>
                  <a:cxn ang="0">
                    <a:pos x="3" y="4"/>
                  </a:cxn>
                  <a:cxn ang="0">
                    <a:pos x="3" y="0"/>
                  </a:cxn>
                  <a:cxn ang="0">
                    <a:pos x="9" y="4"/>
                  </a:cxn>
                </a:cxnLst>
                <a:rect l="0" t="0" r="r" b="b"/>
                <a:pathLst>
                  <a:path w="21" h="20">
                    <a:moveTo>
                      <a:pt x="9" y="4"/>
                    </a:moveTo>
                    <a:cubicBezTo>
                      <a:pt x="11" y="5"/>
                      <a:pt x="12" y="7"/>
                      <a:pt x="13" y="8"/>
                    </a:cubicBezTo>
                    <a:cubicBezTo>
                      <a:pt x="16" y="11"/>
                      <a:pt x="19" y="15"/>
                      <a:pt x="21" y="19"/>
                    </a:cubicBezTo>
                    <a:cubicBezTo>
                      <a:pt x="21" y="19"/>
                      <a:pt x="21" y="19"/>
                      <a:pt x="21" y="20"/>
                    </a:cubicBezTo>
                    <a:cubicBezTo>
                      <a:pt x="19" y="19"/>
                      <a:pt x="18" y="17"/>
                      <a:pt x="18" y="16"/>
                    </a:cubicBezTo>
                    <a:lnTo>
                      <a:pt x="10" y="7"/>
                    </a:lnTo>
                    <a:cubicBezTo>
                      <a:pt x="8" y="5"/>
                      <a:pt x="7" y="2"/>
                      <a:pt x="4" y="2"/>
                    </a:cubicBezTo>
                    <a:cubicBezTo>
                      <a:pt x="3" y="3"/>
                      <a:pt x="5" y="6"/>
                      <a:pt x="3" y="4"/>
                    </a:cubicBezTo>
                    <a:cubicBezTo>
                      <a:pt x="4" y="3"/>
                      <a:pt x="0" y="1"/>
                      <a:pt x="3" y="0"/>
                    </a:cubicBezTo>
                    <a:cubicBezTo>
                      <a:pt x="6" y="0"/>
                      <a:pt x="8" y="2"/>
                      <a:pt x="9"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7" name="Freeform 863"/>
              <p:cNvSpPr>
                <a:spLocks/>
              </p:cNvSpPr>
              <p:nvPr/>
            </p:nvSpPr>
            <p:spPr bwMode="auto">
              <a:xfrm>
                <a:off x="2756" y="3925"/>
                <a:ext cx="93" cy="129"/>
              </a:xfrm>
              <a:custGeom>
                <a:avLst/>
                <a:gdLst/>
                <a:ahLst/>
                <a:cxnLst>
                  <a:cxn ang="0">
                    <a:pos x="8" y="3"/>
                  </a:cxn>
                  <a:cxn ang="0">
                    <a:pos x="10" y="9"/>
                  </a:cxn>
                  <a:cxn ang="0">
                    <a:pos x="10" y="15"/>
                  </a:cxn>
                  <a:cxn ang="0">
                    <a:pos x="8" y="17"/>
                  </a:cxn>
                  <a:cxn ang="0">
                    <a:pos x="10" y="14"/>
                  </a:cxn>
                  <a:cxn ang="0">
                    <a:pos x="6" y="4"/>
                  </a:cxn>
                  <a:cxn ang="0">
                    <a:pos x="2" y="3"/>
                  </a:cxn>
                  <a:cxn ang="0">
                    <a:pos x="0" y="4"/>
                  </a:cxn>
                  <a:cxn ang="0">
                    <a:pos x="6" y="1"/>
                  </a:cxn>
                  <a:cxn ang="0">
                    <a:pos x="8" y="3"/>
                  </a:cxn>
                </a:cxnLst>
                <a:rect l="0" t="0" r="r" b="b"/>
                <a:pathLst>
                  <a:path w="12" h="17">
                    <a:moveTo>
                      <a:pt x="8" y="3"/>
                    </a:moveTo>
                    <a:cubicBezTo>
                      <a:pt x="9" y="5"/>
                      <a:pt x="8" y="8"/>
                      <a:pt x="10" y="9"/>
                    </a:cubicBezTo>
                    <a:cubicBezTo>
                      <a:pt x="11" y="11"/>
                      <a:pt x="12" y="13"/>
                      <a:pt x="10" y="15"/>
                    </a:cubicBezTo>
                    <a:cubicBezTo>
                      <a:pt x="10" y="16"/>
                      <a:pt x="9" y="17"/>
                      <a:pt x="8" y="17"/>
                    </a:cubicBezTo>
                    <a:cubicBezTo>
                      <a:pt x="8" y="16"/>
                      <a:pt x="10" y="15"/>
                      <a:pt x="10" y="14"/>
                    </a:cubicBezTo>
                    <a:cubicBezTo>
                      <a:pt x="11" y="10"/>
                      <a:pt x="7" y="8"/>
                      <a:pt x="6" y="4"/>
                    </a:cubicBezTo>
                    <a:cubicBezTo>
                      <a:pt x="5" y="3"/>
                      <a:pt x="4" y="3"/>
                      <a:pt x="2" y="3"/>
                    </a:cubicBezTo>
                    <a:cubicBezTo>
                      <a:pt x="2" y="3"/>
                      <a:pt x="1" y="4"/>
                      <a:pt x="0" y="4"/>
                    </a:cubicBezTo>
                    <a:cubicBezTo>
                      <a:pt x="2" y="2"/>
                      <a:pt x="3" y="0"/>
                      <a:pt x="6" y="1"/>
                    </a:cubicBezTo>
                    <a:lnTo>
                      <a:pt x="8"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8" name="Freeform 864"/>
              <p:cNvSpPr>
                <a:spLocks/>
              </p:cNvSpPr>
              <p:nvPr/>
            </p:nvSpPr>
            <p:spPr bwMode="auto">
              <a:xfrm>
                <a:off x="2427" y="3933"/>
                <a:ext cx="78" cy="75"/>
              </a:xfrm>
              <a:custGeom>
                <a:avLst/>
                <a:gdLst/>
                <a:ahLst/>
                <a:cxnLst>
                  <a:cxn ang="0">
                    <a:pos x="10" y="2"/>
                  </a:cxn>
                  <a:cxn ang="0">
                    <a:pos x="7" y="10"/>
                  </a:cxn>
                  <a:cxn ang="0">
                    <a:pos x="6" y="9"/>
                  </a:cxn>
                  <a:cxn ang="0">
                    <a:pos x="5" y="5"/>
                  </a:cxn>
                  <a:cxn ang="0">
                    <a:pos x="2" y="5"/>
                  </a:cxn>
                  <a:cxn ang="0">
                    <a:pos x="0" y="5"/>
                  </a:cxn>
                  <a:cxn ang="0">
                    <a:pos x="2" y="2"/>
                  </a:cxn>
                  <a:cxn ang="0">
                    <a:pos x="5" y="2"/>
                  </a:cxn>
                  <a:cxn ang="0">
                    <a:pos x="8" y="7"/>
                  </a:cxn>
                  <a:cxn ang="0">
                    <a:pos x="9" y="3"/>
                  </a:cxn>
                  <a:cxn ang="0">
                    <a:pos x="9" y="0"/>
                  </a:cxn>
                  <a:cxn ang="0">
                    <a:pos x="10" y="2"/>
                  </a:cxn>
                </a:cxnLst>
                <a:rect l="0" t="0" r="r" b="b"/>
                <a:pathLst>
                  <a:path w="10" h="10">
                    <a:moveTo>
                      <a:pt x="10" y="2"/>
                    </a:moveTo>
                    <a:cubicBezTo>
                      <a:pt x="10" y="5"/>
                      <a:pt x="10" y="8"/>
                      <a:pt x="7" y="10"/>
                    </a:cubicBezTo>
                    <a:cubicBezTo>
                      <a:pt x="7" y="10"/>
                      <a:pt x="6" y="10"/>
                      <a:pt x="6" y="9"/>
                    </a:cubicBezTo>
                    <a:cubicBezTo>
                      <a:pt x="7" y="8"/>
                      <a:pt x="6" y="6"/>
                      <a:pt x="5" y="5"/>
                    </a:cubicBezTo>
                    <a:cubicBezTo>
                      <a:pt x="4" y="4"/>
                      <a:pt x="3" y="4"/>
                      <a:pt x="2" y="5"/>
                    </a:cubicBezTo>
                    <a:cubicBezTo>
                      <a:pt x="1" y="5"/>
                      <a:pt x="0" y="6"/>
                      <a:pt x="0" y="5"/>
                    </a:cubicBezTo>
                    <a:cubicBezTo>
                      <a:pt x="0" y="4"/>
                      <a:pt x="0" y="2"/>
                      <a:pt x="2" y="2"/>
                    </a:cubicBezTo>
                    <a:cubicBezTo>
                      <a:pt x="3" y="2"/>
                      <a:pt x="4" y="1"/>
                      <a:pt x="5" y="2"/>
                    </a:cubicBezTo>
                    <a:cubicBezTo>
                      <a:pt x="6" y="3"/>
                      <a:pt x="8" y="5"/>
                      <a:pt x="8" y="7"/>
                    </a:cubicBezTo>
                    <a:cubicBezTo>
                      <a:pt x="10" y="7"/>
                      <a:pt x="9" y="4"/>
                      <a:pt x="9" y="3"/>
                    </a:cubicBezTo>
                    <a:cubicBezTo>
                      <a:pt x="9" y="2"/>
                      <a:pt x="7" y="1"/>
                      <a:pt x="9" y="0"/>
                    </a:cubicBezTo>
                    <a:cubicBezTo>
                      <a:pt x="10" y="0"/>
                      <a:pt x="10" y="1"/>
                      <a:pt x="10"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89" name="Freeform 865"/>
              <p:cNvSpPr>
                <a:spLocks/>
              </p:cNvSpPr>
              <p:nvPr/>
            </p:nvSpPr>
            <p:spPr bwMode="auto">
              <a:xfrm>
                <a:off x="3248" y="3948"/>
                <a:ext cx="110" cy="98"/>
              </a:xfrm>
              <a:custGeom>
                <a:avLst/>
                <a:gdLst/>
                <a:ahLst/>
                <a:cxnLst>
                  <a:cxn ang="0">
                    <a:pos x="6" y="3"/>
                  </a:cxn>
                  <a:cxn ang="0">
                    <a:pos x="13" y="12"/>
                  </a:cxn>
                  <a:cxn ang="0">
                    <a:pos x="14" y="13"/>
                  </a:cxn>
                  <a:cxn ang="0">
                    <a:pos x="13" y="13"/>
                  </a:cxn>
                  <a:cxn ang="0">
                    <a:pos x="5" y="3"/>
                  </a:cxn>
                  <a:cxn ang="0">
                    <a:pos x="0" y="2"/>
                  </a:cxn>
                  <a:cxn ang="0">
                    <a:pos x="0" y="1"/>
                  </a:cxn>
                  <a:cxn ang="0">
                    <a:pos x="2" y="0"/>
                  </a:cxn>
                  <a:cxn ang="0">
                    <a:pos x="6" y="3"/>
                  </a:cxn>
                </a:cxnLst>
                <a:rect l="0" t="0" r="r" b="b"/>
                <a:pathLst>
                  <a:path w="14" h="13">
                    <a:moveTo>
                      <a:pt x="6" y="3"/>
                    </a:moveTo>
                    <a:cubicBezTo>
                      <a:pt x="8" y="6"/>
                      <a:pt x="13" y="8"/>
                      <a:pt x="13" y="12"/>
                    </a:cubicBezTo>
                    <a:cubicBezTo>
                      <a:pt x="14" y="12"/>
                      <a:pt x="14" y="12"/>
                      <a:pt x="14" y="13"/>
                    </a:cubicBezTo>
                    <a:lnTo>
                      <a:pt x="13" y="13"/>
                    </a:lnTo>
                    <a:cubicBezTo>
                      <a:pt x="11" y="9"/>
                      <a:pt x="7" y="6"/>
                      <a:pt x="5" y="3"/>
                    </a:cubicBezTo>
                    <a:cubicBezTo>
                      <a:pt x="3" y="3"/>
                      <a:pt x="2" y="2"/>
                      <a:pt x="0" y="2"/>
                    </a:cubicBezTo>
                    <a:lnTo>
                      <a:pt x="0" y="1"/>
                    </a:lnTo>
                    <a:cubicBezTo>
                      <a:pt x="0" y="0"/>
                      <a:pt x="2" y="0"/>
                      <a:pt x="2" y="0"/>
                    </a:cubicBezTo>
                    <a:cubicBezTo>
                      <a:pt x="4" y="1"/>
                      <a:pt x="5" y="2"/>
                      <a:pt x="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0" name="Freeform 866"/>
              <p:cNvSpPr>
                <a:spLocks/>
              </p:cNvSpPr>
              <p:nvPr/>
            </p:nvSpPr>
            <p:spPr bwMode="auto">
              <a:xfrm>
                <a:off x="2701" y="3955"/>
                <a:ext cx="55" cy="76"/>
              </a:xfrm>
              <a:custGeom>
                <a:avLst/>
                <a:gdLst/>
                <a:ahLst/>
                <a:cxnLst>
                  <a:cxn ang="0">
                    <a:pos x="7" y="3"/>
                  </a:cxn>
                  <a:cxn ang="0">
                    <a:pos x="5" y="5"/>
                  </a:cxn>
                  <a:cxn ang="0">
                    <a:pos x="5" y="5"/>
                  </a:cxn>
                  <a:cxn ang="0">
                    <a:pos x="1" y="10"/>
                  </a:cxn>
                  <a:cxn ang="0">
                    <a:pos x="0" y="9"/>
                  </a:cxn>
                  <a:cxn ang="0">
                    <a:pos x="0" y="7"/>
                  </a:cxn>
                  <a:cxn ang="0">
                    <a:pos x="2" y="8"/>
                  </a:cxn>
                  <a:cxn ang="0">
                    <a:pos x="5" y="4"/>
                  </a:cxn>
                  <a:cxn ang="0">
                    <a:pos x="5" y="0"/>
                  </a:cxn>
                  <a:cxn ang="0">
                    <a:pos x="7" y="3"/>
                  </a:cxn>
                </a:cxnLst>
                <a:rect l="0" t="0" r="r" b="b"/>
                <a:pathLst>
                  <a:path w="7" h="10">
                    <a:moveTo>
                      <a:pt x="7" y="3"/>
                    </a:moveTo>
                    <a:cubicBezTo>
                      <a:pt x="7" y="4"/>
                      <a:pt x="6" y="5"/>
                      <a:pt x="5" y="5"/>
                    </a:cubicBezTo>
                    <a:lnTo>
                      <a:pt x="5" y="5"/>
                    </a:lnTo>
                    <a:cubicBezTo>
                      <a:pt x="4" y="7"/>
                      <a:pt x="3" y="9"/>
                      <a:pt x="1" y="10"/>
                    </a:cubicBezTo>
                    <a:cubicBezTo>
                      <a:pt x="1" y="10"/>
                      <a:pt x="0" y="10"/>
                      <a:pt x="0" y="9"/>
                    </a:cubicBezTo>
                    <a:cubicBezTo>
                      <a:pt x="0" y="9"/>
                      <a:pt x="0" y="8"/>
                      <a:pt x="0" y="7"/>
                    </a:cubicBezTo>
                    <a:cubicBezTo>
                      <a:pt x="0" y="8"/>
                      <a:pt x="1" y="8"/>
                      <a:pt x="2" y="8"/>
                    </a:cubicBezTo>
                    <a:cubicBezTo>
                      <a:pt x="4" y="7"/>
                      <a:pt x="4" y="5"/>
                      <a:pt x="5" y="4"/>
                    </a:cubicBezTo>
                    <a:cubicBezTo>
                      <a:pt x="5" y="3"/>
                      <a:pt x="4" y="1"/>
                      <a:pt x="5" y="0"/>
                    </a:cubicBezTo>
                    <a:cubicBezTo>
                      <a:pt x="6" y="1"/>
                      <a:pt x="6" y="2"/>
                      <a:pt x="7"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1" name="Freeform 867"/>
              <p:cNvSpPr>
                <a:spLocks/>
              </p:cNvSpPr>
              <p:nvPr/>
            </p:nvSpPr>
            <p:spPr bwMode="auto">
              <a:xfrm>
                <a:off x="2803" y="3963"/>
                <a:ext cx="86" cy="121"/>
              </a:xfrm>
              <a:custGeom>
                <a:avLst/>
                <a:gdLst/>
                <a:ahLst/>
                <a:cxnLst>
                  <a:cxn ang="0">
                    <a:pos x="9" y="3"/>
                  </a:cxn>
                  <a:cxn ang="0">
                    <a:pos x="7" y="11"/>
                  </a:cxn>
                  <a:cxn ang="0">
                    <a:pos x="4" y="14"/>
                  </a:cxn>
                  <a:cxn ang="0">
                    <a:pos x="0" y="14"/>
                  </a:cxn>
                  <a:cxn ang="0">
                    <a:pos x="1" y="12"/>
                  </a:cxn>
                  <a:cxn ang="0">
                    <a:pos x="3" y="13"/>
                  </a:cxn>
                  <a:cxn ang="0">
                    <a:pos x="8" y="8"/>
                  </a:cxn>
                  <a:cxn ang="0">
                    <a:pos x="10" y="0"/>
                  </a:cxn>
                  <a:cxn ang="0">
                    <a:pos x="9" y="3"/>
                  </a:cxn>
                </a:cxnLst>
                <a:rect l="0" t="0" r="r" b="b"/>
                <a:pathLst>
                  <a:path w="11" h="16">
                    <a:moveTo>
                      <a:pt x="9" y="3"/>
                    </a:moveTo>
                    <a:cubicBezTo>
                      <a:pt x="10" y="6"/>
                      <a:pt x="10" y="9"/>
                      <a:pt x="7" y="11"/>
                    </a:cubicBezTo>
                    <a:cubicBezTo>
                      <a:pt x="7" y="12"/>
                      <a:pt x="6" y="14"/>
                      <a:pt x="4" y="14"/>
                    </a:cubicBezTo>
                    <a:cubicBezTo>
                      <a:pt x="3" y="14"/>
                      <a:pt x="1" y="16"/>
                      <a:pt x="0" y="14"/>
                    </a:cubicBezTo>
                    <a:cubicBezTo>
                      <a:pt x="0" y="13"/>
                      <a:pt x="0" y="12"/>
                      <a:pt x="1" y="12"/>
                    </a:cubicBezTo>
                    <a:cubicBezTo>
                      <a:pt x="2" y="12"/>
                      <a:pt x="2" y="14"/>
                      <a:pt x="3" y="13"/>
                    </a:cubicBezTo>
                    <a:cubicBezTo>
                      <a:pt x="6" y="12"/>
                      <a:pt x="6" y="9"/>
                      <a:pt x="8" y="8"/>
                    </a:cubicBezTo>
                    <a:cubicBezTo>
                      <a:pt x="7" y="5"/>
                      <a:pt x="8" y="2"/>
                      <a:pt x="10" y="0"/>
                    </a:cubicBezTo>
                    <a:cubicBezTo>
                      <a:pt x="11" y="0"/>
                      <a:pt x="10" y="2"/>
                      <a:pt x="9"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2" name="Freeform 868"/>
              <p:cNvSpPr>
                <a:spLocks/>
              </p:cNvSpPr>
              <p:nvPr/>
            </p:nvSpPr>
            <p:spPr bwMode="auto">
              <a:xfrm>
                <a:off x="5001" y="3993"/>
                <a:ext cx="8" cy="8"/>
              </a:xfrm>
              <a:custGeom>
                <a:avLst/>
                <a:gdLst/>
                <a:ahLst/>
                <a:cxnLst>
                  <a:cxn ang="0">
                    <a:pos x="1" y="1"/>
                  </a:cxn>
                  <a:cxn ang="0">
                    <a:pos x="1" y="1"/>
                  </a:cxn>
                  <a:cxn ang="0">
                    <a:pos x="0" y="0"/>
                  </a:cxn>
                  <a:cxn ang="0">
                    <a:pos x="1" y="1"/>
                  </a:cxn>
                </a:cxnLst>
                <a:rect l="0" t="0" r="r" b="b"/>
                <a:pathLst>
                  <a:path w="1" h="1">
                    <a:moveTo>
                      <a:pt x="1" y="1"/>
                    </a:moveTo>
                    <a:lnTo>
                      <a:pt x="1" y="1"/>
                    </a:lnTo>
                    <a:lnTo>
                      <a:pt x="0" y="0"/>
                    </a:lnTo>
                    <a:cubicBezTo>
                      <a:pt x="1" y="0"/>
                      <a:pt x="1" y="0"/>
                      <a:pt x="1"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3" name="Freeform 869"/>
              <p:cNvSpPr>
                <a:spLocks/>
              </p:cNvSpPr>
              <p:nvPr/>
            </p:nvSpPr>
            <p:spPr bwMode="auto">
              <a:xfrm>
                <a:off x="5737" y="4008"/>
                <a:ext cx="39" cy="46"/>
              </a:xfrm>
              <a:custGeom>
                <a:avLst/>
                <a:gdLst/>
                <a:ahLst/>
                <a:cxnLst>
                  <a:cxn ang="0">
                    <a:pos x="2" y="1"/>
                  </a:cxn>
                  <a:cxn ang="0">
                    <a:pos x="5" y="5"/>
                  </a:cxn>
                  <a:cxn ang="0">
                    <a:pos x="2" y="3"/>
                  </a:cxn>
                  <a:cxn ang="0">
                    <a:pos x="1" y="1"/>
                  </a:cxn>
                  <a:cxn ang="0">
                    <a:pos x="0" y="1"/>
                  </a:cxn>
                  <a:cxn ang="0">
                    <a:pos x="1" y="0"/>
                  </a:cxn>
                  <a:cxn ang="0">
                    <a:pos x="2" y="1"/>
                  </a:cxn>
                </a:cxnLst>
                <a:rect l="0" t="0" r="r" b="b"/>
                <a:pathLst>
                  <a:path w="5" h="6">
                    <a:moveTo>
                      <a:pt x="2" y="1"/>
                    </a:moveTo>
                    <a:cubicBezTo>
                      <a:pt x="3" y="2"/>
                      <a:pt x="5" y="3"/>
                      <a:pt x="5" y="5"/>
                    </a:cubicBezTo>
                    <a:cubicBezTo>
                      <a:pt x="3" y="6"/>
                      <a:pt x="3" y="4"/>
                      <a:pt x="2" y="3"/>
                    </a:cubicBezTo>
                    <a:cubicBezTo>
                      <a:pt x="2" y="2"/>
                      <a:pt x="1" y="2"/>
                      <a:pt x="1" y="1"/>
                    </a:cubicBezTo>
                    <a:cubicBezTo>
                      <a:pt x="0" y="1"/>
                      <a:pt x="0" y="1"/>
                      <a:pt x="0" y="1"/>
                    </a:cubicBezTo>
                    <a:cubicBezTo>
                      <a:pt x="0" y="1"/>
                      <a:pt x="0" y="0"/>
                      <a:pt x="1" y="0"/>
                    </a:cubicBezTo>
                    <a:cubicBezTo>
                      <a:pt x="1" y="0"/>
                      <a:pt x="2" y="1"/>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4" name="Freeform 870"/>
              <p:cNvSpPr>
                <a:spLocks/>
              </p:cNvSpPr>
              <p:nvPr/>
            </p:nvSpPr>
            <p:spPr bwMode="auto">
              <a:xfrm>
                <a:off x="4985" y="4008"/>
                <a:ext cx="8" cy="8"/>
              </a:xfrm>
              <a:custGeom>
                <a:avLst/>
                <a:gdLst/>
                <a:ahLst/>
                <a:cxnLst>
                  <a:cxn ang="0">
                    <a:pos x="1" y="0"/>
                  </a:cxn>
                  <a:cxn ang="0">
                    <a:pos x="1" y="1"/>
                  </a:cxn>
                  <a:cxn ang="0">
                    <a:pos x="0" y="0"/>
                  </a:cxn>
                  <a:cxn ang="0">
                    <a:pos x="0" y="0"/>
                  </a:cxn>
                  <a:cxn ang="0">
                    <a:pos x="1" y="0"/>
                  </a:cxn>
                </a:cxnLst>
                <a:rect l="0" t="0" r="r" b="b"/>
                <a:pathLst>
                  <a:path w="1" h="1">
                    <a:moveTo>
                      <a:pt x="1" y="0"/>
                    </a:moveTo>
                    <a:lnTo>
                      <a:pt x="1" y="1"/>
                    </a:lnTo>
                    <a:cubicBezTo>
                      <a:pt x="1" y="1"/>
                      <a:pt x="1" y="0"/>
                      <a:pt x="0" y="0"/>
                    </a:cubicBezTo>
                    <a:lnTo>
                      <a:pt x="0" y="0"/>
                    </a:lnTo>
                    <a:cubicBezTo>
                      <a:pt x="1" y="0"/>
                      <a:pt x="1" y="0"/>
                      <a:pt x="1"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5" name="Freeform 871"/>
              <p:cNvSpPr>
                <a:spLocks/>
              </p:cNvSpPr>
              <p:nvPr/>
            </p:nvSpPr>
            <p:spPr bwMode="auto">
              <a:xfrm>
                <a:off x="4735" y="4008"/>
                <a:ext cx="8" cy="15"/>
              </a:xfrm>
              <a:custGeom>
                <a:avLst/>
                <a:gdLst/>
                <a:ahLst/>
                <a:cxnLst>
                  <a:cxn ang="0">
                    <a:pos x="1" y="1"/>
                  </a:cxn>
                  <a:cxn ang="0">
                    <a:pos x="1" y="2"/>
                  </a:cxn>
                  <a:cxn ang="0">
                    <a:pos x="0" y="1"/>
                  </a:cxn>
                  <a:cxn ang="0">
                    <a:pos x="0" y="0"/>
                  </a:cxn>
                  <a:cxn ang="0">
                    <a:pos x="1" y="1"/>
                  </a:cxn>
                </a:cxnLst>
                <a:rect l="0" t="0" r="r" b="b"/>
                <a:pathLst>
                  <a:path w="1" h="2">
                    <a:moveTo>
                      <a:pt x="1" y="1"/>
                    </a:moveTo>
                    <a:lnTo>
                      <a:pt x="1" y="2"/>
                    </a:lnTo>
                    <a:cubicBezTo>
                      <a:pt x="0" y="2"/>
                      <a:pt x="0" y="1"/>
                      <a:pt x="0" y="1"/>
                    </a:cubicBezTo>
                    <a:lnTo>
                      <a:pt x="0" y="0"/>
                    </a:lnTo>
                    <a:cubicBezTo>
                      <a:pt x="1" y="0"/>
                      <a:pt x="0" y="1"/>
                      <a:pt x="1"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6" name="Freeform 872"/>
              <p:cNvSpPr>
                <a:spLocks/>
              </p:cNvSpPr>
              <p:nvPr/>
            </p:nvSpPr>
            <p:spPr bwMode="auto">
              <a:xfrm>
                <a:off x="5674" y="4016"/>
                <a:ext cx="63" cy="30"/>
              </a:xfrm>
              <a:custGeom>
                <a:avLst/>
                <a:gdLst/>
                <a:ahLst/>
                <a:cxnLst>
                  <a:cxn ang="0">
                    <a:pos x="8" y="2"/>
                  </a:cxn>
                  <a:cxn ang="0">
                    <a:pos x="8" y="4"/>
                  </a:cxn>
                  <a:cxn ang="0">
                    <a:pos x="5" y="3"/>
                  </a:cxn>
                  <a:cxn ang="0">
                    <a:pos x="2" y="1"/>
                  </a:cxn>
                  <a:cxn ang="0">
                    <a:pos x="4" y="0"/>
                  </a:cxn>
                  <a:cxn ang="0">
                    <a:pos x="8" y="2"/>
                  </a:cxn>
                </a:cxnLst>
                <a:rect l="0" t="0" r="r" b="b"/>
                <a:pathLst>
                  <a:path w="8" h="4">
                    <a:moveTo>
                      <a:pt x="8" y="2"/>
                    </a:moveTo>
                    <a:cubicBezTo>
                      <a:pt x="8" y="3"/>
                      <a:pt x="8" y="3"/>
                      <a:pt x="8" y="4"/>
                    </a:cubicBezTo>
                    <a:cubicBezTo>
                      <a:pt x="7" y="4"/>
                      <a:pt x="6" y="3"/>
                      <a:pt x="5" y="3"/>
                    </a:cubicBezTo>
                    <a:cubicBezTo>
                      <a:pt x="4" y="1"/>
                      <a:pt x="0" y="3"/>
                      <a:pt x="2" y="1"/>
                    </a:cubicBezTo>
                    <a:cubicBezTo>
                      <a:pt x="3" y="1"/>
                      <a:pt x="3" y="0"/>
                      <a:pt x="4" y="0"/>
                    </a:cubicBezTo>
                    <a:cubicBezTo>
                      <a:pt x="5" y="1"/>
                      <a:pt x="6" y="2"/>
                      <a:pt x="8"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7" name="Freeform 873"/>
              <p:cNvSpPr>
                <a:spLocks/>
              </p:cNvSpPr>
              <p:nvPr/>
            </p:nvSpPr>
            <p:spPr bwMode="auto">
              <a:xfrm>
                <a:off x="3084" y="3986"/>
                <a:ext cx="125" cy="128"/>
              </a:xfrm>
              <a:custGeom>
                <a:avLst/>
                <a:gdLst/>
                <a:ahLst/>
                <a:cxnLst>
                  <a:cxn ang="0">
                    <a:pos x="10" y="5"/>
                  </a:cxn>
                  <a:cxn ang="0">
                    <a:pos x="15" y="13"/>
                  </a:cxn>
                  <a:cxn ang="0">
                    <a:pos x="16" y="17"/>
                  </a:cxn>
                  <a:cxn ang="0">
                    <a:pos x="14" y="13"/>
                  </a:cxn>
                  <a:cxn ang="0">
                    <a:pos x="10" y="7"/>
                  </a:cxn>
                  <a:cxn ang="0">
                    <a:pos x="6" y="5"/>
                  </a:cxn>
                  <a:cxn ang="0">
                    <a:pos x="1" y="2"/>
                  </a:cxn>
                  <a:cxn ang="0">
                    <a:pos x="2" y="0"/>
                  </a:cxn>
                  <a:cxn ang="0">
                    <a:pos x="10" y="5"/>
                  </a:cxn>
                </a:cxnLst>
                <a:rect l="0" t="0" r="r" b="b"/>
                <a:pathLst>
                  <a:path w="16" h="17">
                    <a:moveTo>
                      <a:pt x="10" y="5"/>
                    </a:moveTo>
                    <a:cubicBezTo>
                      <a:pt x="11" y="8"/>
                      <a:pt x="14" y="10"/>
                      <a:pt x="15" y="13"/>
                    </a:cubicBezTo>
                    <a:cubicBezTo>
                      <a:pt x="15" y="14"/>
                      <a:pt x="16" y="16"/>
                      <a:pt x="16" y="17"/>
                    </a:cubicBezTo>
                    <a:cubicBezTo>
                      <a:pt x="15" y="17"/>
                      <a:pt x="14" y="15"/>
                      <a:pt x="14" y="13"/>
                    </a:cubicBezTo>
                    <a:cubicBezTo>
                      <a:pt x="13" y="10"/>
                      <a:pt x="9" y="10"/>
                      <a:pt x="10" y="7"/>
                    </a:cubicBezTo>
                    <a:cubicBezTo>
                      <a:pt x="9" y="5"/>
                      <a:pt x="7" y="6"/>
                      <a:pt x="6" y="5"/>
                    </a:cubicBezTo>
                    <a:cubicBezTo>
                      <a:pt x="4" y="4"/>
                      <a:pt x="3" y="1"/>
                      <a:pt x="1" y="2"/>
                    </a:cubicBezTo>
                    <a:cubicBezTo>
                      <a:pt x="0" y="2"/>
                      <a:pt x="1" y="1"/>
                      <a:pt x="2" y="0"/>
                    </a:cubicBezTo>
                    <a:cubicBezTo>
                      <a:pt x="6" y="0"/>
                      <a:pt x="7" y="4"/>
                      <a:pt x="10"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8" name="Freeform 874"/>
              <p:cNvSpPr>
                <a:spLocks/>
              </p:cNvSpPr>
              <p:nvPr/>
            </p:nvSpPr>
            <p:spPr bwMode="auto">
              <a:xfrm>
                <a:off x="2396" y="3978"/>
                <a:ext cx="78" cy="114"/>
              </a:xfrm>
              <a:custGeom>
                <a:avLst/>
                <a:gdLst/>
                <a:ahLst/>
                <a:cxnLst>
                  <a:cxn ang="0">
                    <a:pos x="4" y="1"/>
                  </a:cxn>
                  <a:cxn ang="0">
                    <a:pos x="4" y="1"/>
                  </a:cxn>
                  <a:cxn ang="0">
                    <a:pos x="3" y="3"/>
                  </a:cxn>
                  <a:cxn ang="0">
                    <a:pos x="9" y="7"/>
                  </a:cxn>
                  <a:cxn ang="0">
                    <a:pos x="5" y="15"/>
                  </a:cxn>
                  <a:cxn ang="0">
                    <a:pos x="4" y="14"/>
                  </a:cxn>
                  <a:cxn ang="0">
                    <a:pos x="3" y="12"/>
                  </a:cxn>
                  <a:cxn ang="0">
                    <a:pos x="0" y="10"/>
                  </a:cxn>
                  <a:cxn ang="0">
                    <a:pos x="4" y="10"/>
                  </a:cxn>
                  <a:cxn ang="0">
                    <a:pos x="5" y="13"/>
                  </a:cxn>
                  <a:cxn ang="0">
                    <a:pos x="7" y="12"/>
                  </a:cxn>
                  <a:cxn ang="0">
                    <a:pos x="5" y="7"/>
                  </a:cxn>
                  <a:cxn ang="0">
                    <a:pos x="3" y="6"/>
                  </a:cxn>
                  <a:cxn ang="0">
                    <a:pos x="4" y="5"/>
                  </a:cxn>
                  <a:cxn ang="0">
                    <a:pos x="2" y="3"/>
                  </a:cxn>
                  <a:cxn ang="0">
                    <a:pos x="4" y="1"/>
                  </a:cxn>
                </a:cxnLst>
                <a:rect l="0" t="0" r="r" b="b"/>
                <a:pathLst>
                  <a:path w="10" h="15">
                    <a:moveTo>
                      <a:pt x="4" y="1"/>
                    </a:moveTo>
                    <a:lnTo>
                      <a:pt x="4" y="1"/>
                    </a:lnTo>
                    <a:cubicBezTo>
                      <a:pt x="3" y="2"/>
                      <a:pt x="4" y="3"/>
                      <a:pt x="3" y="3"/>
                    </a:cubicBezTo>
                    <a:cubicBezTo>
                      <a:pt x="5" y="5"/>
                      <a:pt x="8" y="4"/>
                      <a:pt x="9" y="7"/>
                    </a:cubicBezTo>
                    <a:cubicBezTo>
                      <a:pt x="7" y="10"/>
                      <a:pt x="10" y="15"/>
                      <a:pt x="5" y="15"/>
                    </a:cubicBezTo>
                    <a:cubicBezTo>
                      <a:pt x="4" y="15"/>
                      <a:pt x="4" y="15"/>
                      <a:pt x="4" y="14"/>
                    </a:cubicBezTo>
                    <a:cubicBezTo>
                      <a:pt x="4" y="14"/>
                      <a:pt x="4" y="13"/>
                      <a:pt x="3" y="12"/>
                    </a:cubicBezTo>
                    <a:cubicBezTo>
                      <a:pt x="3" y="11"/>
                      <a:pt x="1" y="12"/>
                      <a:pt x="0" y="10"/>
                    </a:cubicBezTo>
                    <a:cubicBezTo>
                      <a:pt x="1" y="10"/>
                      <a:pt x="3" y="9"/>
                      <a:pt x="4" y="10"/>
                    </a:cubicBezTo>
                    <a:cubicBezTo>
                      <a:pt x="5" y="11"/>
                      <a:pt x="4" y="13"/>
                      <a:pt x="5" y="13"/>
                    </a:cubicBezTo>
                    <a:cubicBezTo>
                      <a:pt x="6" y="13"/>
                      <a:pt x="7" y="13"/>
                      <a:pt x="7" y="12"/>
                    </a:cubicBezTo>
                    <a:cubicBezTo>
                      <a:pt x="6" y="10"/>
                      <a:pt x="8" y="6"/>
                      <a:pt x="5" y="7"/>
                    </a:cubicBezTo>
                    <a:cubicBezTo>
                      <a:pt x="4" y="7"/>
                      <a:pt x="4" y="7"/>
                      <a:pt x="3" y="6"/>
                    </a:cubicBezTo>
                    <a:lnTo>
                      <a:pt x="4" y="5"/>
                    </a:lnTo>
                    <a:cubicBezTo>
                      <a:pt x="3" y="4"/>
                      <a:pt x="2" y="5"/>
                      <a:pt x="2" y="3"/>
                    </a:cubicBezTo>
                    <a:cubicBezTo>
                      <a:pt x="2" y="3"/>
                      <a:pt x="2" y="0"/>
                      <a:pt x="4"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899" name="Freeform 875"/>
              <p:cNvSpPr>
                <a:spLocks/>
              </p:cNvSpPr>
              <p:nvPr/>
            </p:nvSpPr>
            <p:spPr bwMode="auto">
              <a:xfrm>
                <a:off x="4313" y="4001"/>
                <a:ext cx="31" cy="38"/>
              </a:xfrm>
              <a:custGeom>
                <a:avLst/>
                <a:gdLst/>
                <a:ahLst/>
                <a:cxnLst>
                  <a:cxn ang="0">
                    <a:pos x="4" y="1"/>
                  </a:cxn>
                  <a:cxn ang="0">
                    <a:pos x="1" y="5"/>
                  </a:cxn>
                  <a:cxn ang="0">
                    <a:pos x="0" y="4"/>
                  </a:cxn>
                  <a:cxn ang="0">
                    <a:pos x="4" y="1"/>
                  </a:cxn>
                </a:cxnLst>
                <a:rect l="0" t="0" r="r" b="b"/>
                <a:pathLst>
                  <a:path w="4" h="5">
                    <a:moveTo>
                      <a:pt x="4" y="1"/>
                    </a:moveTo>
                    <a:cubicBezTo>
                      <a:pt x="4" y="3"/>
                      <a:pt x="2" y="4"/>
                      <a:pt x="1" y="5"/>
                    </a:cubicBezTo>
                    <a:cubicBezTo>
                      <a:pt x="1" y="5"/>
                      <a:pt x="0" y="5"/>
                      <a:pt x="0" y="4"/>
                    </a:cubicBezTo>
                    <a:cubicBezTo>
                      <a:pt x="0" y="3"/>
                      <a:pt x="2" y="0"/>
                      <a:pt x="4"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0" name="Freeform 876"/>
              <p:cNvSpPr>
                <a:spLocks/>
              </p:cNvSpPr>
              <p:nvPr/>
            </p:nvSpPr>
            <p:spPr bwMode="auto">
              <a:xfrm>
                <a:off x="4336" y="3978"/>
                <a:ext cx="23" cy="23"/>
              </a:xfrm>
              <a:custGeom>
                <a:avLst/>
                <a:gdLst/>
                <a:ahLst/>
                <a:cxnLst>
                  <a:cxn ang="0">
                    <a:pos x="3" y="1"/>
                  </a:cxn>
                  <a:cxn ang="0">
                    <a:pos x="1" y="3"/>
                  </a:cxn>
                  <a:cxn ang="0">
                    <a:pos x="0" y="2"/>
                  </a:cxn>
                  <a:cxn ang="0">
                    <a:pos x="3" y="1"/>
                  </a:cxn>
                </a:cxnLst>
                <a:rect l="0" t="0" r="r" b="b"/>
                <a:pathLst>
                  <a:path w="3" h="3">
                    <a:moveTo>
                      <a:pt x="3" y="1"/>
                    </a:moveTo>
                    <a:cubicBezTo>
                      <a:pt x="3" y="2"/>
                      <a:pt x="2" y="2"/>
                      <a:pt x="1" y="3"/>
                    </a:cubicBezTo>
                    <a:cubicBezTo>
                      <a:pt x="1" y="3"/>
                      <a:pt x="0" y="2"/>
                      <a:pt x="0" y="2"/>
                    </a:cubicBezTo>
                    <a:cubicBezTo>
                      <a:pt x="0" y="1"/>
                      <a:pt x="2" y="0"/>
                      <a:pt x="3"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1" name="Freeform 877"/>
              <p:cNvSpPr>
                <a:spLocks/>
              </p:cNvSpPr>
              <p:nvPr/>
            </p:nvSpPr>
            <p:spPr bwMode="auto">
              <a:xfrm>
                <a:off x="4383" y="3963"/>
                <a:ext cx="16" cy="23"/>
              </a:xfrm>
              <a:custGeom>
                <a:avLst/>
                <a:gdLst/>
                <a:ahLst/>
                <a:cxnLst>
                  <a:cxn ang="0">
                    <a:pos x="2" y="1"/>
                  </a:cxn>
                  <a:cxn ang="0">
                    <a:pos x="1" y="3"/>
                  </a:cxn>
                  <a:cxn ang="0">
                    <a:pos x="0" y="2"/>
                  </a:cxn>
                  <a:cxn ang="0">
                    <a:pos x="2" y="1"/>
                  </a:cxn>
                </a:cxnLst>
                <a:rect l="0" t="0" r="r" b="b"/>
                <a:pathLst>
                  <a:path w="2" h="3">
                    <a:moveTo>
                      <a:pt x="2" y="1"/>
                    </a:moveTo>
                    <a:cubicBezTo>
                      <a:pt x="2" y="2"/>
                      <a:pt x="1" y="2"/>
                      <a:pt x="1" y="3"/>
                    </a:cubicBezTo>
                    <a:cubicBezTo>
                      <a:pt x="0" y="2"/>
                      <a:pt x="0" y="2"/>
                      <a:pt x="0" y="2"/>
                    </a:cubicBezTo>
                    <a:cubicBezTo>
                      <a:pt x="0" y="1"/>
                      <a:pt x="1" y="0"/>
                      <a:pt x="2" y="1"/>
                    </a:cubicBezTo>
                    <a:close/>
                  </a:path>
                </a:pathLst>
              </a:custGeom>
              <a:solidFill>
                <a:srgbClr val="0075BE"/>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2" name="Freeform 878"/>
              <p:cNvSpPr>
                <a:spLocks/>
              </p:cNvSpPr>
              <p:nvPr/>
            </p:nvSpPr>
            <p:spPr bwMode="auto">
              <a:xfrm>
                <a:off x="3217" y="4001"/>
                <a:ext cx="94" cy="38"/>
              </a:xfrm>
              <a:custGeom>
                <a:avLst/>
                <a:gdLst/>
                <a:ahLst/>
                <a:cxnLst>
                  <a:cxn ang="0">
                    <a:pos x="9" y="1"/>
                  </a:cxn>
                  <a:cxn ang="0">
                    <a:pos x="12" y="4"/>
                  </a:cxn>
                  <a:cxn ang="0">
                    <a:pos x="10" y="3"/>
                  </a:cxn>
                  <a:cxn ang="0">
                    <a:pos x="4" y="2"/>
                  </a:cxn>
                  <a:cxn ang="0">
                    <a:pos x="0" y="4"/>
                  </a:cxn>
                  <a:cxn ang="0">
                    <a:pos x="1" y="2"/>
                  </a:cxn>
                  <a:cxn ang="0">
                    <a:pos x="6" y="1"/>
                  </a:cxn>
                  <a:cxn ang="0">
                    <a:pos x="9" y="1"/>
                  </a:cxn>
                </a:cxnLst>
                <a:rect l="0" t="0" r="r" b="b"/>
                <a:pathLst>
                  <a:path w="12" h="5">
                    <a:moveTo>
                      <a:pt x="9" y="1"/>
                    </a:moveTo>
                    <a:cubicBezTo>
                      <a:pt x="10" y="2"/>
                      <a:pt x="12" y="2"/>
                      <a:pt x="12" y="4"/>
                    </a:cubicBezTo>
                    <a:cubicBezTo>
                      <a:pt x="11" y="5"/>
                      <a:pt x="11" y="3"/>
                      <a:pt x="10" y="3"/>
                    </a:cubicBezTo>
                    <a:cubicBezTo>
                      <a:pt x="7" y="2"/>
                      <a:pt x="5" y="4"/>
                      <a:pt x="4" y="2"/>
                    </a:cubicBezTo>
                    <a:cubicBezTo>
                      <a:pt x="2" y="2"/>
                      <a:pt x="1" y="5"/>
                      <a:pt x="0" y="4"/>
                    </a:cubicBezTo>
                    <a:cubicBezTo>
                      <a:pt x="1" y="3"/>
                      <a:pt x="1" y="3"/>
                      <a:pt x="1" y="2"/>
                    </a:cubicBezTo>
                    <a:cubicBezTo>
                      <a:pt x="2" y="1"/>
                      <a:pt x="4" y="0"/>
                      <a:pt x="6" y="1"/>
                    </a:cubicBezTo>
                    <a:cubicBezTo>
                      <a:pt x="6" y="2"/>
                      <a:pt x="8" y="1"/>
                      <a:pt x="9"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3" name="Freeform 879"/>
              <p:cNvSpPr>
                <a:spLocks/>
              </p:cNvSpPr>
              <p:nvPr/>
            </p:nvSpPr>
            <p:spPr bwMode="auto">
              <a:xfrm>
                <a:off x="3382" y="4008"/>
                <a:ext cx="62" cy="38"/>
              </a:xfrm>
              <a:custGeom>
                <a:avLst/>
                <a:gdLst/>
                <a:ahLst/>
                <a:cxnLst>
                  <a:cxn ang="0">
                    <a:pos x="8" y="4"/>
                  </a:cxn>
                  <a:cxn ang="0">
                    <a:pos x="7" y="5"/>
                  </a:cxn>
                  <a:cxn ang="0">
                    <a:pos x="3" y="2"/>
                  </a:cxn>
                  <a:cxn ang="0">
                    <a:pos x="2" y="3"/>
                  </a:cxn>
                  <a:cxn ang="0">
                    <a:pos x="2" y="3"/>
                  </a:cxn>
                  <a:cxn ang="0">
                    <a:pos x="1" y="3"/>
                  </a:cxn>
                  <a:cxn ang="0">
                    <a:pos x="2" y="0"/>
                  </a:cxn>
                  <a:cxn ang="0">
                    <a:pos x="8" y="4"/>
                  </a:cxn>
                </a:cxnLst>
                <a:rect l="0" t="0" r="r" b="b"/>
                <a:pathLst>
                  <a:path w="8" h="5">
                    <a:moveTo>
                      <a:pt x="8" y="4"/>
                    </a:moveTo>
                    <a:cubicBezTo>
                      <a:pt x="8" y="4"/>
                      <a:pt x="7" y="4"/>
                      <a:pt x="7" y="5"/>
                    </a:cubicBezTo>
                    <a:cubicBezTo>
                      <a:pt x="6" y="3"/>
                      <a:pt x="4" y="3"/>
                      <a:pt x="3" y="2"/>
                    </a:cubicBezTo>
                    <a:cubicBezTo>
                      <a:pt x="2" y="2"/>
                      <a:pt x="2" y="2"/>
                      <a:pt x="2" y="3"/>
                    </a:cubicBezTo>
                    <a:lnTo>
                      <a:pt x="2" y="3"/>
                    </a:lnTo>
                    <a:lnTo>
                      <a:pt x="1" y="3"/>
                    </a:lnTo>
                    <a:cubicBezTo>
                      <a:pt x="1" y="2"/>
                      <a:pt x="0" y="0"/>
                      <a:pt x="2" y="0"/>
                    </a:cubicBezTo>
                    <a:cubicBezTo>
                      <a:pt x="4" y="1"/>
                      <a:pt x="6" y="2"/>
                      <a:pt x="8"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4" name="Freeform 880"/>
              <p:cNvSpPr>
                <a:spLocks/>
              </p:cNvSpPr>
              <p:nvPr/>
            </p:nvSpPr>
            <p:spPr bwMode="auto">
              <a:xfrm>
                <a:off x="2701" y="4001"/>
                <a:ext cx="94" cy="144"/>
              </a:xfrm>
              <a:custGeom>
                <a:avLst/>
                <a:gdLst/>
                <a:ahLst/>
                <a:cxnLst>
                  <a:cxn ang="0">
                    <a:pos x="12" y="1"/>
                  </a:cxn>
                  <a:cxn ang="0">
                    <a:pos x="9" y="2"/>
                  </a:cxn>
                  <a:cxn ang="0">
                    <a:pos x="6" y="7"/>
                  </a:cxn>
                  <a:cxn ang="0">
                    <a:pos x="7" y="13"/>
                  </a:cxn>
                  <a:cxn ang="0">
                    <a:pos x="4" y="18"/>
                  </a:cxn>
                  <a:cxn ang="0">
                    <a:pos x="1" y="18"/>
                  </a:cxn>
                  <a:cxn ang="0">
                    <a:pos x="0" y="16"/>
                  </a:cxn>
                  <a:cxn ang="0">
                    <a:pos x="2" y="16"/>
                  </a:cxn>
                  <a:cxn ang="0">
                    <a:pos x="6" y="11"/>
                  </a:cxn>
                  <a:cxn ang="0">
                    <a:pos x="4" y="6"/>
                  </a:cxn>
                  <a:cxn ang="0">
                    <a:pos x="4" y="6"/>
                  </a:cxn>
                  <a:cxn ang="0">
                    <a:pos x="5" y="4"/>
                  </a:cxn>
                  <a:cxn ang="0">
                    <a:pos x="9" y="0"/>
                  </a:cxn>
                  <a:cxn ang="0">
                    <a:pos x="12" y="1"/>
                  </a:cxn>
                </a:cxnLst>
                <a:rect l="0" t="0" r="r" b="b"/>
                <a:pathLst>
                  <a:path w="12" h="19">
                    <a:moveTo>
                      <a:pt x="12" y="1"/>
                    </a:moveTo>
                    <a:cubicBezTo>
                      <a:pt x="11" y="2"/>
                      <a:pt x="10" y="1"/>
                      <a:pt x="9" y="2"/>
                    </a:cubicBezTo>
                    <a:cubicBezTo>
                      <a:pt x="7" y="3"/>
                      <a:pt x="5" y="5"/>
                      <a:pt x="6" y="7"/>
                    </a:cubicBezTo>
                    <a:cubicBezTo>
                      <a:pt x="7" y="9"/>
                      <a:pt x="7" y="11"/>
                      <a:pt x="7" y="13"/>
                    </a:cubicBezTo>
                    <a:cubicBezTo>
                      <a:pt x="6" y="14"/>
                      <a:pt x="6" y="17"/>
                      <a:pt x="4" y="18"/>
                    </a:cubicBezTo>
                    <a:cubicBezTo>
                      <a:pt x="3" y="17"/>
                      <a:pt x="2" y="19"/>
                      <a:pt x="1" y="18"/>
                    </a:cubicBezTo>
                    <a:cubicBezTo>
                      <a:pt x="1" y="17"/>
                      <a:pt x="0" y="17"/>
                      <a:pt x="0" y="16"/>
                    </a:cubicBezTo>
                    <a:cubicBezTo>
                      <a:pt x="1" y="16"/>
                      <a:pt x="2" y="17"/>
                      <a:pt x="2" y="16"/>
                    </a:cubicBezTo>
                    <a:cubicBezTo>
                      <a:pt x="5" y="16"/>
                      <a:pt x="6" y="13"/>
                      <a:pt x="6" y="11"/>
                    </a:cubicBezTo>
                    <a:cubicBezTo>
                      <a:pt x="6" y="9"/>
                      <a:pt x="4" y="8"/>
                      <a:pt x="4" y="6"/>
                    </a:cubicBezTo>
                    <a:lnTo>
                      <a:pt x="4" y="6"/>
                    </a:lnTo>
                    <a:cubicBezTo>
                      <a:pt x="5" y="5"/>
                      <a:pt x="5" y="4"/>
                      <a:pt x="5" y="4"/>
                    </a:cubicBezTo>
                    <a:cubicBezTo>
                      <a:pt x="6" y="2"/>
                      <a:pt x="7" y="1"/>
                      <a:pt x="9" y="0"/>
                    </a:cubicBezTo>
                    <a:cubicBezTo>
                      <a:pt x="10" y="1"/>
                      <a:pt x="11" y="0"/>
                      <a:pt x="1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5" name="Freeform 881"/>
              <p:cNvSpPr>
                <a:spLocks/>
              </p:cNvSpPr>
              <p:nvPr/>
            </p:nvSpPr>
            <p:spPr bwMode="auto">
              <a:xfrm>
                <a:off x="3006" y="4008"/>
                <a:ext cx="47" cy="61"/>
              </a:xfrm>
              <a:custGeom>
                <a:avLst/>
                <a:gdLst/>
                <a:ahLst/>
                <a:cxnLst>
                  <a:cxn ang="0">
                    <a:pos x="6" y="2"/>
                  </a:cxn>
                  <a:cxn ang="0">
                    <a:pos x="4" y="6"/>
                  </a:cxn>
                  <a:cxn ang="0">
                    <a:pos x="1" y="8"/>
                  </a:cxn>
                  <a:cxn ang="0">
                    <a:pos x="0" y="7"/>
                  </a:cxn>
                  <a:cxn ang="0">
                    <a:pos x="0" y="8"/>
                  </a:cxn>
                  <a:cxn ang="0">
                    <a:pos x="0" y="6"/>
                  </a:cxn>
                  <a:cxn ang="0">
                    <a:pos x="1" y="3"/>
                  </a:cxn>
                  <a:cxn ang="0">
                    <a:pos x="1" y="7"/>
                  </a:cxn>
                  <a:cxn ang="0">
                    <a:pos x="2" y="6"/>
                  </a:cxn>
                  <a:cxn ang="0">
                    <a:pos x="5" y="0"/>
                  </a:cxn>
                  <a:cxn ang="0">
                    <a:pos x="6" y="2"/>
                  </a:cxn>
                </a:cxnLst>
                <a:rect l="0" t="0" r="r" b="b"/>
                <a:pathLst>
                  <a:path w="6" h="8">
                    <a:moveTo>
                      <a:pt x="6" y="2"/>
                    </a:moveTo>
                    <a:cubicBezTo>
                      <a:pt x="5" y="3"/>
                      <a:pt x="5" y="5"/>
                      <a:pt x="4" y="6"/>
                    </a:cubicBezTo>
                    <a:cubicBezTo>
                      <a:pt x="4" y="7"/>
                      <a:pt x="2" y="8"/>
                      <a:pt x="1" y="8"/>
                    </a:cubicBezTo>
                    <a:lnTo>
                      <a:pt x="0" y="7"/>
                    </a:lnTo>
                    <a:cubicBezTo>
                      <a:pt x="0" y="8"/>
                      <a:pt x="0" y="8"/>
                      <a:pt x="0" y="8"/>
                    </a:cubicBezTo>
                    <a:cubicBezTo>
                      <a:pt x="0" y="7"/>
                      <a:pt x="0" y="7"/>
                      <a:pt x="0" y="6"/>
                    </a:cubicBezTo>
                    <a:cubicBezTo>
                      <a:pt x="1" y="5"/>
                      <a:pt x="0" y="4"/>
                      <a:pt x="1" y="3"/>
                    </a:cubicBezTo>
                    <a:cubicBezTo>
                      <a:pt x="2" y="5"/>
                      <a:pt x="1" y="6"/>
                      <a:pt x="1" y="7"/>
                    </a:cubicBezTo>
                    <a:cubicBezTo>
                      <a:pt x="1" y="7"/>
                      <a:pt x="2" y="6"/>
                      <a:pt x="2" y="6"/>
                    </a:cubicBezTo>
                    <a:cubicBezTo>
                      <a:pt x="3" y="4"/>
                      <a:pt x="5" y="2"/>
                      <a:pt x="5" y="0"/>
                    </a:cubicBezTo>
                    <a:cubicBezTo>
                      <a:pt x="6" y="0"/>
                      <a:pt x="6" y="2"/>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6" name="Freeform 882"/>
              <p:cNvSpPr>
                <a:spLocks/>
              </p:cNvSpPr>
              <p:nvPr/>
            </p:nvSpPr>
            <p:spPr bwMode="auto">
              <a:xfrm>
                <a:off x="3076" y="4008"/>
                <a:ext cx="24" cy="31"/>
              </a:xfrm>
              <a:custGeom>
                <a:avLst/>
                <a:gdLst/>
                <a:ahLst/>
                <a:cxnLst>
                  <a:cxn ang="0">
                    <a:pos x="3" y="0"/>
                  </a:cxn>
                  <a:cxn ang="0">
                    <a:pos x="1" y="4"/>
                  </a:cxn>
                  <a:cxn ang="0">
                    <a:pos x="1" y="0"/>
                  </a:cxn>
                  <a:cxn ang="0">
                    <a:pos x="3" y="0"/>
                  </a:cxn>
                </a:cxnLst>
                <a:rect l="0" t="0" r="r" b="b"/>
                <a:pathLst>
                  <a:path w="3" h="4">
                    <a:moveTo>
                      <a:pt x="3" y="0"/>
                    </a:moveTo>
                    <a:cubicBezTo>
                      <a:pt x="3" y="2"/>
                      <a:pt x="2" y="3"/>
                      <a:pt x="1" y="4"/>
                    </a:cubicBezTo>
                    <a:cubicBezTo>
                      <a:pt x="0" y="3"/>
                      <a:pt x="1" y="2"/>
                      <a:pt x="1" y="0"/>
                    </a:cubicBezTo>
                    <a:cubicBezTo>
                      <a:pt x="1" y="0"/>
                      <a:pt x="2" y="0"/>
                      <a:pt x="3"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7" name="Freeform 883"/>
              <p:cNvSpPr>
                <a:spLocks/>
              </p:cNvSpPr>
              <p:nvPr/>
            </p:nvSpPr>
            <p:spPr bwMode="auto">
              <a:xfrm>
                <a:off x="5791" y="4039"/>
                <a:ext cx="24" cy="15"/>
              </a:xfrm>
              <a:custGeom>
                <a:avLst/>
                <a:gdLst/>
                <a:ahLst/>
                <a:cxnLst>
                  <a:cxn ang="0">
                    <a:pos x="3" y="1"/>
                  </a:cxn>
                  <a:cxn ang="0">
                    <a:pos x="0" y="2"/>
                  </a:cxn>
                  <a:cxn ang="0">
                    <a:pos x="2" y="0"/>
                  </a:cxn>
                  <a:cxn ang="0">
                    <a:pos x="3" y="1"/>
                  </a:cxn>
                </a:cxnLst>
                <a:rect l="0" t="0" r="r" b="b"/>
                <a:pathLst>
                  <a:path w="3" h="2">
                    <a:moveTo>
                      <a:pt x="3" y="1"/>
                    </a:moveTo>
                    <a:cubicBezTo>
                      <a:pt x="3" y="2"/>
                      <a:pt x="1" y="1"/>
                      <a:pt x="0" y="2"/>
                    </a:cubicBezTo>
                    <a:cubicBezTo>
                      <a:pt x="0" y="1"/>
                      <a:pt x="2" y="1"/>
                      <a:pt x="2" y="0"/>
                    </a:cubicBezTo>
                    <a:cubicBezTo>
                      <a:pt x="3" y="0"/>
                      <a:pt x="3"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8" name="Freeform 884"/>
              <p:cNvSpPr>
                <a:spLocks/>
              </p:cNvSpPr>
              <p:nvPr/>
            </p:nvSpPr>
            <p:spPr bwMode="auto">
              <a:xfrm>
                <a:off x="5744" y="4046"/>
                <a:ext cx="16" cy="23"/>
              </a:xfrm>
              <a:custGeom>
                <a:avLst/>
                <a:gdLst/>
                <a:ahLst/>
                <a:cxnLst>
                  <a:cxn ang="0">
                    <a:pos x="2" y="2"/>
                  </a:cxn>
                  <a:cxn ang="0">
                    <a:pos x="0" y="1"/>
                  </a:cxn>
                  <a:cxn ang="0">
                    <a:pos x="2" y="1"/>
                  </a:cxn>
                  <a:cxn ang="0">
                    <a:pos x="2" y="2"/>
                  </a:cxn>
                </a:cxnLst>
                <a:rect l="0" t="0" r="r" b="b"/>
                <a:pathLst>
                  <a:path w="2" h="3">
                    <a:moveTo>
                      <a:pt x="2" y="2"/>
                    </a:moveTo>
                    <a:cubicBezTo>
                      <a:pt x="1" y="3"/>
                      <a:pt x="1" y="1"/>
                      <a:pt x="0" y="1"/>
                    </a:cubicBezTo>
                    <a:cubicBezTo>
                      <a:pt x="0" y="0"/>
                      <a:pt x="1" y="0"/>
                      <a:pt x="2" y="1"/>
                    </a:cubicBezTo>
                    <a:cubicBezTo>
                      <a:pt x="1" y="1"/>
                      <a:pt x="2" y="2"/>
                      <a:pt x="2"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09" name="Freeform 885"/>
              <p:cNvSpPr>
                <a:spLocks/>
              </p:cNvSpPr>
              <p:nvPr/>
            </p:nvSpPr>
            <p:spPr bwMode="auto">
              <a:xfrm>
                <a:off x="3694" y="4031"/>
                <a:ext cx="47" cy="23"/>
              </a:xfrm>
              <a:custGeom>
                <a:avLst/>
                <a:gdLst/>
                <a:ahLst/>
                <a:cxnLst>
                  <a:cxn ang="0">
                    <a:pos x="6" y="2"/>
                  </a:cxn>
                  <a:cxn ang="0">
                    <a:pos x="4" y="2"/>
                  </a:cxn>
                  <a:cxn ang="0">
                    <a:pos x="1" y="2"/>
                  </a:cxn>
                  <a:cxn ang="0">
                    <a:pos x="1" y="2"/>
                  </a:cxn>
                  <a:cxn ang="0">
                    <a:pos x="2" y="0"/>
                  </a:cxn>
                  <a:cxn ang="0">
                    <a:pos x="6" y="2"/>
                  </a:cxn>
                </a:cxnLst>
                <a:rect l="0" t="0" r="r" b="b"/>
                <a:pathLst>
                  <a:path w="6" h="3">
                    <a:moveTo>
                      <a:pt x="6" y="2"/>
                    </a:moveTo>
                    <a:cubicBezTo>
                      <a:pt x="5" y="3"/>
                      <a:pt x="4" y="2"/>
                      <a:pt x="4" y="2"/>
                    </a:cubicBezTo>
                    <a:cubicBezTo>
                      <a:pt x="3" y="1"/>
                      <a:pt x="2" y="1"/>
                      <a:pt x="1" y="2"/>
                    </a:cubicBezTo>
                    <a:cubicBezTo>
                      <a:pt x="1" y="2"/>
                      <a:pt x="1" y="2"/>
                      <a:pt x="1" y="2"/>
                    </a:cubicBezTo>
                    <a:cubicBezTo>
                      <a:pt x="1" y="1"/>
                      <a:pt x="0" y="0"/>
                      <a:pt x="2" y="0"/>
                    </a:cubicBezTo>
                    <a:cubicBezTo>
                      <a:pt x="3" y="0"/>
                      <a:pt x="5" y="1"/>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0" name="Freeform 886"/>
              <p:cNvSpPr>
                <a:spLocks/>
              </p:cNvSpPr>
              <p:nvPr/>
            </p:nvSpPr>
            <p:spPr bwMode="auto">
              <a:xfrm>
                <a:off x="2607" y="4016"/>
                <a:ext cx="47" cy="53"/>
              </a:xfrm>
              <a:custGeom>
                <a:avLst/>
                <a:gdLst/>
                <a:ahLst/>
                <a:cxnLst>
                  <a:cxn ang="0">
                    <a:pos x="6" y="5"/>
                  </a:cxn>
                  <a:cxn ang="0">
                    <a:pos x="5" y="7"/>
                  </a:cxn>
                  <a:cxn ang="0">
                    <a:pos x="3" y="3"/>
                  </a:cxn>
                  <a:cxn ang="0">
                    <a:pos x="0" y="2"/>
                  </a:cxn>
                  <a:cxn ang="0">
                    <a:pos x="1" y="0"/>
                  </a:cxn>
                  <a:cxn ang="0">
                    <a:pos x="6" y="5"/>
                  </a:cxn>
                </a:cxnLst>
                <a:rect l="0" t="0" r="r" b="b"/>
                <a:pathLst>
                  <a:path w="6" h="7">
                    <a:moveTo>
                      <a:pt x="6" y="5"/>
                    </a:moveTo>
                    <a:cubicBezTo>
                      <a:pt x="6" y="6"/>
                      <a:pt x="6" y="7"/>
                      <a:pt x="5" y="7"/>
                    </a:cubicBezTo>
                    <a:cubicBezTo>
                      <a:pt x="3" y="7"/>
                      <a:pt x="5" y="4"/>
                      <a:pt x="3" y="3"/>
                    </a:cubicBezTo>
                    <a:cubicBezTo>
                      <a:pt x="2" y="3"/>
                      <a:pt x="1" y="2"/>
                      <a:pt x="0" y="2"/>
                    </a:cubicBezTo>
                    <a:cubicBezTo>
                      <a:pt x="0" y="1"/>
                      <a:pt x="1" y="1"/>
                      <a:pt x="1" y="0"/>
                    </a:cubicBezTo>
                    <a:cubicBezTo>
                      <a:pt x="4" y="1"/>
                      <a:pt x="5" y="3"/>
                      <a:pt x="6"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1" name="Freeform 887"/>
              <p:cNvSpPr>
                <a:spLocks/>
              </p:cNvSpPr>
              <p:nvPr/>
            </p:nvSpPr>
            <p:spPr bwMode="auto">
              <a:xfrm>
                <a:off x="3624" y="4031"/>
                <a:ext cx="78" cy="68"/>
              </a:xfrm>
              <a:custGeom>
                <a:avLst/>
                <a:gdLst/>
                <a:ahLst/>
                <a:cxnLst>
                  <a:cxn ang="0">
                    <a:pos x="9" y="7"/>
                  </a:cxn>
                  <a:cxn ang="0">
                    <a:pos x="10" y="9"/>
                  </a:cxn>
                  <a:cxn ang="0">
                    <a:pos x="9" y="9"/>
                  </a:cxn>
                  <a:cxn ang="0">
                    <a:pos x="2" y="2"/>
                  </a:cxn>
                  <a:cxn ang="0">
                    <a:pos x="0" y="4"/>
                  </a:cxn>
                  <a:cxn ang="0">
                    <a:pos x="1" y="0"/>
                  </a:cxn>
                  <a:cxn ang="0">
                    <a:pos x="9" y="7"/>
                  </a:cxn>
                </a:cxnLst>
                <a:rect l="0" t="0" r="r" b="b"/>
                <a:pathLst>
                  <a:path w="10" h="9">
                    <a:moveTo>
                      <a:pt x="9" y="7"/>
                    </a:moveTo>
                    <a:cubicBezTo>
                      <a:pt x="9" y="8"/>
                      <a:pt x="10" y="9"/>
                      <a:pt x="10" y="9"/>
                    </a:cubicBezTo>
                    <a:lnTo>
                      <a:pt x="9" y="9"/>
                    </a:lnTo>
                    <a:cubicBezTo>
                      <a:pt x="6" y="7"/>
                      <a:pt x="6" y="3"/>
                      <a:pt x="2" y="2"/>
                    </a:cubicBezTo>
                    <a:cubicBezTo>
                      <a:pt x="1" y="3"/>
                      <a:pt x="2" y="5"/>
                      <a:pt x="0" y="4"/>
                    </a:cubicBezTo>
                    <a:cubicBezTo>
                      <a:pt x="0" y="3"/>
                      <a:pt x="0" y="1"/>
                      <a:pt x="1" y="0"/>
                    </a:cubicBezTo>
                    <a:cubicBezTo>
                      <a:pt x="5" y="0"/>
                      <a:pt x="7" y="5"/>
                      <a:pt x="9" y="7"/>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2" name="Freeform 888"/>
              <p:cNvSpPr>
                <a:spLocks/>
              </p:cNvSpPr>
              <p:nvPr/>
            </p:nvSpPr>
            <p:spPr bwMode="auto">
              <a:xfrm>
                <a:off x="2662" y="4039"/>
                <a:ext cx="78" cy="75"/>
              </a:xfrm>
              <a:custGeom>
                <a:avLst/>
                <a:gdLst/>
                <a:ahLst/>
                <a:cxnLst>
                  <a:cxn ang="0">
                    <a:pos x="6" y="1"/>
                  </a:cxn>
                  <a:cxn ang="0">
                    <a:pos x="8" y="7"/>
                  </a:cxn>
                  <a:cxn ang="0">
                    <a:pos x="8" y="9"/>
                  </a:cxn>
                  <a:cxn ang="0">
                    <a:pos x="6" y="9"/>
                  </a:cxn>
                  <a:cxn ang="0">
                    <a:pos x="7" y="5"/>
                  </a:cxn>
                  <a:cxn ang="0">
                    <a:pos x="0" y="1"/>
                  </a:cxn>
                  <a:cxn ang="0">
                    <a:pos x="6" y="1"/>
                  </a:cxn>
                </a:cxnLst>
                <a:rect l="0" t="0" r="r" b="b"/>
                <a:pathLst>
                  <a:path w="10" h="10">
                    <a:moveTo>
                      <a:pt x="6" y="1"/>
                    </a:moveTo>
                    <a:cubicBezTo>
                      <a:pt x="7" y="3"/>
                      <a:pt x="10" y="5"/>
                      <a:pt x="8" y="7"/>
                    </a:cubicBezTo>
                    <a:cubicBezTo>
                      <a:pt x="8" y="8"/>
                      <a:pt x="8" y="9"/>
                      <a:pt x="8" y="9"/>
                    </a:cubicBezTo>
                    <a:cubicBezTo>
                      <a:pt x="7" y="10"/>
                      <a:pt x="7" y="10"/>
                      <a:pt x="6" y="9"/>
                    </a:cubicBezTo>
                    <a:cubicBezTo>
                      <a:pt x="7" y="8"/>
                      <a:pt x="7" y="6"/>
                      <a:pt x="7" y="5"/>
                    </a:cubicBezTo>
                    <a:cubicBezTo>
                      <a:pt x="6" y="3"/>
                      <a:pt x="3" y="1"/>
                      <a:pt x="0" y="1"/>
                    </a:cubicBezTo>
                    <a:cubicBezTo>
                      <a:pt x="2" y="0"/>
                      <a:pt x="4" y="0"/>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3" name="Freeform 889"/>
              <p:cNvSpPr>
                <a:spLocks/>
              </p:cNvSpPr>
              <p:nvPr/>
            </p:nvSpPr>
            <p:spPr bwMode="auto">
              <a:xfrm>
                <a:off x="5525" y="4076"/>
                <a:ext cx="55" cy="23"/>
              </a:xfrm>
              <a:custGeom>
                <a:avLst/>
                <a:gdLst/>
                <a:ahLst/>
                <a:cxnLst>
                  <a:cxn ang="0">
                    <a:pos x="7" y="1"/>
                  </a:cxn>
                  <a:cxn ang="0">
                    <a:pos x="4" y="1"/>
                  </a:cxn>
                  <a:cxn ang="0">
                    <a:pos x="0" y="2"/>
                  </a:cxn>
                  <a:cxn ang="0">
                    <a:pos x="2" y="0"/>
                  </a:cxn>
                  <a:cxn ang="0">
                    <a:pos x="7" y="1"/>
                  </a:cxn>
                </a:cxnLst>
                <a:rect l="0" t="0" r="r" b="b"/>
                <a:pathLst>
                  <a:path w="7" h="3">
                    <a:moveTo>
                      <a:pt x="7" y="1"/>
                    </a:moveTo>
                    <a:cubicBezTo>
                      <a:pt x="6" y="2"/>
                      <a:pt x="5" y="1"/>
                      <a:pt x="4" y="1"/>
                    </a:cubicBezTo>
                    <a:cubicBezTo>
                      <a:pt x="3" y="1"/>
                      <a:pt x="1" y="3"/>
                      <a:pt x="0" y="2"/>
                    </a:cubicBezTo>
                    <a:cubicBezTo>
                      <a:pt x="1" y="1"/>
                      <a:pt x="1" y="0"/>
                      <a:pt x="2" y="0"/>
                    </a:cubicBezTo>
                    <a:cubicBezTo>
                      <a:pt x="4" y="0"/>
                      <a:pt x="6"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4" name="Freeform 890"/>
              <p:cNvSpPr>
                <a:spLocks/>
              </p:cNvSpPr>
              <p:nvPr/>
            </p:nvSpPr>
            <p:spPr bwMode="auto">
              <a:xfrm>
                <a:off x="5009" y="4069"/>
                <a:ext cx="23" cy="30"/>
              </a:xfrm>
              <a:custGeom>
                <a:avLst/>
                <a:gdLst/>
                <a:ahLst/>
                <a:cxnLst>
                  <a:cxn ang="0">
                    <a:pos x="3" y="3"/>
                  </a:cxn>
                  <a:cxn ang="0">
                    <a:pos x="1" y="1"/>
                  </a:cxn>
                  <a:cxn ang="0">
                    <a:pos x="0" y="0"/>
                  </a:cxn>
                  <a:cxn ang="0">
                    <a:pos x="3" y="3"/>
                  </a:cxn>
                </a:cxnLst>
                <a:rect l="0" t="0" r="r" b="b"/>
                <a:pathLst>
                  <a:path w="3" h="4">
                    <a:moveTo>
                      <a:pt x="3" y="3"/>
                    </a:moveTo>
                    <a:cubicBezTo>
                      <a:pt x="2" y="4"/>
                      <a:pt x="2" y="2"/>
                      <a:pt x="1" y="1"/>
                    </a:cubicBezTo>
                    <a:lnTo>
                      <a:pt x="0" y="0"/>
                    </a:lnTo>
                    <a:cubicBezTo>
                      <a:pt x="2" y="0"/>
                      <a:pt x="2" y="2"/>
                      <a:pt x="3"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5" name="Freeform 891"/>
              <p:cNvSpPr>
                <a:spLocks/>
              </p:cNvSpPr>
              <p:nvPr/>
            </p:nvSpPr>
            <p:spPr bwMode="auto">
              <a:xfrm>
                <a:off x="3358" y="4046"/>
                <a:ext cx="8" cy="15"/>
              </a:xfrm>
              <a:custGeom>
                <a:avLst/>
                <a:gdLst/>
                <a:ahLst/>
                <a:cxnLst>
                  <a:cxn ang="0">
                    <a:pos x="1" y="1"/>
                  </a:cxn>
                  <a:cxn ang="0">
                    <a:pos x="1" y="2"/>
                  </a:cxn>
                  <a:cxn ang="0">
                    <a:pos x="0" y="1"/>
                  </a:cxn>
                  <a:cxn ang="0">
                    <a:pos x="1" y="1"/>
                  </a:cxn>
                </a:cxnLst>
                <a:rect l="0" t="0" r="r" b="b"/>
                <a:pathLst>
                  <a:path w="1" h="2">
                    <a:moveTo>
                      <a:pt x="1" y="1"/>
                    </a:moveTo>
                    <a:cubicBezTo>
                      <a:pt x="1" y="1"/>
                      <a:pt x="1" y="2"/>
                      <a:pt x="1" y="2"/>
                    </a:cubicBezTo>
                    <a:cubicBezTo>
                      <a:pt x="0" y="2"/>
                      <a:pt x="0" y="1"/>
                      <a:pt x="0" y="1"/>
                    </a:cubicBezTo>
                    <a:cubicBezTo>
                      <a:pt x="1" y="0"/>
                      <a:pt x="1" y="1"/>
                      <a:pt x="1"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6" name="Freeform 892"/>
              <p:cNvSpPr>
                <a:spLocks/>
              </p:cNvSpPr>
              <p:nvPr/>
            </p:nvSpPr>
            <p:spPr bwMode="auto">
              <a:xfrm>
                <a:off x="3694" y="4054"/>
                <a:ext cx="32" cy="53"/>
              </a:xfrm>
              <a:custGeom>
                <a:avLst/>
                <a:gdLst/>
                <a:ahLst/>
                <a:cxnLst>
                  <a:cxn ang="0">
                    <a:pos x="3" y="1"/>
                  </a:cxn>
                  <a:cxn ang="0">
                    <a:pos x="4" y="7"/>
                  </a:cxn>
                  <a:cxn ang="0">
                    <a:pos x="2" y="3"/>
                  </a:cxn>
                  <a:cxn ang="0">
                    <a:pos x="1" y="0"/>
                  </a:cxn>
                  <a:cxn ang="0">
                    <a:pos x="3" y="1"/>
                  </a:cxn>
                </a:cxnLst>
                <a:rect l="0" t="0" r="r" b="b"/>
                <a:pathLst>
                  <a:path w="4" h="7">
                    <a:moveTo>
                      <a:pt x="3" y="1"/>
                    </a:moveTo>
                    <a:cubicBezTo>
                      <a:pt x="2" y="3"/>
                      <a:pt x="4" y="5"/>
                      <a:pt x="4" y="7"/>
                    </a:cubicBezTo>
                    <a:cubicBezTo>
                      <a:pt x="2" y="7"/>
                      <a:pt x="2" y="4"/>
                      <a:pt x="2" y="3"/>
                    </a:cubicBezTo>
                    <a:cubicBezTo>
                      <a:pt x="1" y="3"/>
                      <a:pt x="0" y="1"/>
                      <a:pt x="1" y="0"/>
                    </a:cubicBezTo>
                    <a:cubicBezTo>
                      <a:pt x="1" y="0"/>
                      <a:pt x="2"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7" name="Freeform 893"/>
              <p:cNvSpPr>
                <a:spLocks/>
              </p:cNvSpPr>
              <p:nvPr/>
            </p:nvSpPr>
            <p:spPr bwMode="auto">
              <a:xfrm>
                <a:off x="4892" y="4076"/>
                <a:ext cx="23" cy="38"/>
              </a:xfrm>
              <a:custGeom>
                <a:avLst/>
                <a:gdLst/>
                <a:ahLst/>
                <a:cxnLst>
                  <a:cxn ang="0">
                    <a:pos x="1" y="2"/>
                  </a:cxn>
                  <a:cxn ang="0">
                    <a:pos x="3" y="4"/>
                  </a:cxn>
                  <a:cxn ang="0">
                    <a:pos x="2" y="4"/>
                  </a:cxn>
                  <a:cxn ang="0">
                    <a:pos x="0" y="0"/>
                  </a:cxn>
                  <a:cxn ang="0">
                    <a:pos x="1" y="2"/>
                  </a:cxn>
                </a:cxnLst>
                <a:rect l="0" t="0" r="r" b="b"/>
                <a:pathLst>
                  <a:path w="3" h="5">
                    <a:moveTo>
                      <a:pt x="1" y="2"/>
                    </a:moveTo>
                    <a:lnTo>
                      <a:pt x="3" y="4"/>
                    </a:lnTo>
                    <a:cubicBezTo>
                      <a:pt x="2" y="5"/>
                      <a:pt x="2" y="4"/>
                      <a:pt x="2" y="4"/>
                    </a:cubicBezTo>
                    <a:cubicBezTo>
                      <a:pt x="1" y="3"/>
                      <a:pt x="0" y="2"/>
                      <a:pt x="0" y="0"/>
                    </a:cubicBezTo>
                    <a:cubicBezTo>
                      <a:pt x="0" y="0"/>
                      <a:pt x="1" y="2"/>
                      <a:pt x="1"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8" name="Freeform 894"/>
              <p:cNvSpPr>
                <a:spLocks/>
              </p:cNvSpPr>
              <p:nvPr/>
            </p:nvSpPr>
            <p:spPr bwMode="auto">
              <a:xfrm>
                <a:off x="5588" y="4084"/>
                <a:ext cx="70" cy="38"/>
              </a:xfrm>
              <a:custGeom>
                <a:avLst/>
                <a:gdLst/>
                <a:ahLst/>
                <a:cxnLst>
                  <a:cxn ang="0">
                    <a:pos x="9" y="4"/>
                  </a:cxn>
                  <a:cxn ang="0">
                    <a:pos x="7" y="3"/>
                  </a:cxn>
                  <a:cxn ang="0">
                    <a:pos x="1" y="3"/>
                  </a:cxn>
                  <a:cxn ang="0">
                    <a:pos x="1" y="3"/>
                  </a:cxn>
                  <a:cxn ang="0">
                    <a:pos x="1" y="1"/>
                  </a:cxn>
                  <a:cxn ang="0">
                    <a:pos x="6" y="1"/>
                  </a:cxn>
                  <a:cxn ang="0">
                    <a:pos x="9" y="4"/>
                  </a:cxn>
                </a:cxnLst>
                <a:rect l="0" t="0" r="r" b="b"/>
                <a:pathLst>
                  <a:path w="9" h="5">
                    <a:moveTo>
                      <a:pt x="9" y="4"/>
                    </a:moveTo>
                    <a:cubicBezTo>
                      <a:pt x="8" y="5"/>
                      <a:pt x="8" y="3"/>
                      <a:pt x="7" y="3"/>
                    </a:cubicBezTo>
                    <a:cubicBezTo>
                      <a:pt x="5" y="3"/>
                      <a:pt x="2" y="1"/>
                      <a:pt x="1" y="3"/>
                    </a:cubicBezTo>
                    <a:lnTo>
                      <a:pt x="1" y="3"/>
                    </a:lnTo>
                    <a:cubicBezTo>
                      <a:pt x="0" y="2"/>
                      <a:pt x="1" y="1"/>
                      <a:pt x="1" y="1"/>
                    </a:cubicBezTo>
                    <a:cubicBezTo>
                      <a:pt x="3" y="0"/>
                      <a:pt x="4" y="1"/>
                      <a:pt x="6" y="1"/>
                    </a:cubicBezTo>
                    <a:cubicBezTo>
                      <a:pt x="8" y="1"/>
                      <a:pt x="8" y="3"/>
                      <a:pt x="9"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19" name="Freeform 895"/>
              <p:cNvSpPr>
                <a:spLocks/>
              </p:cNvSpPr>
              <p:nvPr/>
            </p:nvSpPr>
            <p:spPr bwMode="auto">
              <a:xfrm>
                <a:off x="3366" y="4061"/>
                <a:ext cx="31" cy="38"/>
              </a:xfrm>
              <a:custGeom>
                <a:avLst/>
                <a:gdLst/>
                <a:ahLst/>
                <a:cxnLst>
                  <a:cxn ang="0">
                    <a:pos x="4" y="0"/>
                  </a:cxn>
                  <a:cxn ang="0">
                    <a:pos x="2" y="5"/>
                  </a:cxn>
                  <a:cxn ang="0">
                    <a:pos x="0" y="2"/>
                  </a:cxn>
                  <a:cxn ang="0">
                    <a:pos x="2" y="3"/>
                  </a:cxn>
                  <a:cxn ang="0">
                    <a:pos x="4" y="0"/>
                  </a:cxn>
                </a:cxnLst>
                <a:rect l="0" t="0" r="r" b="b"/>
                <a:pathLst>
                  <a:path w="4" h="5">
                    <a:moveTo>
                      <a:pt x="4" y="0"/>
                    </a:moveTo>
                    <a:cubicBezTo>
                      <a:pt x="4" y="2"/>
                      <a:pt x="3" y="4"/>
                      <a:pt x="2" y="5"/>
                    </a:cubicBezTo>
                    <a:cubicBezTo>
                      <a:pt x="1" y="4"/>
                      <a:pt x="0" y="3"/>
                      <a:pt x="0" y="2"/>
                    </a:cubicBezTo>
                    <a:cubicBezTo>
                      <a:pt x="1" y="1"/>
                      <a:pt x="1" y="3"/>
                      <a:pt x="2" y="3"/>
                    </a:cubicBezTo>
                    <a:cubicBezTo>
                      <a:pt x="3" y="2"/>
                      <a:pt x="2" y="1"/>
                      <a:pt x="4"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0" name="Freeform 896"/>
              <p:cNvSpPr>
                <a:spLocks/>
              </p:cNvSpPr>
              <p:nvPr/>
            </p:nvSpPr>
            <p:spPr bwMode="auto">
              <a:xfrm>
                <a:off x="2372" y="4039"/>
                <a:ext cx="32" cy="75"/>
              </a:xfrm>
              <a:custGeom>
                <a:avLst/>
                <a:gdLst/>
                <a:ahLst/>
                <a:cxnLst>
                  <a:cxn ang="0">
                    <a:pos x="3" y="3"/>
                  </a:cxn>
                  <a:cxn ang="0">
                    <a:pos x="2" y="8"/>
                  </a:cxn>
                  <a:cxn ang="0">
                    <a:pos x="4" y="10"/>
                  </a:cxn>
                  <a:cxn ang="0">
                    <a:pos x="1" y="10"/>
                  </a:cxn>
                  <a:cxn ang="0">
                    <a:pos x="0" y="5"/>
                  </a:cxn>
                  <a:cxn ang="0">
                    <a:pos x="3" y="3"/>
                  </a:cxn>
                </a:cxnLst>
                <a:rect l="0" t="0" r="r" b="b"/>
                <a:pathLst>
                  <a:path w="4" h="10">
                    <a:moveTo>
                      <a:pt x="3" y="3"/>
                    </a:moveTo>
                    <a:cubicBezTo>
                      <a:pt x="3" y="4"/>
                      <a:pt x="0" y="6"/>
                      <a:pt x="2" y="8"/>
                    </a:cubicBezTo>
                    <a:cubicBezTo>
                      <a:pt x="2" y="9"/>
                      <a:pt x="3" y="9"/>
                      <a:pt x="4" y="10"/>
                    </a:cubicBezTo>
                    <a:cubicBezTo>
                      <a:pt x="3" y="10"/>
                      <a:pt x="2" y="10"/>
                      <a:pt x="1" y="10"/>
                    </a:cubicBezTo>
                    <a:cubicBezTo>
                      <a:pt x="0" y="8"/>
                      <a:pt x="0" y="7"/>
                      <a:pt x="0" y="5"/>
                    </a:cubicBezTo>
                    <a:cubicBezTo>
                      <a:pt x="1" y="4"/>
                      <a:pt x="1" y="0"/>
                      <a:pt x="3"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1" name="Freeform 897"/>
              <p:cNvSpPr>
                <a:spLocks/>
              </p:cNvSpPr>
              <p:nvPr/>
            </p:nvSpPr>
            <p:spPr bwMode="auto">
              <a:xfrm>
                <a:off x="5823" y="4107"/>
                <a:ext cx="15" cy="22"/>
              </a:xfrm>
              <a:custGeom>
                <a:avLst/>
                <a:gdLst/>
                <a:ahLst/>
                <a:cxnLst>
                  <a:cxn ang="0">
                    <a:pos x="2" y="3"/>
                  </a:cxn>
                  <a:cxn ang="0">
                    <a:pos x="1" y="2"/>
                  </a:cxn>
                  <a:cxn ang="0">
                    <a:pos x="0" y="0"/>
                  </a:cxn>
                  <a:cxn ang="0">
                    <a:pos x="2" y="1"/>
                  </a:cxn>
                  <a:cxn ang="0">
                    <a:pos x="2" y="3"/>
                  </a:cxn>
                </a:cxnLst>
                <a:rect l="0" t="0" r="r" b="b"/>
                <a:pathLst>
                  <a:path w="2" h="3">
                    <a:moveTo>
                      <a:pt x="2" y="3"/>
                    </a:moveTo>
                    <a:cubicBezTo>
                      <a:pt x="2" y="3"/>
                      <a:pt x="2" y="2"/>
                      <a:pt x="1" y="2"/>
                    </a:cubicBezTo>
                    <a:cubicBezTo>
                      <a:pt x="1" y="1"/>
                      <a:pt x="0" y="1"/>
                      <a:pt x="0" y="0"/>
                    </a:cubicBezTo>
                    <a:cubicBezTo>
                      <a:pt x="1" y="0"/>
                      <a:pt x="2" y="0"/>
                      <a:pt x="2" y="1"/>
                    </a:cubicBezTo>
                    <a:lnTo>
                      <a:pt x="2"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2" name="Freeform 898"/>
              <p:cNvSpPr>
                <a:spLocks/>
              </p:cNvSpPr>
              <p:nvPr/>
            </p:nvSpPr>
            <p:spPr bwMode="auto">
              <a:xfrm>
                <a:off x="3921" y="4084"/>
                <a:ext cx="157" cy="129"/>
              </a:xfrm>
              <a:custGeom>
                <a:avLst/>
                <a:gdLst/>
                <a:ahLst/>
                <a:cxnLst>
                  <a:cxn ang="0">
                    <a:pos x="9" y="4"/>
                  </a:cxn>
                  <a:cxn ang="0">
                    <a:pos x="10" y="6"/>
                  </a:cxn>
                  <a:cxn ang="0">
                    <a:pos x="19" y="15"/>
                  </a:cxn>
                  <a:cxn ang="0">
                    <a:pos x="20" y="17"/>
                  </a:cxn>
                  <a:cxn ang="0">
                    <a:pos x="15" y="12"/>
                  </a:cxn>
                  <a:cxn ang="0">
                    <a:pos x="7" y="5"/>
                  </a:cxn>
                  <a:cxn ang="0">
                    <a:pos x="1" y="2"/>
                  </a:cxn>
                  <a:cxn ang="0">
                    <a:pos x="2" y="0"/>
                  </a:cxn>
                  <a:cxn ang="0">
                    <a:pos x="7" y="3"/>
                  </a:cxn>
                  <a:cxn ang="0">
                    <a:pos x="9" y="4"/>
                  </a:cxn>
                </a:cxnLst>
                <a:rect l="0" t="0" r="r" b="b"/>
                <a:pathLst>
                  <a:path w="20" h="17">
                    <a:moveTo>
                      <a:pt x="9" y="4"/>
                    </a:moveTo>
                    <a:cubicBezTo>
                      <a:pt x="9" y="5"/>
                      <a:pt x="10" y="5"/>
                      <a:pt x="10" y="6"/>
                    </a:cubicBezTo>
                    <a:cubicBezTo>
                      <a:pt x="12" y="10"/>
                      <a:pt x="17" y="11"/>
                      <a:pt x="19" y="15"/>
                    </a:cubicBezTo>
                    <a:cubicBezTo>
                      <a:pt x="19" y="15"/>
                      <a:pt x="20" y="16"/>
                      <a:pt x="20" y="17"/>
                    </a:cubicBezTo>
                    <a:cubicBezTo>
                      <a:pt x="18" y="17"/>
                      <a:pt x="17" y="14"/>
                      <a:pt x="15" y="12"/>
                    </a:cubicBezTo>
                    <a:cubicBezTo>
                      <a:pt x="11" y="12"/>
                      <a:pt x="11" y="6"/>
                      <a:pt x="7" y="5"/>
                    </a:cubicBezTo>
                    <a:cubicBezTo>
                      <a:pt x="5" y="4"/>
                      <a:pt x="3" y="3"/>
                      <a:pt x="1" y="2"/>
                    </a:cubicBezTo>
                    <a:cubicBezTo>
                      <a:pt x="0" y="2"/>
                      <a:pt x="2" y="1"/>
                      <a:pt x="2" y="0"/>
                    </a:cubicBezTo>
                    <a:cubicBezTo>
                      <a:pt x="4" y="0"/>
                      <a:pt x="6" y="2"/>
                      <a:pt x="7" y="3"/>
                    </a:cubicBezTo>
                    <a:lnTo>
                      <a:pt x="9" y="4"/>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3" name="Freeform 899"/>
              <p:cNvSpPr>
                <a:spLocks/>
              </p:cNvSpPr>
              <p:nvPr/>
            </p:nvSpPr>
            <p:spPr bwMode="auto">
              <a:xfrm>
                <a:off x="3405" y="4084"/>
                <a:ext cx="110" cy="91"/>
              </a:xfrm>
              <a:custGeom>
                <a:avLst/>
                <a:gdLst/>
                <a:ahLst/>
                <a:cxnLst>
                  <a:cxn ang="0">
                    <a:pos x="9" y="5"/>
                  </a:cxn>
                  <a:cxn ang="0">
                    <a:pos x="14" y="12"/>
                  </a:cxn>
                  <a:cxn ang="0">
                    <a:pos x="13" y="12"/>
                  </a:cxn>
                  <a:cxn ang="0">
                    <a:pos x="7" y="5"/>
                  </a:cxn>
                  <a:cxn ang="0">
                    <a:pos x="0" y="2"/>
                  </a:cxn>
                  <a:cxn ang="0">
                    <a:pos x="1" y="0"/>
                  </a:cxn>
                  <a:cxn ang="0">
                    <a:pos x="9" y="5"/>
                  </a:cxn>
                </a:cxnLst>
                <a:rect l="0" t="0" r="r" b="b"/>
                <a:pathLst>
                  <a:path w="14" h="12">
                    <a:moveTo>
                      <a:pt x="9" y="5"/>
                    </a:moveTo>
                    <a:cubicBezTo>
                      <a:pt x="12" y="6"/>
                      <a:pt x="11" y="10"/>
                      <a:pt x="14" y="12"/>
                    </a:cubicBezTo>
                    <a:cubicBezTo>
                      <a:pt x="14" y="12"/>
                      <a:pt x="13" y="12"/>
                      <a:pt x="13" y="12"/>
                    </a:cubicBezTo>
                    <a:cubicBezTo>
                      <a:pt x="11" y="10"/>
                      <a:pt x="11" y="6"/>
                      <a:pt x="7" y="5"/>
                    </a:cubicBezTo>
                    <a:cubicBezTo>
                      <a:pt x="4" y="6"/>
                      <a:pt x="4" y="1"/>
                      <a:pt x="0" y="2"/>
                    </a:cubicBezTo>
                    <a:cubicBezTo>
                      <a:pt x="0" y="1"/>
                      <a:pt x="1" y="1"/>
                      <a:pt x="1" y="0"/>
                    </a:cubicBezTo>
                    <a:cubicBezTo>
                      <a:pt x="5" y="0"/>
                      <a:pt x="6" y="5"/>
                      <a:pt x="9"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4" name="Freeform 900"/>
              <p:cNvSpPr>
                <a:spLocks/>
              </p:cNvSpPr>
              <p:nvPr/>
            </p:nvSpPr>
            <p:spPr bwMode="auto">
              <a:xfrm>
                <a:off x="2607" y="4076"/>
                <a:ext cx="39" cy="84"/>
              </a:xfrm>
              <a:custGeom>
                <a:avLst/>
                <a:gdLst/>
                <a:ahLst/>
                <a:cxnLst>
                  <a:cxn ang="0">
                    <a:pos x="4" y="3"/>
                  </a:cxn>
                  <a:cxn ang="0">
                    <a:pos x="5" y="8"/>
                  </a:cxn>
                  <a:cxn ang="0">
                    <a:pos x="1" y="11"/>
                  </a:cxn>
                  <a:cxn ang="0">
                    <a:pos x="0" y="11"/>
                  </a:cxn>
                  <a:cxn ang="0">
                    <a:pos x="4" y="6"/>
                  </a:cxn>
                  <a:cxn ang="0">
                    <a:pos x="2" y="0"/>
                  </a:cxn>
                  <a:cxn ang="0">
                    <a:pos x="4" y="3"/>
                  </a:cxn>
                </a:cxnLst>
                <a:rect l="0" t="0" r="r" b="b"/>
                <a:pathLst>
                  <a:path w="5" h="11">
                    <a:moveTo>
                      <a:pt x="4" y="3"/>
                    </a:moveTo>
                    <a:cubicBezTo>
                      <a:pt x="5" y="4"/>
                      <a:pt x="5" y="6"/>
                      <a:pt x="5" y="8"/>
                    </a:cubicBezTo>
                    <a:cubicBezTo>
                      <a:pt x="4" y="10"/>
                      <a:pt x="2" y="11"/>
                      <a:pt x="1" y="11"/>
                    </a:cubicBezTo>
                    <a:cubicBezTo>
                      <a:pt x="0" y="11"/>
                      <a:pt x="0" y="11"/>
                      <a:pt x="0" y="11"/>
                    </a:cubicBezTo>
                    <a:cubicBezTo>
                      <a:pt x="1" y="9"/>
                      <a:pt x="4" y="8"/>
                      <a:pt x="4" y="6"/>
                    </a:cubicBezTo>
                    <a:cubicBezTo>
                      <a:pt x="3" y="4"/>
                      <a:pt x="2" y="2"/>
                      <a:pt x="2" y="0"/>
                    </a:cubicBezTo>
                    <a:cubicBezTo>
                      <a:pt x="3" y="0"/>
                      <a:pt x="3" y="2"/>
                      <a:pt x="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5" name="Freeform 901"/>
              <p:cNvSpPr>
                <a:spLocks/>
              </p:cNvSpPr>
              <p:nvPr/>
            </p:nvSpPr>
            <p:spPr bwMode="auto">
              <a:xfrm>
                <a:off x="2529" y="4084"/>
                <a:ext cx="94" cy="68"/>
              </a:xfrm>
              <a:custGeom>
                <a:avLst/>
                <a:gdLst/>
                <a:ahLst/>
                <a:cxnLst>
                  <a:cxn ang="0">
                    <a:pos x="12" y="6"/>
                  </a:cxn>
                  <a:cxn ang="0">
                    <a:pos x="11" y="6"/>
                  </a:cxn>
                  <a:cxn ang="0">
                    <a:pos x="5" y="2"/>
                  </a:cxn>
                  <a:cxn ang="0">
                    <a:pos x="5" y="7"/>
                  </a:cxn>
                  <a:cxn ang="0">
                    <a:pos x="4" y="8"/>
                  </a:cxn>
                  <a:cxn ang="0">
                    <a:pos x="4" y="0"/>
                  </a:cxn>
                  <a:cxn ang="0">
                    <a:pos x="12" y="6"/>
                  </a:cxn>
                </a:cxnLst>
                <a:rect l="0" t="0" r="r" b="b"/>
                <a:pathLst>
                  <a:path w="12" h="9">
                    <a:moveTo>
                      <a:pt x="12" y="6"/>
                    </a:moveTo>
                    <a:cubicBezTo>
                      <a:pt x="11" y="6"/>
                      <a:pt x="11" y="6"/>
                      <a:pt x="11" y="6"/>
                    </a:cubicBezTo>
                    <a:cubicBezTo>
                      <a:pt x="10" y="4"/>
                      <a:pt x="8" y="2"/>
                      <a:pt x="5" y="2"/>
                    </a:cubicBezTo>
                    <a:cubicBezTo>
                      <a:pt x="2" y="3"/>
                      <a:pt x="5" y="5"/>
                      <a:pt x="5" y="7"/>
                    </a:cubicBezTo>
                    <a:cubicBezTo>
                      <a:pt x="4" y="7"/>
                      <a:pt x="5" y="9"/>
                      <a:pt x="4" y="8"/>
                    </a:cubicBezTo>
                    <a:cubicBezTo>
                      <a:pt x="5" y="5"/>
                      <a:pt x="0" y="2"/>
                      <a:pt x="4" y="0"/>
                    </a:cubicBezTo>
                    <a:cubicBezTo>
                      <a:pt x="7" y="0"/>
                      <a:pt x="11" y="3"/>
                      <a:pt x="12"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6" name="Freeform 902"/>
              <p:cNvSpPr>
                <a:spLocks/>
              </p:cNvSpPr>
              <p:nvPr/>
            </p:nvSpPr>
            <p:spPr bwMode="auto">
              <a:xfrm>
                <a:off x="3022" y="4092"/>
                <a:ext cx="101" cy="90"/>
              </a:xfrm>
              <a:custGeom>
                <a:avLst/>
                <a:gdLst/>
                <a:ahLst/>
                <a:cxnLst>
                  <a:cxn ang="0">
                    <a:pos x="11" y="1"/>
                  </a:cxn>
                  <a:cxn ang="0">
                    <a:pos x="11" y="5"/>
                  </a:cxn>
                  <a:cxn ang="0">
                    <a:pos x="12" y="12"/>
                  </a:cxn>
                  <a:cxn ang="0">
                    <a:pos x="11" y="12"/>
                  </a:cxn>
                  <a:cxn ang="0">
                    <a:pos x="8" y="6"/>
                  </a:cxn>
                  <a:cxn ang="0">
                    <a:pos x="4" y="3"/>
                  </a:cxn>
                  <a:cxn ang="0">
                    <a:pos x="1" y="2"/>
                  </a:cxn>
                  <a:cxn ang="0">
                    <a:pos x="0" y="3"/>
                  </a:cxn>
                  <a:cxn ang="0">
                    <a:pos x="1" y="1"/>
                  </a:cxn>
                  <a:cxn ang="0">
                    <a:pos x="8" y="4"/>
                  </a:cxn>
                  <a:cxn ang="0">
                    <a:pos x="9" y="6"/>
                  </a:cxn>
                  <a:cxn ang="0">
                    <a:pos x="11" y="9"/>
                  </a:cxn>
                  <a:cxn ang="0">
                    <a:pos x="10" y="4"/>
                  </a:cxn>
                  <a:cxn ang="0">
                    <a:pos x="10" y="2"/>
                  </a:cxn>
                  <a:cxn ang="0">
                    <a:pos x="9" y="1"/>
                  </a:cxn>
                  <a:cxn ang="0">
                    <a:pos x="11" y="1"/>
                  </a:cxn>
                </a:cxnLst>
                <a:rect l="0" t="0" r="r" b="b"/>
                <a:pathLst>
                  <a:path w="13" h="12">
                    <a:moveTo>
                      <a:pt x="11" y="1"/>
                    </a:moveTo>
                    <a:cubicBezTo>
                      <a:pt x="10" y="2"/>
                      <a:pt x="11" y="3"/>
                      <a:pt x="11" y="5"/>
                    </a:cubicBezTo>
                    <a:cubicBezTo>
                      <a:pt x="13" y="7"/>
                      <a:pt x="13" y="10"/>
                      <a:pt x="12" y="12"/>
                    </a:cubicBezTo>
                    <a:cubicBezTo>
                      <a:pt x="12" y="12"/>
                      <a:pt x="11" y="12"/>
                      <a:pt x="11" y="12"/>
                    </a:cubicBezTo>
                    <a:cubicBezTo>
                      <a:pt x="10" y="10"/>
                      <a:pt x="9" y="8"/>
                      <a:pt x="8" y="6"/>
                    </a:cubicBezTo>
                    <a:cubicBezTo>
                      <a:pt x="7" y="5"/>
                      <a:pt x="6" y="2"/>
                      <a:pt x="4" y="3"/>
                    </a:cubicBezTo>
                    <a:cubicBezTo>
                      <a:pt x="3" y="3"/>
                      <a:pt x="2" y="2"/>
                      <a:pt x="1" y="2"/>
                    </a:cubicBezTo>
                    <a:cubicBezTo>
                      <a:pt x="1" y="2"/>
                      <a:pt x="1" y="4"/>
                      <a:pt x="0" y="3"/>
                    </a:cubicBezTo>
                    <a:cubicBezTo>
                      <a:pt x="0" y="2"/>
                      <a:pt x="1" y="1"/>
                      <a:pt x="1" y="1"/>
                    </a:cubicBezTo>
                    <a:cubicBezTo>
                      <a:pt x="4" y="0"/>
                      <a:pt x="6" y="2"/>
                      <a:pt x="8" y="4"/>
                    </a:cubicBezTo>
                    <a:cubicBezTo>
                      <a:pt x="8" y="5"/>
                      <a:pt x="9" y="5"/>
                      <a:pt x="9" y="6"/>
                    </a:cubicBezTo>
                    <a:cubicBezTo>
                      <a:pt x="10" y="7"/>
                      <a:pt x="10" y="8"/>
                      <a:pt x="11" y="9"/>
                    </a:cubicBezTo>
                    <a:cubicBezTo>
                      <a:pt x="12" y="7"/>
                      <a:pt x="11" y="6"/>
                      <a:pt x="10" y="4"/>
                    </a:cubicBezTo>
                    <a:cubicBezTo>
                      <a:pt x="11" y="3"/>
                      <a:pt x="9" y="3"/>
                      <a:pt x="10" y="2"/>
                    </a:cubicBezTo>
                    <a:lnTo>
                      <a:pt x="9" y="1"/>
                    </a:lnTo>
                    <a:cubicBezTo>
                      <a:pt x="9" y="0"/>
                      <a:pt x="11" y="0"/>
                      <a:pt x="11"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7" name="Freeform 903"/>
              <p:cNvSpPr>
                <a:spLocks/>
              </p:cNvSpPr>
              <p:nvPr/>
            </p:nvSpPr>
            <p:spPr bwMode="auto">
              <a:xfrm>
                <a:off x="3186" y="4099"/>
                <a:ext cx="47" cy="53"/>
              </a:xfrm>
              <a:custGeom>
                <a:avLst/>
                <a:gdLst/>
                <a:ahLst/>
                <a:cxnLst>
                  <a:cxn ang="0">
                    <a:pos x="6" y="1"/>
                  </a:cxn>
                  <a:cxn ang="0">
                    <a:pos x="2" y="7"/>
                  </a:cxn>
                  <a:cxn ang="0">
                    <a:pos x="1" y="6"/>
                  </a:cxn>
                  <a:cxn ang="0">
                    <a:pos x="4" y="3"/>
                  </a:cxn>
                  <a:cxn ang="0">
                    <a:pos x="6" y="1"/>
                  </a:cxn>
                </a:cxnLst>
                <a:rect l="0" t="0" r="r" b="b"/>
                <a:pathLst>
                  <a:path w="6" h="7">
                    <a:moveTo>
                      <a:pt x="6" y="1"/>
                    </a:moveTo>
                    <a:cubicBezTo>
                      <a:pt x="6" y="3"/>
                      <a:pt x="4" y="5"/>
                      <a:pt x="2" y="7"/>
                    </a:cubicBezTo>
                    <a:cubicBezTo>
                      <a:pt x="2" y="7"/>
                      <a:pt x="1" y="6"/>
                      <a:pt x="1" y="6"/>
                    </a:cubicBezTo>
                    <a:cubicBezTo>
                      <a:pt x="0" y="3"/>
                      <a:pt x="4" y="6"/>
                      <a:pt x="4" y="3"/>
                    </a:cubicBezTo>
                    <a:cubicBezTo>
                      <a:pt x="4" y="2"/>
                      <a:pt x="5" y="0"/>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8" name="Freeform 904"/>
              <p:cNvSpPr>
                <a:spLocks/>
              </p:cNvSpPr>
              <p:nvPr/>
            </p:nvSpPr>
            <p:spPr bwMode="auto">
              <a:xfrm>
                <a:off x="5760" y="4137"/>
                <a:ext cx="31" cy="23"/>
              </a:xfrm>
              <a:custGeom>
                <a:avLst/>
                <a:gdLst/>
                <a:ahLst/>
                <a:cxnLst>
                  <a:cxn ang="0">
                    <a:pos x="4" y="1"/>
                  </a:cxn>
                  <a:cxn ang="0">
                    <a:pos x="1" y="3"/>
                  </a:cxn>
                  <a:cxn ang="0">
                    <a:pos x="0" y="3"/>
                  </a:cxn>
                  <a:cxn ang="0">
                    <a:pos x="0" y="1"/>
                  </a:cxn>
                  <a:cxn ang="0">
                    <a:pos x="4" y="1"/>
                  </a:cxn>
                  <a:cxn ang="0">
                    <a:pos x="4" y="1"/>
                  </a:cxn>
                </a:cxnLst>
                <a:rect l="0" t="0" r="r" b="b"/>
                <a:pathLst>
                  <a:path w="4" h="3">
                    <a:moveTo>
                      <a:pt x="4" y="1"/>
                    </a:moveTo>
                    <a:cubicBezTo>
                      <a:pt x="4" y="2"/>
                      <a:pt x="1" y="1"/>
                      <a:pt x="1" y="3"/>
                    </a:cubicBezTo>
                    <a:lnTo>
                      <a:pt x="0" y="3"/>
                    </a:lnTo>
                    <a:cubicBezTo>
                      <a:pt x="0" y="2"/>
                      <a:pt x="0" y="1"/>
                      <a:pt x="0" y="1"/>
                    </a:cubicBezTo>
                    <a:cubicBezTo>
                      <a:pt x="1" y="0"/>
                      <a:pt x="3" y="0"/>
                      <a:pt x="4" y="1"/>
                    </a:cubicBezTo>
                    <a:cubicBezTo>
                      <a:pt x="4" y="1"/>
                      <a:pt x="4" y="1"/>
                      <a:pt x="4"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29" name="Freeform 905"/>
              <p:cNvSpPr>
                <a:spLocks/>
              </p:cNvSpPr>
              <p:nvPr/>
            </p:nvSpPr>
            <p:spPr bwMode="auto">
              <a:xfrm>
                <a:off x="1785" y="4092"/>
                <a:ext cx="63" cy="45"/>
              </a:xfrm>
              <a:custGeom>
                <a:avLst/>
                <a:gdLst/>
                <a:ahLst/>
                <a:cxnLst>
                  <a:cxn ang="0">
                    <a:pos x="5" y="1"/>
                  </a:cxn>
                  <a:cxn ang="0">
                    <a:pos x="8" y="6"/>
                  </a:cxn>
                  <a:cxn ang="0">
                    <a:pos x="5" y="3"/>
                  </a:cxn>
                  <a:cxn ang="0">
                    <a:pos x="3" y="0"/>
                  </a:cxn>
                  <a:cxn ang="0">
                    <a:pos x="5" y="1"/>
                  </a:cxn>
                </a:cxnLst>
                <a:rect l="0" t="0" r="r" b="b"/>
                <a:pathLst>
                  <a:path w="8" h="6">
                    <a:moveTo>
                      <a:pt x="5" y="1"/>
                    </a:moveTo>
                    <a:cubicBezTo>
                      <a:pt x="6" y="3"/>
                      <a:pt x="8" y="3"/>
                      <a:pt x="8" y="6"/>
                    </a:cubicBezTo>
                    <a:cubicBezTo>
                      <a:pt x="7" y="5"/>
                      <a:pt x="6" y="4"/>
                      <a:pt x="5" y="3"/>
                    </a:cubicBezTo>
                    <a:cubicBezTo>
                      <a:pt x="5" y="1"/>
                      <a:pt x="0" y="2"/>
                      <a:pt x="3" y="0"/>
                    </a:cubicBezTo>
                    <a:cubicBezTo>
                      <a:pt x="4" y="0"/>
                      <a:pt x="4" y="1"/>
                      <a:pt x="5"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0" name="Freeform 906"/>
              <p:cNvSpPr>
                <a:spLocks/>
              </p:cNvSpPr>
              <p:nvPr/>
            </p:nvSpPr>
            <p:spPr bwMode="auto">
              <a:xfrm>
                <a:off x="2208" y="4099"/>
                <a:ext cx="31" cy="53"/>
              </a:xfrm>
              <a:custGeom>
                <a:avLst/>
                <a:gdLst/>
                <a:ahLst/>
                <a:cxnLst>
                  <a:cxn ang="0">
                    <a:pos x="4" y="2"/>
                  </a:cxn>
                  <a:cxn ang="0">
                    <a:pos x="2" y="7"/>
                  </a:cxn>
                  <a:cxn ang="0">
                    <a:pos x="0" y="6"/>
                  </a:cxn>
                  <a:cxn ang="0">
                    <a:pos x="0" y="5"/>
                  </a:cxn>
                  <a:cxn ang="0">
                    <a:pos x="2" y="3"/>
                  </a:cxn>
                  <a:cxn ang="0">
                    <a:pos x="2" y="0"/>
                  </a:cxn>
                  <a:cxn ang="0">
                    <a:pos x="4" y="2"/>
                  </a:cxn>
                </a:cxnLst>
                <a:rect l="0" t="0" r="r" b="b"/>
                <a:pathLst>
                  <a:path w="4" h="7">
                    <a:moveTo>
                      <a:pt x="4" y="2"/>
                    </a:moveTo>
                    <a:cubicBezTo>
                      <a:pt x="4" y="4"/>
                      <a:pt x="3" y="5"/>
                      <a:pt x="2" y="7"/>
                    </a:cubicBezTo>
                    <a:cubicBezTo>
                      <a:pt x="1" y="7"/>
                      <a:pt x="1" y="6"/>
                      <a:pt x="0" y="6"/>
                    </a:cubicBezTo>
                    <a:cubicBezTo>
                      <a:pt x="0" y="6"/>
                      <a:pt x="0" y="5"/>
                      <a:pt x="0" y="5"/>
                    </a:cubicBezTo>
                    <a:cubicBezTo>
                      <a:pt x="1" y="5"/>
                      <a:pt x="2" y="4"/>
                      <a:pt x="2" y="3"/>
                    </a:cubicBezTo>
                    <a:cubicBezTo>
                      <a:pt x="2" y="2"/>
                      <a:pt x="2" y="1"/>
                      <a:pt x="2" y="0"/>
                    </a:cubicBezTo>
                    <a:cubicBezTo>
                      <a:pt x="3" y="0"/>
                      <a:pt x="3" y="1"/>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1" name="Freeform 907"/>
              <p:cNvSpPr>
                <a:spLocks/>
              </p:cNvSpPr>
              <p:nvPr/>
            </p:nvSpPr>
            <p:spPr bwMode="auto">
              <a:xfrm>
                <a:off x="2842" y="4114"/>
                <a:ext cx="62" cy="68"/>
              </a:xfrm>
              <a:custGeom>
                <a:avLst/>
                <a:gdLst/>
                <a:ahLst/>
                <a:cxnLst>
                  <a:cxn ang="0">
                    <a:pos x="7" y="1"/>
                  </a:cxn>
                  <a:cxn ang="0">
                    <a:pos x="7" y="3"/>
                  </a:cxn>
                  <a:cxn ang="0">
                    <a:pos x="6" y="3"/>
                  </a:cxn>
                  <a:cxn ang="0">
                    <a:pos x="6" y="2"/>
                  </a:cxn>
                  <a:cxn ang="0">
                    <a:pos x="3" y="3"/>
                  </a:cxn>
                  <a:cxn ang="0">
                    <a:pos x="2" y="9"/>
                  </a:cxn>
                  <a:cxn ang="0">
                    <a:pos x="2" y="9"/>
                  </a:cxn>
                  <a:cxn ang="0">
                    <a:pos x="1" y="4"/>
                  </a:cxn>
                  <a:cxn ang="0">
                    <a:pos x="6" y="0"/>
                  </a:cxn>
                  <a:cxn ang="0">
                    <a:pos x="7" y="1"/>
                  </a:cxn>
                </a:cxnLst>
                <a:rect l="0" t="0" r="r" b="b"/>
                <a:pathLst>
                  <a:path w="8" h="9">
                    <a:moveTo>
                      <a:pt x="7" y="1"/>
                    </a:moveTo>
                    <a:cubicBezTo>
                      <a:pt x="8" y="2"/>
                      <a:pt x="7" y="3"/>
                      <a:pt x="7" y="3"/>
                    </a:cubicBezTo>
                    <a:cubicBezTo>
                      <a:pt x="6" y="4"/>
                      <a:pt x="6" y="3"/>
                      <a:pt x="6" y="3"/>
                    </a:cubicBezTo>
                    <a:lnTo>
                      <a:pt x="6" y="2"/>
                    </a:lnTo>
                    <a:cubicBezTo>
                      <a:pt x="5" y="1"/>
                      <a:pt x="4" y="3"/>
                      <a:pt x="3" y="3"/>
                    </a:cubicBezTo>
                    <a:cubicBezTo>
                      <a:pt x="2" y="5"/>
                      <a:pt x="1" y="7"/>
                      <a:pt x="2" y="9"/>
                    </a:cubicBezTo>
                    <a:cubicBezTo>
                      <a:pt x="2" y="9"/>
                      <a:pt x="2" y="9"/>
                      <a:pt x="2" y="9"/>
                    </a:cubicBezTo>
                    <a:cubicBezTo>
                      <a:pt x="0" y="8"/>
                      <a:pt x="1" y="6"/>
                      <a:pt x="1" y="4"/>
                    </a:cubicBezTo>
                    <a:cubicBezTo>
                      <a:pt x="1" y="2"/>
                      <a:pt x="4" y="1"/>
                      <a:pt x="6" y="0"/>
                    </a:cubicBezTo>
                    <a:cubicBezTo>
                      <a:pt x="6" y="0"/>
                      <a:pt x="7"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2" name="Freeform 908"/>
              <p:cNvSpPr>
                <a:spLocks/>
              </p:cNvSpPr>
              <p:nvPr/>
            </p:nvSpPr>
            <p:spPr bwMode="auto">
              <a:xfrm>
                <a:off x="2482" y="4114"/>
                <a:ext cx="70" cy="137"/>
              </a:xfrm>
              <a:custGeom>
                <a:avLst/>
                <a:gdLst/>
                <a:ahLst/>
                <a:cxnLst>
                  <a:cxn ang="0">
                    <a:pos x="8" y="4"/>
                  </a:cxn>
                  <a:cxn ang="0">
                    <a:pos x="7" y="8"/>
                  </a:cxn>
                  <a:cxn ang="0">
                    <a:pos x="8" y="17"/>
                  </a:cxn>
                  <a:cxn ang="0">
                    <a:pos x="7" y="18"/>
                  </a:cxn>
                  <a:cxn ang="0">
                    <a:pos x="6" y="14"/>
                  </a:cxn>
                  <a:cxn ang="0">
                    <a:pos x="7" y="10"/>
                  </a:cxn>
                  <a:cxn ang="0">
                    <a:pos x="4" y="8"/>
                  </a:cxn>
                  <a:cxn ang="0">
                    <a:pos x="6" y="7"/>
                  </a:cxn>
                  <a:cxn ang="0">
                    <a:pos x="7" y="8"/>
                  </a:cxn>
                  <a:cxn ang="0">
                    <a:pos x="7" y="7"/>
                  </a:cxn>
                  <a:cxn ang="0">
                    <a:pos x="6" y="6"/>
                  </a:cxn>
                  <a:cxn ang="0">
                    <a:pos x="7" y="5"/>
                  </a:cxn>
                  <a:cxn ang="0">
                    <a:pos x="3" y="3"/>
                  </a:cxn>
                  <a:cxn ang="0">
                    <a:pos x="1" y="4"/>
                  </a:cxn>
                  <a:cxn ang="0">
                    <a:pos x="3" y="8"/>
                  </a:cxn>
                  <a:cxn ang="0">
                    <a:pos x="0" y="6"/>
                  </a:cxn>
                  <a:cxn ang="0">
                    <a:pos x="1" y="2"/>
                  </a:cxn>
                  <a:cxn ang="0">
                    <a:pos x="8" y="4"/>
                  </a:cxn>
                </a:cxnLst>
                <a:rect l="0" t="0" r="r" b="b"/>
                <a:pathLst>
                  <a:path w="9" h="18">
                    <a:moveTo>
                      <a:pt x="8" y="4"/>
                    </a:moveTo>
                    <a:cubicBezTo>
                      <a:pt x="8" y="5"/>
                      <a:pt x="8" y="7"/>
                      <a:pt x="7" y="8"/>
                    </a:cubicBezTo>
                    <a:cubicBezTo>
                      <a:pt x="9" y="10"/>
                      <a:pt x="7" y="14"/>
                      <a:pt x="8" y="17"/>
                    </a:cubicBezTo>
                    <a:lnTo>
                      <a:pt x="7" y="18"/>
                    </a:lnTo>
                    <a:cubicBezTo>
                      <a:pt x="6" y="17"/>
                      <a:pt x="7" y="15"/>
                      <a:pt x="6" y="14"/>
                    </a:cubicBezTo>
                    <a:cubicBezTo>
                      <a:pt x="6" y="13"/>
                      <a:pt x="7" y="11"/>
                      <a:pt x="7" y="10"/>
                    </a:cubicBezTo>
                    <a:cubicBezTo>
                      <a:pt x="6" y="9"/>
                      <a:pt x="4" y="9"/>
                      <a:pt x="4" y="8"/>
                    </a:cubicBezTo>
                    <a:cubicBezTo>
                      <a:pt x="4" y="7"/>
                      <a:pt x="5" y="7"/>
                      <a:pt x="6" y="7"/>
                    </a:cubicBezTo>
                    <a:cubicBezTo>
                      <a:pt x="6" y="8"/>
                      <a:pt x="6" y="8"/>
                      <a:pt x="7" y="8"/>
                    </a:cubicBezTo>
                    <a:lnTo>
                      <a:pt x="7" y="7"/>
                    </a:lnTo>
                    <a:cubicBezTo>
                      <a:pt x="6" y="7"/>
                      <a:pt x="6" y="7"/>
                      <a:pt x="6" y="6"/>
                    </a:cubicBezTo>
                    <a:cubicBezTo>
                      <a:pt x="7" y="6"/>
                      <a:pt x="6" y="5"/>
                      <a:pt x="7" y="5"/>
                    </a:cubicBezTo>
                    <a:cubicBezTo>
                      <a:pt x="6" y="3"/>
                      <a:pt x="4" y="2"/>
                      <a:pt x="3" y="3"/>
                    </a:cubicBezTo>
                    <a:cubicBezTo>
                      <a:pt x="2" y="3"/>
                      <a:pt x="2" y="3"/>
                      <a:pt x="1" y="4"/>
                    </a:cubicBezTo>
                    <a:cubicBezTo>
                      <a:pt x="1" y="5"/>
                      <a:pt x="3" y="6"/>
                      <a:pt x="3" y="8"/>
                    </a:cubicBezTo>
                    <a:cubicBezTo>
                      <a:pt x="2" y="8"/>
                      <a:pt x="1" y="6"/>
                      <a:pt x="0" y="6"/>
                    </a:cubicBezTo>
                    <a:cubicBezTo>
                      <a:pt x="0" y="4"/>
                      <a:pt x="0" y="3"/>
                      <a:pt x="1" y="2"/>
                    </a:cubicBezTo>
                    <a:cubicBezTo>
                      <a:pt x="4" y="0"/>
                      <a:pt x="7" y="1"/>
                      <a:pt x="8"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3" name="Freeform 909"/>
              <p:cNvSpPr>
                <a:spLocks/>
              </p:cNvSpPr>
              <p:nvPr/>
            </p:nvSpPr>
            <p:spPr bwMode="auto">
              <a:xfrm>
                <a:off x="5337" y="4152"/>
                <a:ext cx="55" cy="38"/>
              </a:xfrm>
              <a:custGeom>
                <a:avLst/>
                <a:gdLst/>
                <a:ahLst/>
                <a:cxnLst>
                  <a:cxn ang="0">
                    <a:pos x="7" y="1"/>
                  </a:cxn>
                  <a:cxn ang="0">
                    <a:pos x="2" y="4"/>
                  </a:cxn>
                  <a:cxn ang="0">
                    <a:pos x="1" y="5"/>
                  </a:cxn>
                  <a:cxn ang="0">
                    <a:pos x="0" y="3"/>
                  </a:cxn>
                  <a:cxn ang="0">
                    <a:pos x="7" y="1"/>
                  </a:cxn>
                </a:cxnLst>
                <a:rect l="0" t="0" r="r" b="b"/>
                <a:pathLst>
                  <a:path w="7" h="5">
                    <a:moveTo>
                      <a:pt x="7" y="1"/>
                    </a:moveTo>
                    <a:cubicBezTo>
                      <a:pt x="6" y="3"/>
                      <a:pt x="1" y="0"/>
                      <a:pt x="2" y="4"/>
                    </a:cubicBezTo>
                    <a:cubicBezTo>
                      <a:pt x="2" y="4"/>
                      <a:pt x="2" y="5"/>
                      <a:pt x="1" y="5"/>
                    </a:cubicBezTo>
                    <a:cubicBezTo>
                      <a:pt x="0" y="4"/>
                      <a:pt x="1" y="3"/>
                      <a:pt x="0" y="3"/>
                    </a:cubicBezTo>
                    <a:cubicBezTo>
                      <a:pt x="1" y="0"/>
                      <a:pt x="5"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4" name="Freeform 910"/>
              <p:cNvSpPr>
                <a:spLocks/>
              </p:cNvSpPr>
              <p:nvPr/>
            </p:nvSpPr>
            <p:spPr bwMode="auto">
              <a:xfrm>
                <a:off x="3006" y="4129"/>
                <a:ext cx="16" cy="31"/>
              </a:xfrm>
              <a:custGeom>
                <a:avLst/>
                <a:gdLst/>
                <a:ahLst/>
                <a:cxnLst>
                  <a:cxn ang="0">
                    <a:pos x="2" y="2"/>
                  </a:cxn>
                  <a:cxn ang="0">
                    <a:pos x="1" y="4"/>
                  </a:cxn>
                  <a:cxn ang="0">
                    <a:pos x="1" y="0"/>
                  </a:cxn>
                  <a:cxn ang="0">
                    <a:pos x="2" y="2"/>
                  </a:cxn>
                </a:cxnLst>
                <a:rect l="0" t="0" r="r" b="b"/>
                <a:pathLst>
                  <a:path w="2" h="4">
                    <a:moveTo>
                      <a:pt x="2" y="2"/>
                    </a:moveTo>
                    <a:cubicBezTo>
                      <a:pt x="2" y="2"/>
                      <a:pt x="2" y="4"/>
                      <a:pt x="1" y="4"/>
                    </a:cubicBezTo>
                    <a:cubicBezTo>
                      <a:pt x="0" y="3"/>
                      <a:pt x="1" y="2"/>
                      <a:pt x="1" y="0"/>
                    </a:cubicBezTo>
                    <a:cubicBezTo>
                      <a:pt x="2" y="0"/>
                      <a:pt x="2" y="1"/>
                      <a:pt x="2"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5" name="Freeform 911"/>
              <p:cNvSpPr>
                <a:spLocks/>
              </p:cNvSpPr>
              <p:nvPr/>
            </p:nvSpPr>
            <p:spPr bwMode="auto">
              <a:xfrm>
                <a:off x="2396" y="4122"/>
                <a:ext cx="54" cy="98"/>
              </a:xfrm>
              <a:custGeom>
                <a:avLst/>
                <a:gdLst/>
                <a:ahLst/>
                <a:cxnLst>
                  <a:cxn ang="0">
                    <a:pos x="6" y="2"/>
                  </a:cxn>
                  <a:cxn ang="0">
                    <a:pos x="5" y="6"/>
                  </a:cxn>
                  <a:cxn ang="0">
                    <a:pos x="6" y="8"/>
                  </a:cxn>
                  <a:cxn ang="0">
                    <a:pos x="3" y="12"/>
                  </a:cxn>
                  <a:cxn ang="0">
                    <a:pos x="0" y="12"/>
                  </a:cxn>
                  <a:cxn ang="0">
                    <a:pos x="2" y="7"/>
                  </a:cxn>
                  <a:cxn ang="0">
                    <a:pos x="3" y="8"/>
                  </a:cxn>
                  <a:cxn ang="0">
                    <a:pos x="3" y="10"/>
                  </a:cxn>
                  <a:cxn ang="0">
                    <a:pos x="5" y="3"/>
                  </a:cxn>
                  <a:cxn ang="0">
                    <a:pos x="3" y="1"/>
                  </a:cxn>
                  <a:cxn ang="0">
                    <a:pos x="6" y="2"/>
                  </a:cxn>
                </a:cxnLst>
                <a:rect l="0" t="0" r="r" b="b"/>
                <a:pathLst>
                  <a:path w="7" h="13">
                    <a:moveTo>
                      <a:pt x="6" y="2"/>
                    </a:moveTo>
                    <a:cubicBezTo>
                      <a:pt x="6" y="3"/>
                      <a:pt x="5" y="5"/>
                      <a:pt x="5" y="6"/>
                    </a:cubicBezTo>
                    <a:cubicBezTo>
                      <a:pt x="6" y="7"/>
                      <a:pt x="5" y="8"/>
                      <a:pt x="6" y="8"/>
                    </a:cubicBezTo>
                    <a:cubicBezTo>
                      <a:pt x="7" y="11"/>
                      <a:pt x="5" y="11"/>
                      <a:pt x="3" y="12"/>
                    </a:cubicBezTo>
                    <a:cubicBezTo>
                      <a:pt x="2" y="12"/>
                      <a:pt x="1" y="13"/>
                      <a:pt x="0" y="12"/>
                    </a:cubicBezTo>
                    <a:cubicBezTo>
                      <a:pt x="1" y="11"/>
                      <a:pt x="3" y="9"/>
                      <a:pt x="2" y="7"/>
                    </a:cubicBezTo>
                    <a:cubicBezTo>
                      <a:pt x="3" y="7"/>
                      <a:pt x="3" y="7"/>
                      <a:pt x="3" y="8"/>
                    </a:cubicBezTo>
                    <a:cubicBezTo>
                      <a:pt x="3" y="8"/>
                      <a:pt x="3" y="9"/>
                      <a:pt x="3" y="10"/>
                    </a:cubicBezTo>
                    <a:cubicBezTo>
                      <a:pt x="6" y="8"/>
                      <a:pt x="4" y="5"/>
                      <a:pt x="5" y="3"/>
                    </a:cubicBezTo>
                    <a:cubicBezTo>
                      <a:pt x="4" y="2"/>
                      <a:pt x="3" y="2"/>
                      <a:pt x="3" y="1"/>
                    </a:cubicBezTo>
                    <a:cubicBezTo>
                      <a:pt x="4" y="1"/>
                      <a:pt x="6" y="0"/>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6" name="Freeform 912"/>
              <p:cNvSpPr>
                <a:spLocks/>
              </p:cNvSpPr>
              <p:nvPr/>
            </p:nvSpPr>
            <p:spPr bwMode="auto">
              <a:xfrm>
                <a:off x="5494" y="4160"/>
                <a:ext cx="31" cy="38"/>
              </a:xfrm>
              <a:custGeom>
                <a:avLst/>
                <a:gdLst/>
                <a:ahLst/>
                <a:cxnLst>
                  <a:cxn ang="0">
                    <a:pos x="3" y="2"/>
                  </a:cxn>
                  <a:cxn ang="0">
                    <a:pos x="3" y="4"/>
                  </a:cxn>
                  <a:cxn ang="0">
                    <a:pos x="2" y="3"/>
                  </a:cxn>
                  <a:cxn ang="0">
                    <a:pos x="0" y="2"/>
                  </a:cxn>
                  <a:cxn ang="0">
                    <a:pos x="3" y="2"/>
                  </a:cxn>
                </a:cxnLst>
                <a:rect l="0" t="0" r="r" b="b"/>
                <a:pathLst>
                  <a:path w="4" h="5">
                    <a:moveTo>
                      <a:pt x="3" y="2"/>
                    </a:moveTo>
                    <a:cubicBezTo>
                      <a:pt x="4" y="2"/>
                      <a:pt x="4" y="3"/>
                      <a:pt x="3" y="4"/>
                    </a:cubicBezTo>
                    <a:cubicBezTo>
                      <a:pt x="2" y="5"/>
                      <a:pt x="2" y="3"/>
                      <a:pt x="2" y="3"/>
                    </a:cubicBezTo>
                    <a:lnTo>
                      <a:pt x="0" y="2"/>
                    </a:lnTo>
                    <a:cubicBezTo>
                      <a:pt x="1" y="0"/>
                      <a:pt x="2" y="1"/>
                      <a:pt x="3"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7" name="Freeform 913"/>
              <p:cNvSpPr>
                <a:spLocks/>
              </p:cNvSpPr>
              <p:nvPr/>
            </p:nvSpPr>
            <p:spPr bwMode="auto">
              <a:xfrm>
                <a:off x="2263" y="4129"/>
                <a:ext cx="62" cy="61"/>
              </a:xfrm>
              <a:custGeom>
                <a:avLst/>
                <a:gdLst/>
                <a:ahLst/>
                <a:cxnLst>
                  <a:cxn ang="0">
                    <a:pos x="8" y="6"/>
                  </a:cxn>
                  <a:cxn ang="0">
                    <a:pos x="7" y="8"/>
                  </a:cxn>
                  <a:cxn ang="0">
                    <a:pos x="7" y="6"/>
                  </a:cxn>
                  <a:cxn ang="0">
                    <a:pos x="3" y="2"/>
                  </a:cxn>
                  <a:cxn ang="0">
                    <a:pos x="1" y="3"/>
                  </a:cxn>
                  <a:cxn ang="0">
                    <a:pos x="0" y="2"/>
                  </a:cxn>
                  <a:cxn ang="0">
                    <a:pos x="5" y="0"/>
                  </a:cxn>
                  <a:cxn ang="0">
                    <a:pos x="8" y="6"/>
                  </a:cxn>
                </a:cxnLst>
                <a:rect l="0" t="0" r="r" b="b"/>
                <a:pathLst>
                  <a:path w="8" h="8">
                    <a:moveTo>
                      <a:pt x="8" y="6"/>
                    </a:moveTo>
                    <a:cubicBezTo>
                      <a:pt x="8" y="7"/>
                      <a:pt x="8" y="8"/>
                      <a:pt x="7" y="8"/>
                    </a:cubicBezTo>
                    <a:cubicBezTo>
                      <a:pt x="7" y="8"/>
                      <a:pt x="7" y="7"/>
                      <a:pt x="7" y="6"/>
                    </a:cubicBezTo>
                    <a:cubicBezTo>
                      <a:pt x="5" y="5"/>
                      <a:pt x="6" y="1"/>
                      <a:pt x="3" y="2"/>
                    </a:cubicBezTo>
                    <a:cubicBezTo>
                      <a:pt x="2" y="2"/>
                      <a:pt x="2" y="3"/>
                      <a:pt x="1" y="3"/>
                    </a:cubicBezTo>
                    <a:lnTo>
                      <a:pt x="0" y="2"/>
                    </a:lnTo>
                    <a:cubicBezTo>
                      <a:pt x="2" y="1"/>
                      <a:pt x="3" y="0"/>
                      <a:pt x="5" y="0"/>
                    </a:cubicBezTo>
                    <a:cubicBezTo>
                      <a:pt x="6" y="2"/>
                      <a:pt x="7" y="4"/>
                      <a:pt x="8"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8" name="Freeform 914"/>
              <p:cNvSpPr>
                <a:spLocks/>
              </p:cNvSpPr>
              <p:nvPr/>
            </p:nvSpPr>
            <p:spPr bwMode="auto">
              <a:xfrm>
                <a:off x="2889" y="4137"/>
                <a:ext cx="125" cy="83"/>
              </a:xfrm>
              <a:custGeom>
                <a:avLst/>
                <a:gdLst/>
                <a:ahLst/>
                <a:cxnLst>
                  <a:cxn ang="0">
                    <a:pos x="12" y="3"/>
                  </a:cxn>
                  <a:cxn ang="0">
                    <a:pos x="13" y="5"/>
                  </a:cxn>
                  <a:cxn ang="0">
                    <a:pos x="16" y="9"/>
                  </a:cxn>
                  <a:cxn ang="0">
                    <a:pos x="15" y="11"/>
                  </a:cxn>
                  <a:cxn ang="0">
                    <a:pos x="13" y="7"/>
                  </a:cxn>
                  <a:cxn ang="0">
                    <a:pos x="11" y="4"/>
                  </a:cxn>
                  <a:cxn ang="0">
                    <a:pos x="5" y="3"/>
                  </a:cxn>
                  <a:cxn ang="0">
                    <a:pos x="1" y="6"/>
                  </a:cxn>
                  <a:cxn ang="0">
                    <a:pos x="1" y="4"/>
                  </a:cxn>
                  <a:cxn ang="0">
                    <a:pos x="7" y="0"/>
                  </a:cxn>
                  <a:cxn ang="0">
                    <a:pos x="12" y="3"/>
                  </a:cxn>
                </a:cxnLst>
                <a:rect l="0" t="0" r="r" b="b"/>
                <a:pathLst>
                  <a:path w="16" h="11">
                    <a:moveTo>
                      <a:pt x="12" y="3"/>
                    </a:moveTo>
                    <a:cubicBezTo>
                      <a:pt x="13" y="3"/>
                      <a:pt x="13" y="4"/>
                      <a:pt x="13" y="5"/>
                    </a:cubicBezTo>
                    <a:cubicBezTo>
                      <a:pt x="14" y="6"/>
                      <a:pt x="15" y="7"/>
                      <a:pt x="16" y="9"/>
                    </a:cubicBezTo>
                    <a:cubicBezTo>
                      <a:pt x="16" y="10"/>
                      <a:pt x="15" y="10"/>
                      <a:pt x="15" y="11"/>
                    </a:cubicBezTo>
                    <a:cubicBezTo>
                      <a:pt x="14" y="10"/>
                      <a:pt x="15" y="7"/>
                      <a:pt x="13" y="7"/>
                    </a:cubicBezTo>
                    <a:cubicBezTo>
                      <a:pt x="12" y="6"/>
                      <a:pt x="12" y="5"/>
                      <a:pt x="11" y="4"/>
                    </a:cubicBezTo>
                    <a:cubicBezTo>
                      <a:pt x="9" y="3"/>
                      <a:pt x="7" y="2"/>
                      <a:pt x="5" y="3"/>
                    </a:cubicBezTo>
                    <a:cubicBezTo>
                      <a:pt x="3" y="4"/>
                      <a:pt x="3" y="5"/>
                      <a:pt x="1" y="6"/>
                    </a:cubicBezTo>
                    <a:cubicBezTo>
                      <a:pt x="0" y="5"/>
                      <a:pt x="1" y="4"/>
                      <a:pt x="1" y="4"/>
                    </a:cubicBezTo>
                    <a:cubicBezTo>
                      <a:pt x="3" y="1"/>
                      <a:pt x="5" y="2"/>
                      <a:pt x="7" y="0"/>
                    </a:cubicBezTo>
                    <a:cubicBezTo>
                      <a:pt x="9" y="1"/>
                      <a:pt x="10" y="2"/>
                      <a:pt x="1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39" name="Freeform 915"/>
              <p:cNvSpPr>
                <a:spLocks/>
              </p:cNvSpPr>
              <p:nvPr/>
            </p:nvSpPr>
            <p:spPr bwMode="auto">
              <a:xfrm>
                <a:off x="1840" y="4137"/>
                <a:ext cx="63" cy="30"/>
              </a:xfrm>
              <a:custGeom>
                <a:avLst/>
                <a:gdLst/>
                <a:ahLst/>
                <a:cxnLst>
                  <a:cxn ang="0">
                    <a:pos x="7" y="1"/>
                  </a:cxn>
                  <a:cxn ang="0">
                    <a:pos x="8" y="3"/>
                  </a:cxn>
                  <a:cxn ang="0">
                    <a:pos x="3" y="2"/>
                  </a:cxn>
                  <a:cxn ang="0">
                    <a:pos x="1" y="3"/>
                  </a:cxn>
                  <a:cxn ang="0">
                    <a:pos x="0" y="3"/>
                  </a:cxn>
                  <a:cxn ang="0">
                    <a:pos x="3" y="0"/>
                  </a:cxn>
                  <a:cxn ang="0">
                    <a:pos x="7" y="1"/>
                  </a:cxn>
                </a:cxnLst>
                <a:rect l="0" t="0" r="r" b="b"/>
                <a:pathLst>
                  <a:path w="8" h="4">
                    <a:moveTo>
                      <a:pt x="7" y="1"/>
                    </a:moveTo>
                    <a:lnTo>
                      <a:pt x="8" y="3"/>
                    </a:lnTo>
                    <a:cubicBezTo>
                      <a:pt x="6" y="4"/>
                      <a:pt x="6" y="0"/>
                      <a:pt x="3" y="2"/>
                    </a:cubicBezTo>
                    <a:cubicBezTo>
                      <a:pt x="3" y="2"/>
                      <a:pt x="2" y="3"/>
                      <a:pt x="1" y="3"/>
                    </a:cubicBezTo>
                    <a:lnTo>
                      <a:pt x="0" y="3"/>
                    </a:lnTo>
                    <a:cubicBezTo>
                      <a:pt x="0" y="1"/>
                      <a:pt x="1" y="0"/>
                      <a:pt x="3" y="0"/>
                    </a:cubicBezTo>
                    <a:cubicBezTo>
                      <a:pt x="4" y="0"/>
                      <a:pt x="5"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0" name="Freeform 916"/>
              <p:cNvSpPr>
                <a:spLocks/>
              </p:cNvSpPr>
              <p:nvPr/>
            </p:nvSpPr>
            <p:spPr bwMode="auto">
              <a:xfrm>
                <a:off x="2200" y="4137"/>
                <a:ext cx="63" cy="45"/>
              </a:xfrm>
              <a:custGeom>
                <a:avLst/>
                <a:gdLst/>
                <a:ahLst/>
                <a:cxnLst>
                  <a:cxn ang="0">
                    <a:pos x="7" y="3"/>
                  </a:cxn>
                  <a:cxn ang="0">
                    <a:pos x="1" y="4"/>
                  </a:cxn>
                  <a:cxn ang="0">
                    <a:pos x="0" y="2"/>
                  </a:cxn>
                  <a:cxn ang="0">
                    <a:pos x="1" y="2"/>
                  </a:cxn>
                  <a:cxn ang="0">
                    <a:pos x="2" y="4"/>
                  </a:cxn>
                  <a:cxn ang="0">
                    <a:pos x="7" y="1"/>
                  </a:cxn>
                  <a:cxn ang="0">
                    <a:pos x="8" y="1"/>
                  </a:cxn>
                  <a:cxn ang="0">
                    <a:pos x="7" y="3"/>
                  </a:cxn>
                </a:cxnLst>
                <a:rect l="0" t="0" r="r" b="b"/>
                <a:pathLst>
                  <a:path w="8" h="6">
                    <a:moveTo>
                      <a:pt x="7" y="3"/>
                    </a:moveTo>
                    <a:cubicBezTo>
                      <a:pt x="5" y="4"/>
                      <a:pt x="3" y="6"/>
                      <a:pt x="1" y="4"/>
                    </a:cubicBezTo>
                    <a:cubicBezTo>
                      <a:pt x="1" y="4"/>
                      <a:pt x="0" y="3"/>
                      <a:pt x="0" y="2"/>
                    </a:cubicBezTo>
                    <a:cubicBezTo>
                      <a:pt x="0" y="2"/>
                      <a:pt x="0" y="1"/>
                      <a:pt x="1" y="2"/>
                    </a:cubicBezTo>
                    <a:cubicBezTo>
                      <a:pt x="1" y="2"/>
                      <a:pt x="1" y="4"/>
                      <a:pt x="2" y="4"/>
                    </a:cubicBezTo>
                    <a:cubicBezTo>
                      <a:pt x="4" y="3"/>
                      <a:pt x="7" y="3"/>
                      <a:pt x="7" y="1"/>
                    </a:cubicBezTo>
                    <a:cubicBezTo>
                      <a:pt x="7" y="0"/>
                      <a:pt x="8" y="1"/>
                      <a:pt x="8" y="1"/>
                    </a:cubicBezTo>
                    <a:lnTo>
                      <a:pt x="7"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1" name="Freeform 917"/>
              <p:cNvSpPr>
                <a:spLocks/>
              </p:cNvSpPr>
              <p:nvPr/>
            </p:nvSpPr>
            <p:spPr bwMode="auto">
              <a:xfrm>
                <a:off x="2364" y="4137"/>
                <a:ext cx="55" cy="38"/>
              </a:xfrm>
              <a:custGeom>
                <a:avLst/>
                <a:gdLst/>
                <a:ahLst/>
                <a:cxnLst>
                  <a:cxn ang="0">
                    <a:pos x="6" y="3"/>
                  </a:cxn>
                  <a:cxn ang="0">
                    <a:pos x="6" y="5"/>
                  </a:cxn>
                  <a:cxn ang="0">
                    <a:pos x="3" y="2"/>
                  </a:cxn>
                  <a:cxn ang="0">
                    <a:pos x="0" y="3"/>
                  </a:cxn>
                  <a:cxn ang="0">
                    <a:pos x="3" y="1"/>
                  </a:cxn>
                  <a:cxn ang="0">
                    <a:pos x="6" y="3"/>
                  </a:cxn>
                </a:cxnLst>
                <a:rect l="0" t="0" r="r" b="b"/>
                <a:pathLst>
                  <a:path w="7" h="5">
                    <a:moveTo>
                      <a:pt x="6" y="3"/>
                    </a:moveTo>
                    <a:cubicBezTo>
                      <a:pt x="6" y="4"/>
                      <a:pt x="7" y="4"/>
                      <a:pt x="6" y="5"/>
                    </a:cubicBezTo>
                    <a:cubicBezTo>
                      <a:pt x="5" y="4"/>
                      <a:pt x="4" y="2"/>
                      <a:pt x="3" y="2"/>
                    </a:cubicBezTo>
                    <a:cubicBezTo>
                      <a:pt x="2" y="2"/>
                      <a:pt x="0" y="5"/>
                      <a:pt x="0" y="3"/>
                    </a:cubicBezTo>
                    <a:cubicBezTo>
                      <a:pt x="0" y="1"/>
                      <a:pt x="2" y="1"/>
                      <a:pt x="3" y="1"/>
                    </a:cubicBezTo>
                    <a:cubicBezTo>
                      <a:pt x="5" y="0"/>
                      <a:pt x="5" y="2"/>
                      <a:pt x="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2" name="Freeform 918"/>
              <p:cNvSpPr>
                <a:spLocks/>
              </p:cNvSpPr>
              <p:nvPr/>
            </p:nvSpPr>
            <p:spPr bwMode="auto">
              <a:xfrm>
                <a:off x="3421" y="4152"/>
                <a:ext cx="47" cy="152"/>
              </a:xfrm>
              <a:custGeom>
                <a:avLst/>
                <a:gdLst/>
                <a:ahLst/>
                <a:cxnLst>
                  <a:cxn ang="0">
                    <a:pos x="3" y="1"/>
                  </a:cxn>
                  <a:cxn ang="0">
                    <a:pos x="3" y="2"/>
                  </a:cxn>
                  <a:cxn ang="0">
                    <a:pos x="2" y="3"/>
                  </a:cxn>
                  <a:cxn ang="0">
                    <a:pos x="4" y="9"/>
                  </a:cxn>
                  <a:cxn ang="0">
                    <a:pos x="3" y="11"/>
                  </a:cxn>
                  <a:cxn ang="0">
                    <a:pos x="5" y="17"/>
                  </a:cxn>
                  <a:cxn ang="0">
                    <a:pos x="6" y="20"/>
                  </a:cxn>
                  <a:cxn ang="0">
                    <a:pos x="4" y="15"/>
                  </a:cxn>
                  <a:cxn ang="0">
                    <a:pos x="2" y="11"/>
                  </a:cxn>
                  <a:cxn ang="0">
                    <a:pos x="1" y="3"/>
                  </a:cxn>
                  <a:cxn ang="0">
                    <a:pos x="0" y="1"/>
                  </a:cxn>
                  <a:cxn ang="0">
                    <a:pos x="3" y="1"/>
                  </a:cxn>
                </a:cxnLst>
                <a:rect l="0" t="0" r="r" b="b"/>
                <a:pathLst>
                  <a:path w="6" h="20">
                    <a:moveTo>
                      <a:pt x="3" y="1"/>
                    </a:moveTo>
                    <a:lnTo>
                      <a:pt x="3" y="2"/>
                    </a:lnTo>
                    <a:cubicBezTo>
                      <a:pt x="2" y="2"/>
                      <a:pt x="2" y="3"/>
                      <a:pt x="2" y="3"/>
                    </a:cubicBezTo>
                    <a:cubicBezTo>
                      <a:pt x="2" y="5"/>
                      <a:pt x="3" y="7"/>
                      <a:pt x="4" y="9"/>
                    </a:cubicBezTo>
                    <a:cubicBezTo>
                      <a:pt x="4" y="10"/>
                      <a:pt x="4" y="10"/>
                      <a:pt x="3" y="11"/>
                    </a:cubicBezTo>
                    <a:cubicBezTo>
                      <a:pt x="3" y="13"/>
                      <a:pt x="5" y="15"/>
                      <a:pt x="5" y="17"/>
                    </a:cubicBezTo>
                    <a:cubicBezTo>
                      <a:pt x="5" y="18"/>
                      <a:pt x="6" y="19"/>
                      <a:pt x="6" y="20"/>
                    </a:cubicBezTo>
                    <a:cubicBezTo>
                      <a:pt x="4" y="19"/>
                      <a:pt x="4" y="17"/>
                      <a:pt x="4" y="15"/>
                    </a:cubicBezTo>
                    <a:cubicBezTo>
                      <a:pt x="2" y="14"/>
                      <a:pt x="4" y="12"/>
                      <a:pt x="2" y="11"/>
                    </a:cubicBezTo>
                    <a:cubicBezTo>
                      <a:pt x="3" y="8"/>
                      <a:pt x="0" y="6"/>
                      <a:pt x="1" y="3"/>
                    </a:cubicBezTo>
                    <a:lnTo>
                      <a:pt x="0" y="1"/>
                    </a:lnTo>
                    <a:cubicBezTo>
                      <a:pt x="1" y="0"/>
                      <a:pt x="2" y="1"/>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3" name="Freeform 919"/>
              <p:cNvSpPr>
                <a:spLocks/>
              </p:cNvSpPr>
              <p:nvPr/>
            </p:nvSpPr>
            <p:spPr bwMode="auto">
              <a:xfrm>
                <a:off x="5204" y="4175"/>
                <a:ext cx="47" cy="38"/>
              </a:xfrm>
              <a:custGeom>
                <a:avLst/>
                <a:gdLst/>
                <a:ahLst/>
                <a:cxnLst>
                  <a:cxn ang="0">
                    <a:pos x="6" y="2"/>
                  </a:cxn>
                  <a:cxn ang="0">
                    <a:pos x="2" y="2"/>
                  </a:cxn>
                  <a:cxn ang="0">
                    <a:pos x="0" y="5"/>
                  </a:cxn>
                  <a:cxn ang="0">
                    <a:pos x="1" y="1"/>
                  </a:cxn>
                  <a:cxn ang="0">
                    <a:pos x="6" y="2"/>
                  </a:cxn>
                </a:cxnLst>
                <a:rect l="0" t="0" r="r" b="b"/>
                <a:pathLst>
                  <a:path w="6" h="5">
                    <a:moveTo>
                      <a:pt x="6" y="2"/>
                    </a:moveTo>
                    <a:cubicBezTo>
                      <a:pt x="5" y="3"/>
                      <a:pt x="3" y="1"/>
                      <a:pt x="2" y="2"/>
                    </a:cubicBezTo>
                    <a:cubicBezTo>
                      <a:pt x="1" y="3"/>
                      <a:pt x="1" y="5"/>
                      <a:pt x="0" y="5"/>
                    </a:cubicBezTo>
                    <a:cubicBezTo>
                      <a:pt x="0" y="3"/>
                      <a:pt x="1" y="2"/>
                      <a:pt x="1" y="1"/>
                    </a:cubicBezTo>
                    <a:cubicBezTo>
                      <a:pt x="3" y="0"/>
                      <a:pt x="4" y="1"/>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4" name="Freeform 920"/>
              <p:cNvSpPr>
                <a:spLocks/>
              </p:cNvSpPr>
              <p:nvPr/>
            </p:nvSpPr>
            <p:spPr bwMode="auto">
              <a:xfrm>
                <a:off x="4078" y="4167"/>
                <a:ext cx="23" cy="38"/>
              </a:xfrm>
              <a:custGeom>
                <a:avLst/>
                <a:gdLst/>
                <a:ahLst/>
                <a:cxnLst>
                  <a:cxn ang="0">
                    <a:pos x="3" y="1"/>
                  </a:cxn>
                  <a:cxn ang="0">
                    <a:pos x="3" y="4"/>
                  </a:cxn>
                  <a:cxn ang="0">
                    <a:pos x="3" y="5"/>
                  </a:cxn>
                  <a:cxn ang="0">
                    <a:pos x="1" y="2"/>
                  </a:cxn>
                  <a:cxn ang="0">
                    <a:pos x="0" y="0"/>
                  </a:cxn>
                  <a:cxn ang="0">
                    <a:pos x="3" y="1"/>
                  </a:cxn>
                </a:cxnLst>
                <a:rect l="0" t="0" r="r" b="b"/>
                <a:pathLst>
                  <a:path w="3" h="5">
                    <a:moveTo>
                      <a:pt x="3" y="1"/>
                    </a:moveTo>
                    <a:cubicBezTo>
                      <a:pt x="3" y="2"/>
                      <a:pt x="2" y="3"/>
                      <a:pt x="3" y="4"/>
                    </a:cubicBezTo>
                    <a:lnTo>
                      <a:pt x="3" y="5"/>
                    </a:lnTo>
                    <a:cubicBezTo>
                      <a:pt x="2" y="5"/>
                      <a:pt x="2" y="3"/>
                      <a:pt x="1" y="2"/>
                    </a:cubicBezTo>
                    <a:lnTo>
                      <a:pt x="0" y="0"/>
                    </a:lnTo>
                    <a:cubicBezTo>
                      <a:pt x="1" y="0"/>
                      <a:pt x="2" y="0"/>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5" name="Freeform 921"/>
              <p:cNvSpPr>
                <a:spLocks/>
              </p:cNvSpPr>
              <p:nvPr/>
            </p:nvSpPr>
            <p:spPr bwMode="auto">
              <a:xfrm>
                <a:off x="2341" y="4152"/>
                <a:ext cx="16" cy="30"/>
              </a:xfrm>
              <a:custGeom>
                <a:avLst/>
                <a:gdLst/>
                <a:ahLst/>
                <a:cxnLst>
                  <a:cxn ang="0">
                    <a:pos x="2" y="1"/>
                  </a:cxn>
                  <a:cxn ang="0">
                    <a:pos x="2" y="4"/>
                  </a:cxn>
                  <a:cxn ang="0">
                    <a:pos x="1" y="4"/>
                  </a:cxn>
                  <a:cxn ang="0">
                    <a:pos x="1" y="3"/>
                  </a:cxn>
                  <a:cxn ang="0">
                    <a:pos x="1" y="2"/>
                  </a:cxn>
                  <a:cxn ang="0">
                    <a:pos x="0" y="0"/>
                  </a:cxn>
                  <a:cxn ang="0">
                    <a:pos x="2" y="1"/>
                  </a:cxn>
                </a:cxnLst>
                <a:rect l="0" t="0" r="r" b="b"/>
                <a:pathLst>
                  <a:path w="2" h="4">
                    <a:moveTo>
                      <a:pt x="2" y="1"/>
                    </a:moveTo>
                    <a:cubicBezTo>
                      <a:pt x="2" y="2"/>
                      <a:pt x="2" y="3"/>
                      <a:pt x="2" y="4"/>
                    </a:cubicBezTo>
                    <a:cubicBezTo>
                      <a:pt x="1" y="4"/>
                      <a:pt x="1" y="4"/>
                      <a:pt x="1" y="4"/>
                    </a:cubicBezTo>
                    <a:cubicBezTo>
                      <a:pt x="1" y="4"/>
                      <a:pt x="1" y="3"/>
                      <a:pt x="1" y="3"/>
                    </a:cubicBezTo>
                    <a:cubicBezTo>
                      <a:pt x="1" y="3"/>
                      <a:pt x="1" y="2"/>
                      <a:pt x="1" y="2"/>
                    </a:cubicBezTo>
                    <a:cubicBezTo>
                      <a:pt x="1" y="1"/>
                      <a:pt x="0" y="0"/>
                      <a:pt x="0" y="0"/>
                    </a:cubicBezTo>
                    <a:cubicBezTo>
                      <a:pt x="1" y="0"/>
                      <a:pt x="2" y="0"/>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6" name="Freeform 922"/>
              <p:cNvSpPr>
                <a:spLocks/>
              </p:cNvSpPr>
              <p:nvPr/>
            </p:nvSpPr>
            <p:spPr bwMode="auto">
              <a:xfrm>
                <a:off x="3006" y="4167"/>
                <a:ext cx="31" cy="76"/>
              </a:xfrm>
              <a:custGeom>
                <a:avLst/>
                <a:gdLst/>
                <a:ahLst/>
                <a:cxnLst>
                  <a:cxn ang="0">
                    <a:pos x="3" y="1"/>
                  </a:cxn>
                  <a:cxn ang="0">
                    <a:pos x="3" y="6"/>
                  </a:cxn>
                  <a:cxn ang="0">
                    <a:pos x="0" y="10"/>
                  </a:cxn>
                  <a:cxn ang="0">
                    <a:pos x="0" y="9"/>
                  </a:cxn>
                  <a:cxn ang="0">
                    <a:pos x="2" y="3"/>
                  </a:cxn>
                  <a:cxn ang="0">
                    <a:pos x="2" y="0"/>
                  </a:cxn>
                  <a:cxn ang="0">
                    <a:pos x="3" y="1"/>
                  </a:cxn>
                </a:cxnLst>
                <a:rect l="0" t="0" r="r" b="b"/>
                <a:pathLst>
                  <a:path w="4" h="10">
                    <a:moveTo>
                      <a:pt x="3" y="1"/>
                    </a:moveTo>
                    <a:cubicBezTo>
                      <a:pt x="4" y="3"/>
                      <a:pt x="4" y="4"/>
                      <a:pt x="3" y="6"/>
                    </a:cubicBezTo>
                    <a:cubicBezTo>
                      <a:pt x="2" y="7"/>
                      <a:pt x="3" y="10"/>
                      <a:pt x="0" y="10"/>
                    </a:cubicBezTo>
                    <a:cubicBezTo>
                      <a:pt x="0" y="9"/>
                      <a:pt x="0" y="9"/>
                      <a:pt x="0" y="9"/>
                    </a:cubicBezTo>
                    <a:cubicBezTo>
                      <a:pt x="3" y="8"/>
                      <a:pt x="1" y="5"/>
                      <a:pt x="2" y="3"/>
                    </a:cubicBezTo>
                    <a:cubicBezTo>
                      <a:pt x="2" y="2"/>
                      <a:pt x="1" y="1"/>
                      <a:pt x="2" y="0"/>
                    </a:cubicBezTo>
                    <a:cubicBezTo>
                      <a:pt x="3" y="0"/>
                      <a:pt x="2" y="1"/>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7" name="Freeform 923"/>
              <p:cNvSpPr>
                <a:spLocks/>
              </p:cNvSpPr>
              <p:nvPr/>
            </p:nvSpPr>
            <p:spPr bwMode="auto">
              <a:xfrm>
                <a:off x="3984" y="4182"/>
                <a:ext cx="274" cy="273"/>
              </a:xfrm>
              <a:custGeom>
                <a:avLst/>
                <a:gdLst/>
                <a:ahLst/>
                <a:cxnLst>
                  <a:cxn ang="0">
                    <a:pos x="11" y="7"/>
                  </a:cxn>
                  <a:cxn ang="0">
                    <a:pos x="20" y="17"/>
                  </a:cxn>
                  <a:cxn ang="0">
                    <a:pos x="28" y="28"/>
                  </a:cxn>
                  <a:cxn ang="0">
                    <a:pos x="35" y="36"/>
                  </a:cxn>
                  <a:cxn ang="0">
                    <a:pos x="35" y="36"/>
                  </a:cxn>
                  <a:cxn ang="0">
                    <a:pos x="23" y="22"/>
                  </a:cxn>
                  <a:cxn ang="0">
                    <a:pos x="19" y="17"/>
                  </a:cxn>
                  <a:cxn ang="0">
                    <a:pos x="11" y="9"/>
                  </a:cxn>
                  <a:cxn ang="0">
                    <a:pos x="4" y="3"/>
                  </a:cxn>
                  <a:cxn ang="0">
                    <a:pos x="0" y="4"/>
                  </a:cxn>
                  <a:cxn ang="0">
                    <a:pos x="2" y="0"/>
                  </a:cxn>
                  <a:cxn ang="0">
                    <a:pos x="11" y="7"/>
                  </a:cxn>
                </a:cxnLst>
                <a:rect l="0" t="0" r="r" b="b"/>
                <a:pathLst>
                  <a:path w="35" h="36">
                    <a:moveTo>
                      <a:pt x="11" y="7"/>
                    </a:moveTo>
                    <a:lnTo>
                      <a:pt x="20" y="17"/>
                    </a:lnTo>
                    <a:cubicBezTo>
                      <a:pt x="23" y="21"/>
                      <a:pt x="25" y="24"/>
                      <a:pt x="28" y="28"/>
                    </a:cubicBezTo>
                    <a:lnTo>
                      <a:pt x="35" y="36"/>
                    </a:lnTo>
                    <a:lnTo>
                      <a:pt x="35" y="36"/>
                    </a:lnTo>
                    <a:cubicBezTo>
                      <a:pt x="30" y="32"/>
                      <a:pt x="25" y="27"/>
                      <a:pt x="23" y="22"/>
                    </a:cubicBezTo>
                    <a:lnTo>
                      <a:pt x="19" y="17"/>
                    </a:lnTo>
                    <a:lnTo>
                      <a:pt x="11" y="9"/>
                    </a:lnTo>
                    <a:cubicBezTo>
                      <a:pt x="9" y="6"/>
                      <a:pt x="6" y="5"/>
                      <a:pt x="4" y="3"/>
                    </a:cubicBezTo>
                    <a:cubicBezTo>
                      <a:pt x="2" y="2"/>
                      <a:pt x="1" y="6"/>
                      <a:pt x="0" y="4"/>
                    </a:cubicBezTo>
                    <a:cubicBezTo>
                      <a:pt x="0" y="3"/>
                      <a:pt x="1" y="1"/>
                      <a:pt x="2" y="0"/>
                    </a:cubicBezTo>
                    <a:cubicBezTo>
                      <a:pt x="6" y="1"/>
                      <a:pt x="8" y="6"/>
                      <a:pt x="11" y="7"/>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8" name="Freeform 924"/>
              <p:cNvSpPr>
                <a:spLocks/>
              </p:cNvSpPr>
              <p:nvPr/>
            </p:nvSpPr>
            <p:spPr bwMode="auto">
              <a:xfrm>
                <a:off x="1887" y="4167"/>
                <a:ext cx="55" cy="53"/>
              </a:xfrm>
              <a:custGeom>
                <a:avLst/>
                <a:gdLst/>
                <a:ahLst/>
                <a:cxnLst>
                  <a:cxn ang="0">
                    <a:pos x="7" y="4"/>
                  </a:cxn>
                  <a:cxn ang="0">
                    <a:pos x="0" y="2"/>
                  </a:cxn>
                  <a:cxn ang="0">
                    <a:pos x="0" y="1"/>
                  </a:cxn>
                  <a:cxn ang="0">
                    <a:pos x="4" y="1"/>
                  </a:cxn>
                  <a:cxn ang="0">
                    <a:pos x="7" y="4"/>
                  </a:cxn>
                </a:cxnLst>
                <a:rect l="0" t="0" r="r" b="b"/>
                <a:pathLst>
                  <a:path w="7" h="7">
                    <a:moveTo>
                      <a:pt x="7" y="4"/>
                    </a:moveTo>
                    <a:cubicBezTo>
                      <a:pt x="4" y="7"/>
                      <a:pt x="3" y="1"/>
                      <a:pt x="0" y="2"/>
                    </a:cubicBezTo>
                    <a:lnTo>
                      <a:pt x="0" y="1"/>
                    </a:lnTo>
                    <a:cubicBezTo>
                      <a:pt x="1" y="1"/>
                      <a:pt x="3" y="0"/>
                      <a:pt x="4" y="1"/>
                    </a:cubicBezTo>
                    <a:cubicBezTo>
                      <a:pt x="5" y="2"/>
                      <a:pt x="5" y="4"/>
                      <a:pt x="7"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49" name="Freeform 925"/>
              <p:cNvSpPr>
                <a:spLocks/>
              </p:cNvSpPr>
              <p:nvPr/>
            </p:nvSpPr>
            <p:spPr bwMode="auto">
              <a:xfrm>
                <a:off x="3522" y="4190"/>
                <a:ext cx="55" cy="106"/>
              </a:xfrm>
              <a:custGeom>
                <a:avLst/>
                <a:gdLst/>
                <a:ahLst/>
                <a:cxnLst>
                  <a:cxn ang="0">
                    <a:pos x="4" y="5"/>
                  </a:cxn>
                  <a:cxn ang="0">
                    <a:pos x="7" y="11"/>
                  </a:cxn>
                  <a:cxn ang="0">
                    <a:pos x="7" y="13"/>
                  </a:cxn>
                  <a:cxn ang="0">
                    <a:pos x="7" y="13"/>
                  </a:cxn>
                  <a:cxn ang="0">
                    <a:pos x="5" y="11"/>
                  </a:cxn>
                  <a:cxn ang="0">
                    <a:pos x="2" y="5"/>
                  </a:cxn>
                  <a:cxn ang="0">
                    <a:pos x="0" y="0"/>
                  </a:cxn>
                  <a:cxn ang="0">
                    <a:pos x="4" y="5"/>
                  </a:cxn>
                </a:cxnLst>
                <a:rect l="0" t="0" r="r" b="b"/>
                <a:pathLst>
                  <a:path w="7" h="14">
                    <a:moveTo>
                      <a:pt x="4" y="5"/>
                    </a:moveTo>
                    <a:cubicBezTo>
                      <a:pt x="5" y="7"/>
                      <a:pt x="5" y="10"/>
                      <a:pt x="7" y="11"/>
                    </a:cubicBezTo>
                    <a:cubicBezTo>
                      <a:pt x="6" y="12"/>
                      <a:pt x="7" y="12"/>
                      <a:pt x="7" y="13"/>
                    </a:cubicBezTo>
                    <a:cubicBezTo>
                      <a:pt x="7" y="13"/>
                      <a:pt x="7" y="13"/>
                      <a:pt x="7" y="13"/>
                    </a:cubicBezTo>
                    <a:cubicBezTo>
                      <a:pt x="6" y="14"/>
                      <a:pt x="6" y="12"/>
                      <a:pt x="5" y="11"/>
                    </a:cubicBezTo>
                    <a:cubicBezTo>
                      <a:pt x="3" y="9"/>
                      <a:pt x="4" y="6"/>
                      <a:pt x="2" y="5"/>
                    </a:cubicBezTo>
                    <a:cubicBezTo>
                      <a:pt x="1" y="3"/>
                      <a:pt x="0" y="1"/>
                      <a:pt x="0" y="0"/>
                    </a:cubicBezTo>
                    <a:cubicBezTo>
                      <a:pt x="2" y="1"/>
                      <a:pt x="1" y="4"/>
                      <a:pt x="4"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0" name="Freeform 926"/>
              <p:cNvSpPr>
                <a:spLocks/>
              </p:cNvSpPr>
              <p:nvPr/>
            </p:nvSpPr>
            <p:spPr bwMode="auto">
              <a:xfrm>
                <a:off x="2286" y="4198"/>
                <a:ext cx="63" cy="45"/>
              </a:xfrm>
              <a:custGeom>
                <a:avLst/>
                <a:gdLst/>
                <a:ahLst/>
                <a:cxnLst>
                  <a:cxn ang="0">
                    <a:pos x="7" y="0"/>
                  </a:cxn>
                  <a:cxn ang="0">
                    <a:pos x="4" y="5"/>
                  </a:cxn>
                  <a:cxn ang="0">
                    <a:pos x="1" y="6"/>
                  </a:cxn>
                  <a:cxn ang="0">
                    <a:pos x="0" y="2"/>
                  </a:cxn>
                  <a:cxn ang="0">
                    <a:pos x="4" y="4"/>
                  </a:cxn>
                  <a:cxn ang="0">
                    <a:pos x="7" y="0"/>
                  </a:cxn>
                </a:cxnLst>
                <a:rect l="0" t="0" r="r" b="b"/>
                <a:pathLst>
                  <a:path w="8" h="6">
                    <a:moveTo>
                      <a:pt x="7" y="0"/>
                    </a:moveTo>
                    <a:cubicBezTo>
                      <a:pt x="8" y="2"/>
                      <a:pt x="5" y="3"/>
                      <a:pt x="4" y="5"/>
                    </a:cubicBezTo>
                    <a:cubicBezTo>
                      <a:pt x="3" y="5"/>
                      <a:pt x="3" y="6"/>
                      <a:pt x="1" y="6"/>
                    </a:cubicBezTo>
                    <a:cubicBezTo>
                      <a:pt x="1" y="5"/>
                      <a:pt x="0" y="4"/>
                      <a:pt x="0" y="2"/>
                    </a:cubicBezTo>
                    <a:cubicBezTo>
                      <a:pt x="2" y="1"/>
                      <a:pt x="2" y="4"/>
                      <a:pt x="4" y="4"/>
                    </a:cubicBezTo>
                    <a:cubicBezTo>
                      <a:pt x="5" y="2"/>
                      <a:pt x="7" y="2"/>
                      <a:pt x="7"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1" name="Freeform 927"/>
              <p:cNvSpPr>
                <a:spLocks/>
              </p:cNvSpPr>
              <p:nvPr/>
            </p:nvSpPr>
            <p:spPr bwMode="auto">
              <a:xfrm>
                <a:off x="2458" y="4198"/>
                <a:ext cx="79" cy="90"/>
              </a:xfrm>
              <a:custGeom>
                <a:avLst/>
                <a:gdLst/>
                <a:ahLst/>
                <a:cxnLst>
                  <a:cxn ang="0">
                    <a:pos x="6" y="2"/>
                  </a:cxn>
                  <a:cxn ang="0">
                    <a:pos x="8" y="7"/>
                  </a:cxn>
                  <a:cxn ang="0">
                    <a:pos x="6" y="10"/>
                  </a:cxn>
                  <a:cxn ang="0">
                    <a:pos x="10" y="8"/>
                  </a:cxn>
                  <a:cxn ang="0">
                    <a:pos x="5" y="12"/>
                  </a:cxn>
                  <a:cxn ang="0">
                    <a:pos x="5" y="10"/>
                  </a:cxn>
                  <a:cxn ang="0">
                    <a:pos x="6" y="7"/>
                  </a:cxn>
                  <a:cxn ang="0">
                    <a:pos x="3" y="2"/>
                  </a:cxn>
                  <a:cxn ang="0">
                    <a:pos x="0" y="1"/>
                  </a:cxn>
                  <a:cxn ang="0">
                    <a:pos x="6" y="2"/>
                  </a:cxn>
                </a:cxnLst>
                <a:rect l="0" t="0" r="r" b="b"/>
                <a:pathLst>
                  <a:path w="10" h="12">
                    <a:moveTo>
                      <a:pt x="6" y="2"/>
                    </a:moveTo>
                    <a:cubicBezTo>
                      <a:pt x="5" y="4"/>
                      <a:pt x="8" y="5"/>
                      <a:pt x="8" y="7"/>
                    </a:cubicBezTo>
                    <a:cubicBezTo>
                      <a:pt x="7" y="8"/>
                      <a:pt x="7" y="9"/>
                      <a:pt x="6" y="10"/>
                    </a:cubicBezTo>
                    <a:cubicBezTo>
                      <a:pt x="8" y="10"/>
                      <a:pt x="8" y="8"/>
                      <a:pt x="10" y="8"/>
                    </a:cubicBezTo>
                    <a:cubicBezTo>
                      <a:pt x="9" y="10"/>
                      <a:pt x="7" y="11"/>
                      <a:pt x="5" y="12"/>
                    </a:cubicBezTo>
                    <a:cubicBezTo>
                      <a:pt x="4" y="12"/>
                      <a:pt x="5" y="10"/>
                      <a:pt x="5" y="10"/>
                    </a:cubicBezTo>
                    <a:cubicBezTo>
                      <a:pt x="6" y="9"/>
                      <a:pt x="6" y="8"/>
                      <a:pt x="6" y="7"/>
                    </a:cubicBezTo>
                    <a:cubicBezTo>
                      <a:pt x="4" y="5"/>
                      <a:pt x="5" y="3"/>
                      <a:pt x="3" y="2"/>
                    </a:cubicBezTo>
                    <a:cubicBezTo>
                      <a:pt x="2" y="2"/>
                      <a:pt x="1" y="2"/>
                      <a:pt x="0" y="1"/>
                    </a:cubicBezTo>
                    <a:cubicBezTo>
                      <a:pt x="2" y="0"/>
                      <a:pt x="5" y="0"/>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2" name="Freeform 928"/>
              <p:cNvSpPr>
                <a:spLocks/>
              </p:cNvSpPr>
              <p:nvPr/>
            </p:nvSpPr>
            <p:spPr bwMode="auto">
              <a:xfrm>
                <a:off x="2873" y="4213"/>
                <a:ext cx="63" cy="30"/>
              </a:xfrm>
              <a:custGeom>
                <a:avLst/>
                <a:gdLst/>
                <a:ahLst/>
                <a:cxnLst>
                  <a:cxn ang="0">
                    <a:pos x="2" y="1"/>
                  </a:cxn>
                  <a:cxn ang="0">
                    <a:pos x="7" y="2"/>
                  </a:cxn>
                  <a:cxn ang="0">
                    <a:pos x="7" y="4"/>
                  </a:cxn>
                  <a:cxn ang="0">
                    <a:pos x="1" y="3"/>
                  </a:cxn>
                  <a:cxn ang="0">
                    <a:pos x="0" y="0"/>
                  </a:cxn>
                  <a:cxn ang="0">
                    <a:pos x="2" y="1"/>
                  </a:cxn>
                </a:cxnLst>
                <a:rect l="0" t="0" r="r" b="b"/>
                <a:pathLst>
                  <a:path w="8" h="4">
                    <a:moveTo>
                      <a:pt x="2" y="1"/>
                    </a:moveTo>
                    <a:cubicBezTo>
                      <a:pt x="3" y="1"/>
                      <a:pt x="6" y="1"/>
                      <a:pt x="7" y="2"/>
                    </a:cubicBezTo>
                    <a:cubicBezTo>
                      <a:pt x="7" y="3"/>
                      <a:pt x="8" y="4"/>
                      <a:pt x="7" y="4"/>
                    </a:cubicBezTo>
                    <a:cubicBezTo>
                      <a:pt x="6" y="1"/>
                      <a:pt x="3" y="4"/>
                      <a:pt x="1" y="3"/>
                    </a:cubicBezTo>
                    <a:cubicBezTo>
                      <a:pt x="0" y="2"/>
                      <a:pt x="0" y="1"/>
                      <a:pt x="0" y="0"/>
                    </a:cubicBezTo>
                    <a:cubicBezTo>
                      <a:pt x="1" y="0"/>
                      <a:pt x="1" y="1"/>
                      <a:pt x="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3" name="Freeform 929"/>
              <p:cNvSpPr>
                <a:spLocks/>
              </p:cNvSpPr>
              <p:nvPr/>
            </p:nvSpPr>
            <p:spPr bwMode="auto">
              <a:xfrm>
                <a:off x="1809" y="4213"/>
                <a:ext cx="156" cy="68"/>
              </a:xfrm>
              <a:custGeom>
                <a:avLst/>
                <a:gdLst/>
                <a:ahLst/>
                <a:cxnLst>
                  <a:cxn ang="0">
                    <a:pos x="16" y="3"/>
                  </a:cxn>
                  <a:cxn ang="0">
                    <a:pos x="18" y="6"/>
                  </a:cxn>
                  <a:cxn ang="0">
                    <a:pos x="20" y="4"/>
                  </a:cxn>
                  <a:cxn ang="0">
                    <a:pos x="19" y="7"/>
                  </a:cxn>
                  <a:cxn ang="0">
                    <a:pos x="16" y="8"/>
                  </a:cxn>
                  <a:cxn ang="0">
                    <a:pos x="15" y="4"/>
                  </a:cxn>
                  <a:cxn ang="0">
                    <a:pos x="11" y="2"/>
                  </a:cxn>
                  <a:cxn ang="0">
                    <a:pos x="7" y="3"/>
                  </a:cxn>
                  <a:cxn ang="0">
                    <a:pos x="2" y="6"/>
                  </a:cxn>
                  <a:cxn ang="0">
                    <a:pos x="1" y="9"/>
                  </a:cxn>
                  <a:cxn ang="0">
                    <a:pos x="0" y="6"/>
                  </a:cxn>
                  <a:cxn ang="0">
                    <a:pos x="9" y="1"/>
                  </a:cxn>
                  <a:cxn ang="0">
                    <a:pos x="16" y="3"/>
                  </a:cxn>
                </a:cxnLst>
                <a:rect l="0" t="0" r="r" b="b"/>
                <a:pathLst>
                  <a:path w="20" h="9">
                    <a:moveTo>
                      <a:pt x="16" y="3"/>
                    </a:moveTo>
                    <a:cubicBezTo>
                      <a:pt x="17" y="4"/>
                      <a:pt x="15" y="7"/>
                      <a:pt x="18" y="6"/>
                    </a:cubicBezTo>
                    <a:cubicBezTo>
                      <a:pt x="19" y="5"/>
                      <a:pt x="18" y="3"/>
                      <a:pt x="20" y="4"/>
                    </a:cubicBezTo>
                    <a:cubicBezTo>
                      <a:pt x="20" y="5"/>
                      <a:pt x="20" y="6"/>
                      <a:pt x="19" y="7"/>
                    </a:cubicBezTo>
                    <a:cubicBezTo>
                      <a:pt x="18" y="8"/>
                      <a:pt x="17" y="8"/>
                      <a:pt x="16" y="8"/>
                    </a:cubicBezTo>
                    <a:cubicBezTo>
                      <a:pt x="15" y="7"/>
                      <a:pt x="15" y="5"/>
                      <a:pt x="15" y="4"/>
                    </a:cubicBezTo>
                    <a:cubicBezTo>
                      <a:pt x="14" y="3"/>
                      <a:pt x="13" y="2"/>
                      <a:pt x="11" y="2"/>
                    </a:cubicBezTo>
                    <a:cubicBezTo>
                      <a:pt x="10" y="3"/>
                      <a:pt x="9" y="4"/>
                      <a:pt x="7" y="3"/>
                    </a:cubicBezTo>
                    <a:cubicBezTo>
                      <a:pt x="5" y="5"/>
                      <a:pt x="3" y="4"/>
                      <a:pt x="2" y="6"/>
                    </a:cubicBezTo>
                    <a:cubicBezTo>
                      <a:pt x="2" y="7"/>
                      <a:pt x="2" y="9"/>
                      <a:pt x="1" y="9"/>
                    </a:cubicBezTo>
                    <a:cubicBezTo>
                      <a:pt x="0" y="8"/>
                      <a:pt x="1" y="7"/>
                      <a:pt x="0" y="6"/>
                    </a:cubicBezTo>
                    <a:cubicBezTo>
                      <a:pt x="2" y="2"/>
                      <a:pt x="7" y="4"/>
                      <a:pt x="9" y="1"/>
                    </a:cubicBezTo>
                    <a:cubicBezTo>
                      <a:pt x="12" y="0"/>
                      <a:pt x="15" y="2"/>
                      <a:pt x="1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4" name="Freeform 930"/>
              <p:cNvSpPr>
                <a:spLocks/>
              </p:cNvSpPr>
              <p:nvPr/>
            </p:nvSpPr>
            <p:spPr bwMode="auto">
              <a:xfrm>
                <a:off x="4148" y="4243"/>
                <a:ext cx="32" cy="38"/>
              </a:xfrm>
              <a:custGeom>
                <a:avLst/>
                <a:gdLst/>
                <a:ahLst/>
                <a:cxnLst>
                  <a:cxn ang="0">
                    <a:pos x="4" y="5"/>
                  </a:cxn>
                  <a:cxn ang="0">
                    <a:pos x="0" y="0"/>
                  </a:cxn>
                  <a:cxn ang="0">
                    <a:pos x="4" y="5"/>
                  </a:cxn>
                </a:cxnLst>
                <a:rect l="0" t="0" r="r" b="b"/>
                <a:pathLst>
                  <a:path w="4" h="5">
                    <a:moveTo>
                      <a:pt x="4" y="5"/>
                    </a:moveTo>
                    <a:cubicBezTo>
                      <a:pt x="2" y="5"/>
                      <a:pt x="1" y="2"/>
                      <a:pt x="0" y="0"/>
                    </a:cubicBezTo>
                    <a:cubicBezTo>
                      <a:pt x="3" y="1"/>
                      <a:pt x="3" y="3"/>
                      <a:pt x="4" y="5"/>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5" name="Freeform 931"/>
              <p:cNvSpPr>
                <a:spLocks/>
              </p:cNvSpPr>
              <p:nvPr/>
            </p:nvSpPr>
            <p:spPr bwMode="auto">
              <a:xfrm>
                <a:off x="1371" y="4228"/>
                <a:ext cx="39" cy="38"/>
              </a:xfrm>
              <a:custGeom>
                <a:avLst/>
                <a:gdLst/>
                <a:ahLst/>
                <a:cxnLst>
                  <a:cxn ang="0">
                    <a:pos x="5" y="2"/>
                  </a:cxn>
                  <a:cxn ang="0">
                    <a:pos x="5" y="5"/>
                  </a:cxn>
                  <a:cxn ang="0">
                    <a:pos x="4" y="5"/>
                  </a:cxn>
                  <a:cxn ang="0">
                    <a:pos x="0" y="1"/>
                  </a:cxn>
                  <a:cxn ang="0">
                    <a:pos x="1" y="0"/>
                  </a:cxn>
                  <a:cxn ang="0">
                    <a:pos x="5" y="2"/>
                  </a:cxn>
                </a:cxnLst>
                <a:rect l="0" t="0" r="r" b="b"/>
                <a:pathLst>
                  <a:path w="5" h="5">
                    <a:moveTo>
                      <a:pt x="5" y="2"/>
                    </a:moveTo>
                    <a:cubicBezTo>
                      <a:pt x="5" y="3"/>
                      <a:pt x="4" y="4"/>
                      <a:pt x="5" y="5"/>
                    </a:cubicBezTo>
                    <a:lnTo>
                      <a:pt x="4" y="5"/>
                    </a:lnTo>
                    <a:cubicBezTo>
                      <a:pt x="3" y="4"/>
                      <a:pt x="2" y="2"/>
                      <a:pt x="0" y="1"/>
                    </a:cubicBezTo>
                    <a:cubicBezTo>
                      <a:pt x="0" y="1"/>
                      <a:pt x="0" y="1"/>
                      <a:pt x="1" y="0"/>
                    </a:cubicBezTo>
                    <a:cubicBezTo>
                      <a:pt x="3" y="0"/>
                      <a:pt x="4" y="1"/>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6" name="Freeform 932"/>
              <p:cNvSpPr>
                <a:spLocks/>
              </p:cNvSpPr>
              <p:nvPr/>
            </p:nvSpPr>
            <p:spPr bwMode="auto">
              <a:xfrm>
                <a:off x="2943" y="4266"/>
                <a:ext cx="94" cy="129"/>
              </a:xfrm>
              <a:custGeom>
                <a:avLst/>
                <a:gdLst/>
                <a:ahLst/>
                <a:cxnLst>
                  <a:cxn ang="0">
                    <a:pos x="5" y="1"/>
                  </a:cxn>
                  <a:cxn ang="0">
                    <a:pos x="8" y="17"/>
                  </a:cxn>
                  <a:cxn ang="0">
                    <a:pos x="7" y="13"/>
                  </a:cxn>
                  <a:cxn ang="0">
                    <a:pos x="8" y="14"/>
                  </a:cxn>
                  <a:cxn ang="0">
                    <a:pos x="8" y="15"/>
                  </a:cxn>
                  <a:cxn ang="0">
                    <a:pos x="8" y="9"/>
                  </a:cxn>
                  <a:cxn ang="0">
                    <a:pos x="0" y="1"/>
                  </a:cxn>
                  <a:cxn ang="0">
                    <a:pos x="0" y="0"/>
                  </a:cxn>
                  <a:cxn ang="0">
                    <a:pos x="5" y="1"/>
                  </a:cxn>
                </a:cxnLst>
                <a:rect l="0" t="0" r="r" b="b"/>
                <a:pathLst>
                  <a:path w="12" h="17">
                    <a:moveTo>
                      <a:pt x="5" y="1"/>
                    </a:moveTo>
                    <a:cubicBezTo>
                      <a:pt x="7" y="6"/>
                      <a:pt x="12" y="11"/>
                      <a:pt x="8" y="17"/>
                    </a:cubicBezTo>
                    <a:cubicBezTo>
                      <a:pt x="7" y="16"/>
                      <a:pt x="7" y="15"/>
                      <a:pt x="7" y="13"/>
                    </a:cubicBezTo>
                    <a:cubicBezTo>
                      <a:pt x="7" y="13"/>
                      <a:pt x="7" y="14"/>
                      <a:pt x="8" y="14"/>
                    </a:cubicBezTo>
                    <a:cubicBezTo>
                      <a:pt x="7" y="14"/>
                      <a:pt x="8" y="15"/>
                      <a:pt x="8" y="15"/>
                    </a:cubicBezTo>
                    <a:cubicBezTo>
                      <a:pt x="9" y="13"/>
                      <a:pt x="8" y="11"/>
                      <a:pt x="8" y="9"/>
                    </a:cubicBezTo>
                    <a:cubicBezTo>
                      <a:pt x="5" y="7"/>
                      <a:pt x="5" y="0"/>
                      <a:pt x="0" y="1"/>
                    </a:cubicBezTo>
                    <a:cubicBezTo>
                      <a:pt x="0" y="0"/>
                      <a:pt x="0" y="0"/>
                      <a:pt x="0" y="0"/>
                    </a:cubicBezTo>
                    <a:cubicBezTo>
                      <a:pt x="2" y="0"/>
                      <a:pt x="4" y="0"/>
                      <a:pt x="5"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7" name="Freeform 933"/>
              <p:cNvSpPr>
                <a:spLocks/>
              </p:cNvSpPr>
              <p:nvPr/>
            </p:nvSpPr>
            <p:spPr bwMode="auto">
              <a:xfrm>
                <a:off x="2051" y="4266"/>
                <a:ext cx="55" cy="30"/>
              </a:xfrm>
              <a:custGeom>
                <a:avLst/>
                <a:gdLst/>
                <a:ahLst/>
                <a:cxnLst>
                  <a:cxn ang="0">
                    <a:pos x="6" y="2"/>
                  </a:cxn>
                  <a:cxn ang="0">
                    <a:pos x="6" y="4"/>
                  </a:cxn>
                  <a:cxn ang="0">
                    <a:pos x="3" y="2"/>
                  </a:cxn>
                  <a:cxn ang="0">
                    <a:pos x="0" y="2"/>
                  </a:cxn>
                  <a:cxn ang="0">
                    <a:pos x="2" y="0"/>
                  </a:cxn>
                  <a:cxn ang="0">
                    <a:pos x="6" y="2"/>
                  </a:cxn>
                </a:cxnLst>
                <a:rect l="0" t="0" r="r" b="b"/>
                <a:pathLst>
                  <a:path w="7" h="4">
                    <a:moveTo>
                      <a:pt x="6" y="2"/>
                    </a:moveTo>
                    <a:cubicBezTo>
                      <a:pt x="5" y="3"/>
                      <a:pt x="7" y="4"/>
                      <a:pt x="6" y="4"/>
                    </a:cubicBezTo>
                    <a:cubicBezTo>
                      <a:pt x="4" y="4"/>
                      <a:pt x="4" y="2"/>
                      <a:pt x="3" y="2"/>
                    </a:cubicBezTo>
                    <a:cubicBezTo>
                      <a:pt x="2" y="2"/>
                      <a:pt x="1" y="3"/>
                      <a:pt x="0" y="2"/>
                    </a:cubicBezTo>
                    <a:cubicBezTo>
                      <a:pt x="0" y="1"/>
                      <a:pt x="1" y="0"/>
                      <a:pt x="2" y="0"/>
                    </a:cubicBezTo>
                    <a:cubicBezTo>
                      <a:pt x="3" y="1"/>
                      <a:pt x="5" y="0"/>
                      <a:pt x="6"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8" name="Freeform 934"/>
              <p:cNvSpPr>
                <a:spLocks/>
              </p:cNvSpPr>
              <p:nvPr/>
            </p:nvSpPr>
            <p:spPr bwMode="auto">
              <a:xfrm>
                <a:off x="2568" y="4288"/>
                <a:ext cx="125" cy="144"/>
              </a:xfrm>
              <a:custGeom>
                <a:avLst/>
                <a:gdLst/>
                <a:ahLst/>
                <a:cxnLst>
                  <a:cxn ang="0">
                    <a:pos x="8" y="4"/>
                  </a:cxn>
                  <a:cxn ang="0">
                    <a:pos x="13" y="12"/>
                  </a:cxn>
                  <a:cxn ang="0">
                    <a:pos x="14" y="14"/>
                  </a:cxn>
                  <a:cxn ang="0">
                    <a:pos x="16" y="12"/>
                  </a:cxn>
                  <a:cxn ang="0">
                    <a:pos x="15" y="16"/>
                  </a:cxn>
                  <a:cxn ang="0">
                    <a:pos x="9" y="18"/>
                  </a:cxn>
                  <a:cxn ang="0">
                    <a:pos x="8" y="16"/>
                  </a:cxn>
                  <a:cxn ang="0">
                    <a:pos x="13" y="15"/>
                  </a:cxn>
                  <a:cxn ang="0">
                    <a:pos x="10" y="14"/>
                  </a:cxn>
                  <a:cxn ang="0">
                    <a:pos x="11" y="9"/>
                  </a:cxn>
                  <a:cxn ang="0">
                    <a:pos x="6" y="4"/>
                  </a:cxn>
                  <a:cxn ang="0">
                    <a:pos x="2" y="2"/>
                  </a:cxn>
                  <a:cxn ang="0">
                    <a:pos x="0" y="3"/>
                  </a:cxn>
                  <a:cxn ang="0">
                    <a:pos x="2" y="1"/>
                  </a:cxn>
                  <a:cxn ang="0">
                    <a:pos x="8" y="4"/>
                  </a:cxn>
                </a:cxnLst>
                <a:rect l="0" t="0" r="r" b="b"/>
                <a:pathLst>
                  <a:path w="16" h="19">
                    <a:moveTo>
                      <a:pt x="8" y="4"/>
                    </a:moveTo>
                    <a:cubicBezTo>
                      <a:pt x="9" y="7"/>
                      <a:pt x="15" y="8"/>
                      <a:pt x="13" y="12"/>
                    </a:cubicBezTo>
                    <a:cubicBezTo>
                      <a:pt x="14" y="13"/>
                      <a:pt x="13" y="14"/>
                      <a:pt x="14" y="14"/>
                    </a:cubicBezTo>
                    <a:cubicBezTo>
                      <a:pt x="15" y="13"/>
                      <a:pt x="15" y="12"/>
                      <a:pt x="16" y="12"/>
                    </a:cubicBezTo>
                    <a:cubicBezTo>
                      <a:pt x="16" y="14"/>
                      <a:pt x="15" y="15"/>
                      <a:pt x="15" y="16"/>
                    </a:cubicBezTo>
                    <a:cubicBezTo>
                      <a:pt x="13" y="17"/>
                      <a:pt x="11" y="19"/>
                      <a:pt x="9" y="18"/>
                    </a:cubicBezTo>
                    <a:cubicBezTo>
                      <a:pt x="9" y="17"/>
                      <a:pt x="8" y="16"/>
                      <a:pt x="8" y="16"/>
                    </a:cubicBezTo>
                    <a:cubicBezTo>
                      <a:pt x="10" y="15"/>
                      <a:pt x="12" y="16"/>
                      <a:pt x="13" y="15"/>
                    </a:cubicBezTo>
                    <a:cubicBezTo>
                      <a:pt x="12" y="15"/>
                      <a:pt x="11" y="15"/>
                      <a:pt x="10" y="14"/>
                    </a:cubicBezTo>
                    <a:cubicBezTo>
                      <a:pt x="10" y="12"/>
                      <a:pt x="13" y="10"/>
                      <a:pt x="11" y="9"/>
                    </a:cubicBezTo>
                    <a:cubicBezTo>
                      <a:pt x="9" y="8"/>
                      <a:pt x="9" y="4"/>
                      <a:pt x="6" y="4"/>
                    </a:cubicBezTo>
                    <a:cubicBezTo>
                      <a:pt x="5" y="4"/>
                      <a:pt x="3" y="4"/>
                      <a:pt x="2" y="2"/>
                    </a:cubicBezTo>
                    <a:cubicBezTo>
                      <a:pt x="1" y="2"/>
                      <a:pt x="1" y="4"/>
                      <a:pt x="0" y="3"/>
                    </a:cubicBezTo>
                    <a:cubicBezTo>
                      <a:pt x="0" y="1"/>
                      <a:pt x="1" y="1"/>
                      <a:pt x="2" y="1"/>
                    </a:cubicBezTo>
                    <a:cubicBezTo>
                      <a:pt x="5" y="0"/>
                      <a:pt x="6" y="3"/>
                      <a:pt x="8"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59" name="Freeform 935"/>
              <p:cNvSpPr>
                <a:spLocks/>
              </p:cNvSpPr>
              <p:nvPr/>
            </p:nvSpPr>
            <p:spPr bwMode="auto">
              <a:xfrm>
                <a:off x="1825" y="4281"/>
                <a:ext cx="62" cy="121"/>
              </a:xfrm>
              <a:custGeom>
                <a:avLst/>
                <a:gdLst/>
                <a:ahLst/>
                <a:cxnLst>
                  <a:cxn ang="0">
                    <a:pos x="7" y="2"/>
                  </a:cxn>
                  <a:cxn ang="0">
                    <a:pos x="6" y="10"/>
                  </a:cxn>
                  <a:cxn ang="0">
                    <a:pos x="5" y="15"/>
                  </a:cxn>
                  <a:cxn ang="0">
                    <a:pos x="1" y="15"/>
                  </a:cxn>
                  <a:cxn ang="0">
                    <a:pos x="0" y="14"/>
                  </a:cxn>
                  <a:cxn ang="0">
                    <a:pos x="4" y="13"/>
                  </a:cxn>
                  <a:cxn ang="0">
                    <a:pos x="5" y="8"/>
                  </a:cxn>
                  <a:cxn ang="0">
                    <a:pos x="6" y="3"/>
                  </a:cxn>
                  <a:cxn ang="0">
                    <a:pos x="3" y="2"/>
                  </a:cxn>
                  <a:cxn ang="0">
                    <a:pos x="7" y="2"/>
                  </a:cxn>
                </a:cxnLst>
                <a:rect l="0" t="0" r="r" b="b"/>
                <a:pathLst>
                  <a:path w="8" h="16">
                    <a:moveTo>
                      <a:pt x="7" y="2"/>
                    </a:moveTo>
                    <a:cubicBezTo>
                      <a:pt x="8" y="4"/>
                      <a:pt x="8" y="8"/>
                      <a:pt x="6" y="10"/>
                    </a:cubicBezTo>
                    <a:cubicBezTo>
                      <a:pt x="6" y="11"/>
                      <a:pt x="6" y="13"/>
                      <a:pt x="5" y="15"/>
                    </a:cubicBezTo>
                    <a:cubicBezTo>
                      <a:pt x="4" y="16"/>
                      <a:pt x="2" y="15"/>
                      <a:pt x="1" y="15"/>
                    </a:cubicBezTo>
                    <a:cubicBezTo>
                      <a:pt x="1" y="15"/>
                      <a:pt x="0" y="14"/>
                      <a:pt x="0" y="14"/>
                    </a:cubicBezTo>
                    <a:cubicBezTo>
                      <a:pt x="1" y="14"/>
                      <a:pt x="3" y="14"/>
                      <a:pt x="4" y="13"/>
                    </a:cubicBezTo>
                    <a:cubicBezTo>
                      <a:pt x="6" y="12"/>
                      <a:pt x="4" y="10"/>
                      <a:pt x="5" y="8"/>
                    </a:cubicBezTo>
                    <a:cubicBezTo>
                      <a:pt x="5" y="6"/>
                      <a:pt x="6" y="5"/>
                      <a:pt x="6" y="3"/>
                    </a:cubicBezTo>
                    <a:cubicBezTo>
                      <a:pt x="5" y="2"/>
                      <a:pt x="4" y="3"/>
                      <a:pt x="3" y="2"/>
                    </a:cubicBezTo>
                    <a:cubicBezTo>
                      <a:pt x="4" y="1"/>
                      <a:pt x="6" y="0"/>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0" name="Freeform 936"/>
              <p:cNvSpPr>
                <a:spLocks/>
              </p:cNvSpPr>
              <p:nvPr/>
            </p:nvSpPr>
            <p:spPr bwMode="auto">
              <a:xfrm>
                <a:off x="2904" y="4304"/>
                <a:ext cx="94" cy="53"/>
              </a:xfrm>
              <a:custGeom>
                <a:avLst/>
                <a:gdLst/>
                <a:ahLst/>
                <a:cxnLst>
                  <a:cxn ang="0">
                    <a:pos x="12" y="6"/>
                  </a:cxn>
                  <a:cxn ang="0">
                    <a:pos x="12" y="7"/>
                  </a:cxn>
                  <a:cxn ang="0">
                    <a:pos x="10" y="5"/>
                  </a:cxn>
                  <a:cxn ang="0">
                    <a:pos x="4" y="2"/>
                  </a:cxn>
                  <a:cxn ang="0">
                    <a:pos x="1" y="3"/>
                  </a:cxn>
                  <a:cxn ang="0">
                    <a:pos x="1" y="5"/>
                  </a:cxn>
                  <a:cxn ang="0">
                    <a:pos x="0" y="5"/>
                  </a:cxn>
                  <a:cxn ang="0">
                    <a:pos x="2" y="1"/>
                  </a:cxn>
                  <a:cxn ang="0">
                    <a:pos x="7" y="1"/>
                  </a:cxn>
                  <a:cxn ang="0">
                    <a:pos x="12" y="6"/>
                  </a:cxn>
                </a:cxnLst>
                <a:rect l="0" t="0" r="r" b="b"/>
                <a:pathLst>
                  <a:path w="12" h="7">
                    <a:moveTo>
                      <a:pt x="12" y="6"/>
                    </a:moveTo>
                    <a:cubicBezTo>
                      <a:pt x="12" y="6"/>
                      <a:pt x="12" y="7"/>
                      <a:pt x="12" y="7"/>
                    </a:cubicBezTo>
                    <a:cubicBezTo>
                      <a:pt x="11" y="7"/>
                      <a:pt x="11" y="6"/>
                      <a:pt x="10" y="5"/>
                    </a:cubicBezTo>
                    <a:cubicBezTo>
                      <a:pt x="9" y="3"/>
                      <a:pt x="6" y="2"/>
                      <a:pt x="4" y="2"/>
                    </a:cubicBezTo>
                    <a:cubicBezTo>
                      <a:pt x="3" y="2"/>
                      <a:pt x="1" y="2"/>
                      <a:pt x="1" y="3"/>
                    </a:cubicBezTo>
                    <a:cubicBezTo>
                      <a:pt x="1" y="4"/>
                      <a:pt x="1" y="4"/>
                      <a:pt x="1" y="5"/>
                    </a:cubicBezTo>
                    <a:lnTo>
                      <a:pt x="0" y="5"/>
                    </a:lnTo>
                    <a:cubicBezTo>
                      <a:pt x="0" y="3"/>
                      <a:pt x="1" y="2"/>
                      <a:pt x="2" y="1"/>
                    </a:cubicBezTo>
                    <a:cubicBezTo>
                      <a:pt x="4" y="0"/>
                      <a:pt x="6" y="0"/>
                      <a:pt x="7" y="1"/>
                    </a:cubicBezTo>
                    <a:cubicBezTo>
                      <a:pt x="10" y="2"/>
                      <a:pt x="11" y="4"/>
                      <a:pt x="12"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1" name="Freeform 937"/>
              <p:cNvSpPr>
                <a:spLocks/>
              </p:cNvSpPr>
              <p:nvPr/>
            </p:nvSpPr>
            <p:spPr bwMode="auto">
              <a:xfrm>
                <a:off x="1402" y="4288"/>
                <a:ext cx="24" cy="46"/>
              </a:xfrm>
              <a:custGeom>
                <a:avLst/>
                <a:gdLst/>
                <a:ahLst/>
                <a:cxnLst>
                  <a:cxn ang="0">
                    <a:pos x="3" y="1"/>
                  </a:cxn>
                  <a:cxn ang="0">
                    <a:pos x="3" y="3"/>
                  </a:cxn>
                  <a:cxn ang="0">
                    <a:pos x="0" y="6"/>
                  </a:cxn>
                  <a:cxn ang="0">
                    <a:pos x="0" y="1"/>
                  </a:cxn>
                  <a:cxn ang="0">
                    <a:pos x="0" y="0"/>
                  </a:cxn>
                  <a:cxn ang="0">
                    <a:pos x="3" y="1"/>
                  </a:cxn>
                </a:cxnLst>
                <a:rect l="0" t="0" r="r" b="b"/>
                <a:pathLst>
                  <a:path w="3" h="6">
                    <a:moveTo>
                      <a:pt x="3" y="1"/>
                    </a:moveTo>
                    <a:cubicBezTo>
                      <a:pt x="3" y="2"/>
                      <a:pt x="3" y="3"/>
                      <a:pt x="3" y="3"/>
                    </a:cubicBezTo>
                    <a:cubicBezTo>
                      <a:pt x="2" y="4"/>
                      <a:pt x="1" y="5"/>
                      <a:pt x="0" y="6"/>
                    </a:cubicBezTo>
                    <a:cubicBezTo>
                      <a:pt x="0" y="4"/>
                      <a:pt x="3" y="2"/>
                      <a:pt x="0" y="1"/>
                    </a:cubicBezTo>
                    <a:cubicBezTo>
                      <a:pt x="0" y="1"/>
                      <a:pt x="0" y="0"/>
                      <a:pt x="0" y="0"/>
                    </a:cubicBezTo>
                    <a:cubicBezTo>
                      <a:pt x="1" y="0"/>
                      <a:pt x="2" y="1"/>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2" name="Freeform 938"/>
              <p:cNvSpPr>
                <a:spLocks/>
              </p:cNvSpPr>
              <p:nvPr/>
            </p:nvSpPr>
            <p:spPr bwMode="auto">
              <a:xfrm>
                <a:off x="1324" y="4288"/>
                <a:ext cx="70" cy="38"/>
              </a:xfrm>
              <a:custGeom>
                <a:avLst/>
                <a:gdLst/>
                <a:ahLst/>
                <a:cxnLst>
                  <a:cxn ang="0">
                    <a:pos x="9" y="2"/>
                  </a:cxn>
                  <a:cxn ang="0">
                    <a:pos x="8" y="5"/>
                  </a:cxn>
                  <a:cxn ang="0">
                    <a:pos x="8" y="4"/>
                  </a:cxn>
                  <a:cxn ang="0">
                    <a:pos x="8" y="4"/>
                  </a:cxn>
                  <a:cxn ang="0">
                    <a:pos x="5" y="2"/>
                  </a:cxn>
                  <a:cxn ang="0">
                    <a:pos x="0" y="4"/>
                  </a:cxn>
                  <a:cxn ang="0">
                    <a:pos x="2" y="1"/>
                  </a:cxn>
                  <a:cxn ang="0">
                    <a:pos x="9" y="2"/>
                  </a:cxn>
                </a:cxnLst>
                <a:rect l="0" t="0" r="r" b="b"/>
                <a:pathLst>
                  <a:path w="9" h="5">
                    <a:moveTo>
                      <a:pt x="9" y="2"/>
                    </a:moveTo>
                    <a:cubicBezTo>
                      <a:pt x="9" y="3"/>
                      <a:pt x="9" y="4"/>
                      <a:pt x="8" y="5"/>
                    </a:cubicBezTo>
                    <a:cubicBezTo>
                      <a:pt x="8" y="5"/>
                      <a:pt x="8" y="5"/>
                      <a:pt x="8" y="4"/>
                    </a:cubicBezTo>
                    <a:cubicBezTo>
                      <a:pt x="8" y="4"/>
                      <a:pt x="8" y="4"/>
                      <a:pt x="8" y="4"/>
                    </a:cubicBezTo>
                    <a:cubicBezTo>
                      <a:pt x="7" y="3"/>
                      <a:pt x="6" y="2"/>
                      <a:pt x="5" y="2"/>
                    </a:cubicBezTo>
                    <a:cubicBezTo>
                      <a:pt x="3" y="2"/>
                      <a:pt x="1" y="3"/>
                      <a:pt x="0" y="4"/>
                    </a:cubicBezTo>
                    <a:cubicBezTo>
                      <a:pt x="0" y="3"/>
                      <a:pt x="1" y="2"/>
                      <a:pt x="2" y="1"/>
                    </a:cubicBezTo>
                    <a:cubicBezTo>
                      <a:pt x="5" y="0"/>
                      <a:pt x="7" y="1"/>
                      <a:pt x="9"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3" name="Freeform 939"/>
              <p:cNvSpPr>
                <a:spLocks/>
              </p:cNvSpPr>
              <p:nvPr/>
            </p:nvSpPr>
            <p:spPr bwMode="auto">
              <a:xfrm>
                <a:off x="870" y="4296"/>
                <a:ext cx="133" cy="91"/>
              </a:xfrm>
              <a:custGeom>
                <a:avLst/>
                <a:gdLst/>
                <a:ahLst/>
                <a:cxnLst>
                  <a:cxn ang="0">
                    <a:pos x="7" y="2"/>
                  </a:cxn>
                  <a:cxn ang="0">
                    <a:pos x="7" y="5"/>
                  </a:cxn>
                  <a:cxn ang="0">
                    <a:pos x="4" y="7"/>
                  </a:cxn>
                  <a:cxn ang="0">
                    <a:pos x="5" y="9"/>
                  </a:cxn>
                  <a:cxn ang="0">
                    <a:pos x="12" y="9"/>
                  </a:cxn>
                  <a:cxn ang="0">
                    <a:pos x="17" y="10"/>
                  </a:cxn>
                  <a:cxn ang="0">
                    <a:pos x="10" y="10"/>
                  </a:cxn>
                  <a:cxn ang="0">
                    <a:pos x="5" y="11"/>
                  </a:cxn>
                  <a:cxn ang="0">
                    <a:pos x="2" y="8"/>
                  </a:cxn>
                  <a:cxn ang="0">
                    <a:pos x="3" y="4"/>
                  </a:cxn>
                  <a:cxn ang="0">
                    <a:pos x="4" y="5"/>
                  </a:cxn>
                  <a:cxn ang="0">
                    <a:pos x="5" y="3"/>
                  </a:cxn>
                  <a:cxn ang="0">
                    <a:pos x="0" y="2"/>
                  </a:cxn>
                  <a:cxn ang="0">
                    <a:pos x="3" y="0"/>
                  </a:cxn>
                  <a:cxn ang="0">
                    <a:pos x="7" y="2"/>
                  </a:cxn>
                </a:cxnLst>
                <a:rect l="0" t="0" r="r" b="b"/>
                <a:pathLst>
                  <a:path w="17" h="12">
                    <a:moveTo>
                      <a:pt x="7" y="2"/>
                    </a:moveTo>
                    <a:cubicBezTo>
                      <a:pt x="7" y="3"/>
                      <a:pt x="7" y="4"/>
                      <a:pt x="7" y="5"/>
                    </a:cubicBezTo>
                    <a:cubicBezTo>
                      <a:pt x="6" y="6"/>
                      <a:pt x="4" y="5"/>
                      <a:pt x="4" y="7"/>
                    </a:cubicBezTo>
                    <a:cubicBezTo>
                      <a:pt x="4" y="8"/>
                      <a:pt x="4" y="9"/>
                      <a:pt x="5" y="9"/>
                    </a:cubicBezTo>
                    <a:cubicBezTo>
                      <a:pt x="7" y="10"/>
                      <a:pt x="10" y="6"/>
                      <a:pt x="12" y="9"/>
                    </a:cubicBezTo>
                    <a:cubicBezTo>
                      <a:pt x="14" y="10"/>
                      <a:pt x="16" y="9"/>
                      <a:pt x="17" y="10"/>
                    </a:cubicBezTo>
                    <a:cubicBezTo>
                      <a:pt x="16" y="11"/>
                      <a:pt x="12" y="11"/>
                      <a:pt x="10" y="10"/>
                    </a:cubicBezTo>
                    <a:cubicBezTo>
                      <a:pt x="8" y="11"/>
                      <a:pt x="6" y="12"/>
                      <a:pt x="5" y="11"/>
                    </a:cubicBezTo>
                    <a:cubicBezTo>
                      <a:pt x="3" y="10"/>
                      <a:pt x="2" y="9"/>
                      <a:pt x="2" y="8"/>
                    </a:cubicBezTo>
                    <a:cubicBezTo>
                      <a:pt x="2" y="6"/>
                      <a:pt x="2" y="4"/>
                      <a:pt x="3" y="4"/>
                    </a:cubicBezTo>
                    <a:cubicBezTo>
                      <a:pt x="4" y="4"/>
                      <a:pt x="4" y="5"/>
                      <a:pt x="4" y="5"/>
                    </a:cubicBezTo>
                    <a:cubicBezTo>
                      <a:pt x="4" y="4"/>
                      <a:pt x="6" y="4"/>
                      <a:pt x="5" y="3"/>
                    </a:cubicBezTo>
                    <a:cubicBezTo>
                      <a:pt x="4" y="2"/>
                      <a:pt x="2" y="2"/>
                      <a:pt x="0" y="2"/>
                    </a:cubicBezTo>
                    <a:cubicBezTo>
                      <a:pt x="0" y="1"/>
                      <a:pt x="2" y="1"/>
                      <a:pt x="3" y="0"/>
                    </a:cubicBezTo>
                    <a:cubicBezTo>
                      <a:pt x="4" y="0"/>
                      <a:pt x="6" y="0"/>
                      <a:pt x="7"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4" name="Freeform 940"/>
              <p:cNvSpPr>
                <a:spLocks/>
              </p:cNvSpPr>
              <p:nvPr/>
            </p:nvSpPr>
            <p:spPr bwMode="auto">
              <a:xfrm>
                <a:off x="2083" y="4311"/>
                <a:ext cx="39" cy="46"/>
              </a:xfrm>
              <a:custGeom>
                <a:avLst/>
                <a:gdLst/>
                <a:ahLst/>
                <a:cxnLst>
                  <a:cxn ang="0">
                    <a:pos x="4" y="2"/>
                  </a:cxn>
                  <a:cxn ang="0">
                    <a:pos x="4" y="6"/>
                  </a:cxn>
                  <a:cxn ang="0">
                    <a:pos x="4" y="4"/>
                  </a:cxn>
                  <a:cxn ang="0">
                    <a:pos x="2" y="2"/>
                  </a:cxn>
                  <a:cxn ang="0">
                    <a:pos x="0" y="2"/>
                  </a:cxn>
                  <a:cxn ang="0">
                    <a:pos x="1" y="0"/>
                  </a:cxn>
                  <a:cxn ang="0">
                    <a:pos x="4" y="2"/>
                  </a:cxn>
                </a:cxnLst>
                <a:rect l="0" t="0" r="r" b="b"/>
                <a:pathLst>
                  <a:path w="5" h="6">
                    <a:moveTo>
                      <a:pt x="4" y="2"/>
                    </a:moveTo>
                    <a:cubicBezTo>
                      <a:pt x="5" y="3"/>
                      <a:pt x="5" y="5"/>
                      <a:pt x="4" y="6"/>
                    </a:cubicBezTo>
                    <a:cubicBezTo>
                      <a:pt x="3" y="6"/>
                      <a:pt x="4" y="5"/>
                      <a:pt x="4" y="4"/>
                    </a:cubicBezTo>
                    <a:cubicBezTo>
                      <a:pt x="3" y="3"/>
                      <a:pt x="3" y="2"/>
                      <a:pt x="2" y="2"/>
                    </a:cubicBezTo>
                    <a:cubicBezTo>
                      <a:pt x="1" y="2"/>
                      <a:pt x="0" y="2"/>
                      <a:pt x="0" y="2"/>
                    </a:cubicBezTo>
                    <a:cubicBezTo>
                      <a:pt x="0" y="1"/>
                      <a:pt x="0" y="1"/>
                      <a:pt x="1" y="0"/>
                    </a:cubicBezTo>
                    <a:cubicBezTo>
                      <a:pt x="2" y="0"/>
                      <a:pt x="4" y="0"/>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5" name="Freeform 941"/>
              <p:cNvSpPr>
                <a:spLocks/>
              </p:cNvSpPr>
              <p:nvPr/>
            </p:nvSpPr>
            <p:spPr bwMode="auto">
              <a:xfrm>
                <a:off x="1723" y="4311"/>
                <a:ext cx="117" cy="68"/>
              </a:xfrm>
              <a:custGeom>
                <a:avLst/>
                <a:gdLst/>
                <a:ahLst/>
                <a:cxnLst>
                  <a:cxn ang="0">
                    <a:pos x="14" y="3"/>
                  </a:cxn>
                  <a:cxn ang="0">
                    <a:pos x="14" y="8"/>
                  </a:cxn>
                  <a:cxn ang="0">
                    <a:pos x="14" y="8"/>
                  </a:cxn>
                  <a:cxn ang="0">
                    <a:pos x="12" y="4"/>
                  </a:cxn>
                  <a:cxn ang="0">
                    <a:pos x="3" y="3"/>
                  </a:cxn>
                  <a:cxn ang="0">
                    <a:pos x="0" y="4"/>
                  </a:cxn>
                  <a:cxn ang="0">
                    <a:pos x="2" y="2"/>
                  </a:cxn>
                  <a:cxn ang="0">
                    <a:pos x="14" y="3"/>
                  </a:cxn>
                </a:cxnLst>
                <a:rect l="0" t="0" r="r" b="b"/>
                <a:pathLst>
                  <a:path w="15" h="9">
                    <a:moveTo>
                      <a:pt x="14" y="3"/>
                    </a:moveTo>
                    <a:cubicBezTo>
                      <a:pt x="15" y="4"/>
                      <a:pt x="15" y="7"/>
                      <a:pt x="14" y="8"/>
                    </a:cubicBezTo>
                    <a:cubicBezTo>
                      <a:pt x="14" y="9"/>
                      <a:pt x="14" y="8"/>
                      <a:pt x="14" y="8"/>
                    </a:cubicBezTo>
                    <a:cubicBezTo>
                      <a:pt x="14" y="6"/>
                      <a:pt x="14" y="4"/>
                      <a:pt x="12" y="4"/>
                    </a:cubicBezTo>
                    <a:cubicBezTo>
                      <a:pt x="9" y="2"/>
                      <a:pt x="6" y="1"/>
                      <a:pt x="3" y="3"/>
                    </a:cubicBezTo>
                    <a:cubicBezTo>
                      <a:pt x="2" y="4"/>
                      <a:pt x="1" y="6"/>
                      <a:pt x="0" y="4"/>
                    </a:cubicBezTo>
                    <a:cubicBezTo>
                      <a:pt x="1" y="4"/>
                      <a:pt x="2" y="3"/>
                      <a:pt x="2" y="2"/>
                    </a:cubicBezTo>
                    <a:cubicBezTo>
                      <a:pt x="6" y="0"/>
                      <a:pt x="11" y="1"/>
                      <a:pt x="1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6" name="Freeform 942"/>
              <p:cNvSpPr>
                <a:spLocks/>
              </p:cNvSpPr>
              <p:nvPr/>
            </p:nvSpPr>
            <p:spPr bwMode="auto">
              <a:xfrm>
                <a:off x="2693" y="4334"/>
                <a:ext cx="94" cy="151"/>
              </a:xfrm>
              <a:custGeom>
                <a:avLst/>
                <a:gdLst/>
                <a:ahLst/>
                <a:cxnLst>
                  <a:cxn ang="0">
                    <a:pos x="10" y="7"/>
                  </a:cxn>
                  <a:cxn ang="0">
                    <a:pos x="12" y="10"/>
                  </a:cxn>
                  <a:cxn ang="0">
                    <a:pos x="11" y="20"/>
                  </a:cxn>
                  <a:cxn ang="0">
                    <a:pos x="9" y="20"/>
                  </a:cxn>
                  <a:cxn ang="0">
                    <a:pos x="9" y="19"/>
                  </a:cxn>
                  <a:cxn ang="0">
                    <a:pos x="10" y="17"/>
                  </a:cxn>
                  <a:cxn ang="0">
                    <a:pos x="9" y="8"/>
                  </a:cxn>
                  <a:cxn ang="0">
                    <a:pos x="7" y="6"/>
                  </a:cxn>
                  <a:cxn ang="0">
                    <a:pos x="4" y="3"/>
                  </a:cxn>
                  <a:cxn ang="0">
                    <a:pos x="0" y="4"/>
                  </a:cxn>
                  <a:cxn ang="0">
                    <a:pos x="4" y="0"/>
                  </a:cxn>
                  <a:cxn ang="0">
                    <a:pos x="10" y="7"/>
                  </a:cxn>
                </a:cxnLst>
                <a:rect l="0" t="0" r="r" b="b"/>
                <a:pathLst>
                  <a:path w="12" h="20">
                    <a:moveTo>
                      <a:pt x="10" y="7"/>
                    </a:moveTo>
                    <a:cubicBezTo>
                      <a:pt x="11" y="8"/>
                      <a:pt x="11" y="9"/>
                      <a:pt x="12" y="10"/>
                    </a:cubicBezTo>
                    <a:cubicBezTo>
                      <a:pt x="11" y="13"/>
                      <a:pt x="11" y="17"/>
                      <a:pt x="11" y="20"/>
                    </a:cubicBezTo>
                    <a:cubicBezTo>
                      <a:pt x="10" y="20"/>
                      <a:pt x="10" y="20"/>
                      <a:pt x="9" y="20"/>
                    </a:cubicBezTo>
                    <a:cubicBezTo>
                      <a:pt x="9" y="20"/>
                      <a:pt x="9" y="19"/>
                      <a:pt x="9" y="19"/>
                    </a:cubicBezTo>
                    <a:cubicBezTo>
                      <a:pt x="10" y="19"/>
                      <a:pt x="10" y="18"/>
                      <a:pt x="10" y="17"/>
                    </a:cubicBezTo>
                    <a:cubicBezTo>
                      <a:pt x="9" y="15"/>
                      <a:pt x="10" y="11"/>
                      <a:pt x="9" y="8"/>
                    </a:cubicBezTo>
                    <a:cubicBezTo>
                      <a:pt x="9" y="7"/>
                      <a:pt x="8" y="7"/>
                      <a:pt x="7" y="6"/>
                    </a:cubicBezTo>
                    <a:cubicBezTo>
                      <a:pt x="7" y="5"/>
                      <a:pt x="6" y="3"/>
                      <a:pt x="4" y="3"/>
                    </a:cubicBezTo>
                    <a:cubicBezTo>
                      <a:pt x="3" y="3"/>
                      <a:pt x="2" y="5"/>
                      <a:pt x="0" y="4"/>
                    </a:cubicBezTo>
                    <a:cubicBezTo>
                      <a:pt x="0" y="2"/>
                      <a:pt x="2" y="1"/>
                      <a:pt x="4" y="0"/>
                    </a:cubicBezTo>
                    <a:cubicBezTo>
                      <a:pt x="8" y="0"/>
                      <a:pt x="7" y="6"/>
                      <a:pt x="10" y="7"/>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7" name="Freeform 943"/>
              <p:cNvSpPr>
                <a:spLocks/>
              </p:cNvSpPr>
              <p:nvPr/>
            </p:nvSpPr>
            <p:spPr bwMode="auto">
              <a:xfrm>
                <a:off x="995" y="4311"/>
                <a:ext cx="141" cy="76"/>
              </a:xfrm>
              <a:custGeom>
                <a:avLst/>
                <a:gdLst/>
                <a:ahLst/>
                <a:cxnLst>
                  <a:cxn ang="0">
                    <a:pos x="12" y="1"/>
                  </a:cxn>
                  <a:cxn ang="0">
                    <a:pos x="15" y="9"/>
                  </a:cxn>
                  <a:cxn ang="0">
                    <a:pos x="13" y="9"/>
                  </a:cxn>
                  <a:cxn ang="0">
                    <a:pos x="14" y="6"/>
                  </a:cxn>
                  <a:cxn ang="0">
                    <a:pos x="11" y="2"/>
                  </a:cxn>
                  <a:cxn ang="0">
                    <a:pos x="4" y="2"/>
                  </a:cxn>
                  <a:cxn ang="0">
                    <a:pos x="0" y="5"/>
                  </a:cxn>
                  <a:cxn ang="0">
                    <a:pos x="1" y="4"/>
                  </a:cxn>
                  <a:cxn ang="0">
                    <a:pos x="5" y="0"/>
                  </a:cxn>
                  <a:cxn ang="0">
                    <a:pos x="12" y="1"/>
                  </a:cxn>
                </a:cxnLst>
                <a:rect l="0" t="0" r="r" b="b"/>
                <a:pathLst>
                  <a:path w="18" h="10">
                    <a:moveTo>
                      <a:pt x="12" y="1"/>
                    </a:moveTo>
                    <a:cubicBezTo>
                      <a:pt x="13" y="4"/>
                      <a:pt x="18" y="6"/>
                      <a:pt x="15" y="9"/>
                    </a:cubicBezTo>
                    <a:cubicBezTo>
                      <a:pt x="14" y="9"/>
                      <a:pt x="13" y="10"/>
                      <a:pt x="13" y="9"/>
                    </a:cubicBezTo>
                    <a:cubicBezTo>
                      <a:pt x="12" y="8"/>
                      <a:pt x="16" y="8"/>
                      <a:pt x="14" y="6"/>
                    </a:cubicBezTo>
                    <a:cubicBezTo>
                      <a:pt x="12" y="5"/>
                      <a:pt x="12" y="3"/>
                      <a:pt x="11" y="2"/>
                    </a:cubicBezTo>
                    <a:lnTo>
                      <a:pt x="4" y="2"/>
                    </a:lnTo>
                    <a:cubicBezTo>
                      <a:pt x="3" y="4"/>
                      <a:pt x="2" y="5"/>
                      <a:pt x="0" y="5"/>
                    </a:cubicBezTo>
                    <a:cubicBezTo>
                      <a:pt x="0" y="4"/>
                      <a:pt x="1" y="4"/>
                      <a:pt x="1" y="4"/>
                    </a:cubicBezTo>
                    <a:cubicBezTo>
                      <a:pt x="3" y="3"/>
                      <a:pt x="3" y="0"/>
                      <a:pt x="5" y="0"/>
                    </a:cubicBezTo>
                    <a:cubicBezTo>
                      <a:pt x="7" y="1"/>
                      <a:pt x="10" y="0"/>
                      <a:pt x="12"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8" name="Freeform 944"/>
              <p:cNvSpPr>
                <a:spLocks/>
              </p:cNvSpPr>
              <p:nvPr/>
            </p:nvSpPr>
            <p:spPr bwMode="auto">
              <a:xfrm>
                <a:off x="1128" y="4319"/>
                <a:ext cx="188" cy="91"/>
              </a:xfrm>
              <a:custGeom>
                <a:avLst/>
                <a:gdLst/>
                <a:ahLst/>
                <a:cxnLst>
                  <a:cxn ang="0">
                    <a:pos x="6" y="3"/>
                  </a:cxn>
                  <a:cxn ang="0">
                    <a:pos x="5" y="8"/>
                  </a:cxn>
                  <a:cxn ang="0">
                    <a:pos x="4" y="9"/>
                  </a:cxn>
                  <a:cxn ang="0">
                    <a:pos x="8" y="9"/>
                  </a:cxn>
                  <a:cxn ang="0">
                    <a:pos x="10" y="6"/>
                  </a:cxn>
                  <a:cxn ang="0">
                    <a:pos x="13" y="2"/>
                  </a:cxn>
                  <a:cxn ang="0">
                    <a:pos x="17" y="1"/>
                  </a:cxn>
                  <a:cxn ang="0">
                    <a:pos x="21" y="3"/>
                  </a:cxn>
                  <a:cxn ang="0">
                    <a:pos x="22" y="9"/>
                  </a:cxn>
                  <a:cxn ang="0">
                    <a:pos x="21" y="9"/>
                  </a:cxn>
                  <a:cxn ang="0">
                    <a:pos x="21" y="7"/>
                  </a:cxn>
                  <a:cxn ang="0">
                    <a:pos x="14" y="2"/>
                  </a:cxn>
                  <a:cxn ang="0">
                    <a:pos x="8" y="10"/>
                  </a:cxn>
                  <a:cxn ang="0">
                    <a:pos x="3" y="10"/>
                  </a:cxn>
                  <a:cxn ang="0">
                    <a:pos x="3" y="7"/>
                  </a:cxn>
                  <a:cxn ang="0">
                    <a:pos x="5" y="6"/>
                  </a:cxn>
                  <a:cxn ang="0">
                    <a:pos x="3" y="2"/>
                  </a:cxn>
                  <a:cxn ang="0">
                    <a:pos x="0" y="1"/>
                  </a:cxn>
                  <a:cxn ang="0">
                    <a:pos x="1" y="0"/>
                  </a:cxn>
                  <a:cxn ang="0">
                    <a:pos x="6" y="3"/>
                  </a:cxn>
                </a:cxnLst>
                <a:rect l="0" t="0" r="r" b="b"/>
                <a:pathLst>
                  <a:path w="24" h="12">
                    <a:moveTo>
                      <a:pt x="6" y="3"/>
                    </a:moveTo>
                    <a:cubicBezTo>
                      <a:pt x="6" y="5"/>
                      <a:pt x="6" y="6"/>
                      <a:pt x="5" y="8"/>
                    </a:cubicBezTo>
                    <a:cubicBezTo>
                      <a:pt x="5" y="9"/>
                      <a:pt x="3" y="8"/>
                      <a:pt x="4" y="9"/>
                    </a:cubicBezTo>
                    <a:cubicBezTo>
                      <a:pt x="5" y="9"/>
                      <a:pt x="6" y="9"/>
                      <a:pt x="8" y="9"/>
                    </a:cubicBezTo>
                    <a:cubicBezTo>
                      <a:pt x="7" y="7"/>
                      <a:pt x="9" y="7"/>
                      <a:pt x="10" y="6"/>
                    </a:cubicBezTo>
                    <a:cubicBezTo>
                      <a:pt x="11" y="5"/>
                      <a:pt x="11" y="3"/>
                      <a:pt x="13" y="2"/>
                    </a:cubicBezTo>
                    <a:cubicBezTo>
                      <a:pt x="14" y="1"/>
                      <a:pt x="15" y="1"/>
                      <a:pt x="17" y="1"/>
                    </a:cubicBezTo>
                    <a:cubicBezTo>
                      <a:pt x="17" y="3"/>
                      <a:pt x="20" y="2"/>
                      <a:pt x="21" y="3"/>
                    </a:cubicBezTo>
                    <a:cubicBezTo>
                      <a:pt x="21" y="5"/>
                      <a:pt x="24" y="7"/>
                      <a:pt x="22" y="9"/>
                    </a:cubicBezTo>
                    <a:lnTo>
                      <a:pt x="21" y="9"/>
                    </a:lnTo>
                    <a:cubicBezTo>
                      <a:pt x="21" y="9"/>
                      <a:pt x="22" y="8"/>
                      <a:pt x="21" y="7"/>
                    </a:cubicBezTo>
                    <a:cubicBezTo>
                      <a:pt x="20" y="4"/>
                      <a:pt x="16" y="4"/>
                      <a:pt x="14" y="2"/>
                    </a:cubicBezTo>
                    <a:cubicBezTo>
                      <a:pt x="11" y="4"/>
                      <a:pt x="11" y="8"/>
                      <a:pt x="8" y="10"/>
                    </a:cubicBezTo>
                    <a:cubicBezTo>
                      <a:pt x="6" y="10"/>
                      <a:pt x="4" y="12"/>
                      <a:pt x="3" y="10"/>
                    </a:cubicBezTo>
                    <a:cubicBezTo>
                      <a:pt x="3" y="9"/>
                      <a:pt x="2" y="8"/>
                      <a:pt x="3" y="7"/>
                    </a:cubicBezTo>
                    <a:cubicBezTo>
                      <a:pt x="4" y="8"/>
                      <a:pt x="4" y="7"/>
                      <a:pt x="5" y="6"/>
                    </a:cubicBezTo>
                    <a:cubicBezTo>
                      <a:pt x="6" y="4"/>
                      <a:pt x="4" y="3"/>
                      <a:pt x="3" y="2"/>
                    </a:cubicBezTo>
                    <a:cubicBezTo>
                      <a:pt x="2" y="1"/>
                      <a:pt x="2" y="1"/>
                      <a:pt x="0" y="1"/>
                    </a:cubicBezTo>
                    <a:cubicBezTo>
                      <a:pt x="0" y="0"/>
                      <a:pt x="1" y="0"/>
                      <a:pt x="1" y="0"/>
                    </a:cubicBezTo>
                    <a:cubicBezTo>
                      <a:pt x="3" y="0"/>
                      <a:pt x="6" y="0"/>
                      <a:pt x="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69" name="Freeform 945"/>
              <p:cNvSpPr>
                <a:spLocks/>
              </p:cNvSpPr>
              <p:nvPr/>
            </p:nvSpPr>
            <p:spPr bwMode="auto">
              <a:xfrm>
                <a:off x="2896" y="4341"/>
                <a:ext cx="24" cy="38"/>
              </a:xfrm>
              <a:custGeom>
                <a:avLst/>
                <a:gdLst/>
                <a:ahLst/>
                <a:cxnLst>
                  <a:cxn ang="0">
                    <a:pos x="3" y="4"/>
                  </a:cxn>
                  <a:cxn ang="0">
                    <a:pos x="3" y="5"/>
                  </a:cxn>
                  <a:cxn ang="0">
                    <a:pos x="1" y="4"/>
                  </a:cxn>
                  <a:cxn ang="0">
                    <a:pos x="0" y="0"/>
                  </a:cxn>
                  <a:cxn ang="0">
                    <a:pos x="3" y="4"/>
                  </a:cxn>
                </a:cxnLst>
                <a:rect l="0" t="0" r="r" b="b"/>
                <a:pathLst>
                  <a:path w="3" h="5">
                    <a:moveTo>
                      <a:pt x="3" y="4"/>
                    </a:moveTo>
                    <a:lnTo>
                      <a:pt x="3" y="5"/>
                    </a:lnTo>
                    <a:cubicBezTo>
                      <a:pt x="2" y="5"/>
                      <a:pt x="2" y="4"/>
                      <a:pt x="1" y="4"/>
                    </a:cubicBezTo>
                    <a:cubicBezTo>
                      <a:pt x="0" y="3"/>
                      <a:pt x="0" y="1"/>
                      <a:pt x="0" y="0"/>
                    </a:cubicBezTo>
                    <a:cubicBezTo>
                      <a:pt x="2" y="1"/>
                      <a:pt x="1" y="4"/>
                      <a:pt x="3"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0" name="Freeform 946"/>
              <p:cNvSpPr>
                <a:spLocks/>
              </p:cNvSpPr>
              <p:nvPr/>
            </p:nvSpPr>
            <p:spPr bwMode="auto">
              <a:xfrm>
                <a:off x="2513" y="4349"/>
                <a:ext cx="125" cy="212"/>
              </a:xfrm>
              <a:custGeom>
                <a:avLst/>
                <a:gdLst/>
                <a:ahLst/>
                <a:cxnLst>
                  <a:cxn ang="0">
                    <a:pos x="6" y="0"/>
                  </a:cxn>
                  <a:cxn ang="0">
                    <a:pos x="6" y="1"/>
                  </a:cxn>
                  <a:cxn ang="0">
                    <a:pos x="3" y="3"/>
                  </a:cxn>
                  <a:cxn ang="0">
                    <a:pos x="3" y="5"/>
                  </a:cxn>
                  <a:cxn ang="0">
                    <a:pos x="7" y="11"/>
                  </a:cxn>
                  <a:cxn ang="0">
                    <a:pos x="7" y="14"/>
                  </a:cxn>
                  <a:cxn ang="0">
                    <a:pos x="13" y="16"/>
                  </a:cxn>
                  <a:cxn ang="0">
                    <a:pos x="15" y="24"/>
                  </a:cxn>
                  <a:cxn ang="0">
                    <a:pos x="14" y="27"/>
                  </a:cxn>
                  <a:cxn ang="0">
                    <a:pos x="13" y="27"/>
                  </a:cxn>
                  <a:cxn ang="0">
                    <a:pos x="12" y="26"/>
                  </a:cxn>
                  <a:cxn ang="0">
                    <a:pos x="13" y="25"/>
                  </a:cxn>
                  <a:cxn ang="0">
                    <a:pos x="11" y="17"/>
                  </a:cxn>
                  <a:cxn ang="0">
                    <a:pos x="7" y="16"/>
                  </a:cxn>
                  <a:cxn ang="0">
                    <a:pos x="4" y="19"/>
                  </a:cxn>
                  <a:cxn ang="0">
                    <a:pos x="1" y="18"/>
                  </a:cxn>
                  <a:cxn ang="0">
                    <a:pos x="1" y="18"/>
                  </a:cxn>
                  <a:cxn ang="0">
                    <a:pos x="4" y="18"/>
                  </a:cxn>
                  <a:cxn ang="0">
                    <a:pos x="6" y="13"/>
                  </a:cxn>
                  <a:cxn ang="0">
                    <a:pos x="1" y="7"/>
                  </a:cxn>
                  <a:cxn ang="0">
                    <a:pos x="1" y="2"/>
                  </a:cxn>
                  <a:cxn ang="0">
                    <a:pos x="4" y="0"/>
                  </a:cxn>
                  <a:cxn ang="0">
                    <a:pos x="6" y="0"/>
                  </a:cxn>
                </a:cxnLst>
                <a:rect l="0" t="0" r="r" b="b"/>
                <a:pathLst>
                  <a:path w="16" h="28">
                    <a:moveTo>
                      <a:pt x="6" y="0"/>
                    </a:moveTo>
                    <a:lnTo>
                      <a:pt x="6" y="1"/>
                    </a:lnTo>
                    <a:cubicBezTo>
                      <a:pt x="5" y="0"/>
                      <a:pt x="4" y="1"/>
                      <a:pt x="3" y="3"/>
                    </a:cubicBezTo>
                    <a:cubicBezTo>
                      <a:pt x="3" y="4"/>
                      <a:pt x="3" y="4"/>
                      <a:pt x="3" y="5"/>
                    </a:cubicBezTo>
                    <a:cubicBezTo>
                      <a:pt x="4" y="7"/>
                      <a:pt x="8" y="7"/>
                      <a:pt x="7" y="11"/>
                    </a:cubicBezTo>
                    <a:cubicBezTo>
                      <a:pt x="6" y="12"/>
                      <a:pt x="7" y="13"/>
                      <a:pt x="7" y="14"/>
                    </a:cubicBezTo>
                    <a:cubicBezTo>
                      <a:pt x="8" y="16"/>
                      <a:pt x="11" y="15"/>
                      <a:pt x="13" y="16"/>
                    </a:cubicBezTo>
                    <a:cubicBezTo>
                      <a:pt x="16" y="18"/>
                      <a:pt x="13" y="21"/>
                      <a:pt x="15" y="24"/>
                    </a:cubicBezTo>
                    <a:cubicBezTo>
                      <a:pt x="15" y="25"/>
                      <a:pt x="15" y="26"/>
                      <a:pt x="14" y="27"/>
                    </a:cubicBezTo>
                    <a:cubicBezTo>
                      <a:pt x="14" y="27"/>
                      <a:pt x="13" y="28"/>
                      <a:pt x="13" y="27"/>
                    </a:cubicBezTo>
                    <a:lnTo>
                      <a:pt x="12" y="26"/>
                    </a:lnTo>
                    <a:cubicBezTo>
                      <a:pt x="12" y="26"/>
                      <a:pt x="13" y="26"/>
                      <a:pt x="13" y="25"/>
                    </a:cubicBezTo>
                    <a:cubicBezTo>
                      <a:pt x="14" y="22"/>
                      <a:pt x="12" y="20"/>
                      <a:pt x="11" y="17"/>
                    </a:cubicBezTo>
                    <a:cubicBezTo>
                      <a:pt x="10" y="16"/>
                      <a:pt x="8" y="18"/>
                      <a:pt x="7" y="16"/>
                    </a:cubicBezTo>
                    <a:cubicBezTo>
                      <a:pt x="7" y="18"/>
                      <a:pt x="5" y="18"/>
                      <a:pt x="4" y="19"/>
                    </a:cubicBezTo>
                    <a:cubicBezTo>
                      <a:pt x="3" y="20"/>
                      <a:pt x="2" y="19"/>
                      <a:pt x="1" y="18"/>
                    </a:cubicBezTo>
                    <a:lnTo>
                      <a:pt x="1" y="18"/>
                    </a:lnTo>
                    <a:cubicBezTo>
                      <a:pt x="2" y="18"/>
                      <a:pt x="3" y="18"/>
                      <a:pt x="4" y="18"/>
                    </a:cubicBezTo>
                    <a:cubicBezTo>
                      <a:pt x="5" y="16"/>
                      <a:pt x="6" y="14"/>
                      <a:pt x="6" y="13"/>
                    </a:cubicBezTo>
                    <a:cubicBezTo>
                      <a:pt x="6" y="10"/>
                      <a:pt x="3" y="8"/>
                      <a:pt x="1" y="7"/>
                    </a:cubicBezTo>
                    <a:cubicBezTo>
                      <a:pt x="0" y="6"/>
                      <a:pt x="1" y="3"/>
                      <a:pt x="1" y="2"/>
                    </a:cubicBezTo>
                    <a:cubicBezTo>
                      <a:pt x="2" y="1"/>
                      <a:pt x="3" y="0"/>
                      <a:pt x="4" y="0"/>
                    </a:cubicBezTo>
                    <a:cubicBezTo>
                      <a:pt x="5" y="0"/>
                      <a:pt x="6" y="0"/>
                      <a:pt x="6"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1" name="Freeform 947"/>
              <p:cNvSpPr>
                <a:spLocks/>
              </p:cNvSpPr>
              <p:nvPr/>
            </p:nvSpPr>
            <p:spPr bwMode="auto">
              <a:xfrm>
                <a:off x="1324" y="4334"/>
                <a:ext cx="31" cy="53"/>
              </a:xfrm>
              <a:custGeom>
                <a:avLst/>
                <a:gdLst/>
                <a:ahLst/>
                <a:cxnLst>
                  <a:cxn ang="0">
                    <a:pos x="4" y="3"/>
                  </a:cxn>
                  <a:cxn ang="0">
                    <a:pos x="2" y="7"/>
                  </a:cxn>
                  <a:cxn ang="0">
                    <a:pos x="1" y="7"/>
                  </a:cxn>
                  <a:cxn ang="0">
                    <a:pos x="1" y="2"/>
                  </a:cxn>
                  <a:cxn ang="0">
                    <a:pos x="0" y="0"/>
                  </a:cxn>
                  <a:cxn ang="0">
                    <a:pos x="4" y="3"/>
                  </a:cxn>
                </a:cxnLst>
                <a:rect l="0" t="0" r="r" b="b"/>
                <a:pathLst>
                  <a:path w="4" h="7">
                    <a:moveTo>
                      <a:pt x="4" y="3"/>
                    </a:moveTo>
                    <a:cubicBezTo>
                      <a:pt x="3" y="4"/>
                      <a:pt x="2" y="5"/>
                      <a:pt x="2" y="7"/>
                    </a:cubicBezTo>
                    <a:cubicBezTo>
                      <a:pt x="2" y="7"/>
                      <a:pt x="1" y="7"/>
                      <a:pt x="1" y="7"/>
                    </a:cubicBezTo>
                    <a:cubicBezTo>
                      <a:pt x="0" y="5"/>
                      <a:pt x="3" y="4"/>
                      <a:pt x="1" y="2"/>
                    </a:cubicBezTo>
                    <a:cubicBezTo>
                      <a:pt x="1" y="1"/>
                      <a:pt x="0" y="1"/>
                      <a:pt x="0" y="0"/>
                    </a:cubicBezTo>
                    <a:cubicBezTo>
                      <a:pt x="1" y="1"/>
                      <a:pt x="4" y="1"/>
                      <a:pt x="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2" name="Freeform 948"/>
              <p:cNvSpPr>
                <a:spLocks/>
              </p:cNvSpPr>
              <p:nvPr/>
            </p:nvSpPr>
            <p:spPr bwMode="auto">
              <a:xfrm>
                <a:off x="1965" y="4341"/>
                <a:ext cx="149" cy="99"/>
              </a:xfrm>
              <a:custGeom>
                <a:avLst/>
                <a:gdLst/>
                <a:ahLst/>
                <a:cxnLst>
                  <a:cxn ang="0">
                    <a:pos x="13" y="4"/>
                  </a:cxn>
                  <a:cxn ang="0">
                    <a:pos x="14" y="8"/>
                  </a:cxn>
                  <a:cxn ang="0">
                    <a:pos x="12" y="11"/>
                  </a:cxn>
                  <a:cxn ang="0">
                    <a:pos x="15" y="10"/>
                  </a:cxn>
                  <a:cxn ang="0">
                    <a:pos x="17" y="7"/>
                  </a:cxn>
                  <a:cxn ang="0">
                    <a:pos x="17" y="5"/>
                  </a:cxn>
                  <a:cxn ang="0">
                    <a:pos x="19" y="7"/>
                  </a:cxn>
                  <a:cxn ang="0">
                    <a:pos x="18" y="10"/>
                  </a:cxn>
                  <a:cxn ang="0">
                    <a:pos x="10" y="12"/>
                  </a:cxn>
                  <a:cxn ang="0">
                    <a:pos x="12" y="6"/>
                  </a:cxn>
                  <a:cxn ang="0">
                    <a:pos x="7" y="2"/>
                  </a:cxn>
                  <a:cxn ang="0">
                    <a:pos x="1" y="5"/>
                  </a:cxn>
                  <a:cxn ang="0">
                    <a:pos x="2" y="3"/>
                  </a:cxn>
                  <a:cxn ang="0">
                    <a:pos x="13" y="4"/>
                  </a:cxn>
                </a:cxnLst>
                <a:rect l="0" t="0" r="r" b="b"/>
                <a:pathLst>
                  <a:path w="19" h="13">
                    <a:moveTo>
                      <a:pt x="13" y="4"/>
                    </a:moveTo>
                    <a:cubicBezTo>
                      <a:pt x="14" y="5"/>
                      <a:pt x="14" y="6"/>
                      <a:pt x="14" y="8"/>
                    </a:cubicBezTo>
                    <a:cubicBezTo>
                      <a:pt x="13" y="9"/>
                      <a:pt x="13" y="10"/>
                      <a:pt x="12" y="11"/>
                    </a:cubicBezTo>
                    <a:cubicBezTo>
                      <a:pt x="13" y="11"/>
                      <a:pt x="14" y="11"/>
                      <a:pt x="15" y="10"/>
                    </a:cubicBezTo>
                    <a:cubicBezTo>
                      <a:pt x="16" y="9"/>
                      <a:pt x="18" y="8"/>
                      <a:pt x="17" y="7"/>
                    </a:cubicBezTo>
                    <a:cubicBezTo>
                      <a:pt x="17" y="6"/>
                      <a:pt x="17" y="6"/>
                      <a:pt x="17" y="5"/>
                    </a:cubicBezTo>
                    <a:cubicBezTo>
                      <a:pt x="18" y="5"/>
                      <a:pt x="18" y="6"/>
                      <a:pt x="19" y="7"/>
                    </a:cubicBezTo>
                    <a:cubicBezTo>
                      <a:pt x="19" y="8"/>
                      <a:pt x="18" y="9"/>
                      <a:pt x="18" y="10"/>
                    </a:cubicBezTo>
                    <a:cubicBezTo>
                      <a:pt x="16" y="12"/>
                      <a:pt x="13" y="13"/>
                      <a:pt x="10" y="12"/>
                    </a:cubicBezTo>
                    <a:cubicBezTo>
                      <a:pt x="11" y="10"/>
                      <a:pt x="14" y="8"/>
                      <a:pt x="12" y="6"/>
                    </a:cubicBezTo>
                    <a:cubicBezTo>
                      <a:pt x="11" y="4"/>
                      <a:pt x="9" y="2"/>
                      <a:pt x="7" y="2"/>
                    </a:cubicBezTo>
                    <a:cubicBezTo>
                      <a:pt x="5" y="2"/>
                      <a:pt x="4" y="4"/>
                      <a:pt x="1" y="5"/>
                    </a:cubicBezTo>
                    <a:cubicBezTo>
                      <a:pt x="0" y="4"/>
                      <a:pt x="2" y="3"/>
                      <a:pt x="2" y="3"/>
                    </a:cubicBezTo>
                    <a:cubicBezTo>
                      <a:pt x="5" y="0"/>
                      <a:pt x="10" y="1"/>
                      <a:pt x="13"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3" name="Freeform 949"/>
              <p:cNvSpPr>
                <a:spLocks/>
              </p:cNvSpPr>
              <p:nvPr/>
            </p:nvSpPr>
            <p:spPr bwMode="auto">
              <a:xfrm>
                <a:off x="2810" y="4357"/>
                <a:ext cx="102" cy="128"/>
              </a:xfrm>
              <a:custGeom>
                <a:avLst/>
                <a:gdLst/>
                <a:ahLst/>
                <a:cxnLst>
                  <a:cxn ang="0">
                    <a:pos x="8" y="4"/>
                  </a:cxn>
                  <a:cxn ang="0">
                    <a:pos x="11" y="8"/>
                  </a:cxn>
                  <a:cxn ang="0">
                    <a:pos x="13" y="11"/>
                  </a:cxn>
                  <a:cxn ang="0">
                    <a:pos x="12" y="17"/>
                  </a:cxn>
                  <a:cxn ang="0">
                    <a:pos x="12" y="15"/>
                  </a:cxn>
                  <a:cxn ang="0">
                    <a:pos x="11" y="10"/>
                  </a:cxn>
                  <a:cxn ang="0">
                    <a:pos x="7" y="5"/>
                  </a:cxn>
                  <a:cxn ang="0">
                    <a:pos x="3" y="3"/>
                  </a:cxn>
                  <a:cxn ang="0">
                    <a:pos x="1" y="3"/>
                  </a:cxn>
                  <a:cxn ang="0">
                    <a:pos x="3" y="0"/>
                  </a:cxn>
                  <a:cxn ang="0">
                    <a:pos x="7" y="2"/>
                  </a:cxn>
                  <a:cxn ang="0">
                    <a:pos x="8" y="4"/>
                  </a:cxn>
                </a:cxnLst>
                <a:rect l="0" t="0" r="r" b="b"/>
                <a:pathLst>
                  <a:path w="13" h="17">
                    <a:moveTo>
                      <a:pt x="8" y="4"/>
                    </a:moveTo>
                    <a:cubicBezTo>
                      <a:pt x="8" y="5"/>
                      <a:pt x="9" y="7"/>
                      <a:pt x="11" y="8"/>
                    </a:cubicBezTo>
                    <a:cubicBezTo>
                      <a:pt x="13" y="9"/>
                      <a:pt x="13" y="10"/>
                      <a:pt x="13" y="11"/>
                    </a:cubicBezTo>
                    <a:cubicBezTo>
                      <a:pt x="12" y="13"/>
                      <a:pt x="13" y="16"/>
                      <a:pt x="12" y="17"/>
                    </a:cubicBezTo>
                    <a:cubicBezTo>
                      <a:pt x="11" y="17"/>
                      <a:pt x="12" y="16"/>
                      <a:pt x="12" y="15"/>
                    </a:cubicBezTo>
                    <a:cubicBezTo>
                      <a:pt x="11" y="13"/>
                      <a:pt x="12" y="12"/>
                      <a:pt x="11" y="10"/>
                    </a:cubicBezTo>
                    <a:cubicBezTo>
                      <a:pt x="9" y="8"/>
                      <a:pt x="7" y="7"/>
                      <a:pt x="7" y="5"/>
                    </a:cubicBezTo>
                    <a:cubicBezTo>
                      <a:pt x="6" y="4"/>
                      <a:pt x="4" y="1"/>
                      <a:pt x="3" y="3"/>
                    </a:cubicBezTo>
                    <a:cubicBezTo>
                      <a:pt x="2" y="3"/>
                      <a:pt x="2" y="3"/>
                      <a:pt x="1" y="3"/>
                    </a:cubicBezTo>
                    <a:cubicBezTo>
                      <a:pt x="0" y="2"/>
                      <a:pt x="2" y="1"/>
                      <a:pt x="3" y="0"/>
                    </a:cubicBezTo>
                    <a:cubicBezTo>
                      <a:pt x="5" y="0"/>
                      <a:pt x="6" y="1"/>
                      <a:pt x="7" y="2"/>
                    </a:cubicBezTo>
                    <a:lnTo>
                      <a:pt x="8" y="4"/>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4" name="Freeform 950"/>
              <p:cNvSpPr>
                <a:spLocks/>
              </p:cNvSpPr>
              <p:nvPr/>
            </p:nvSpPr>
            <p:spPr bwMode="auto">
              <a:xfrm>
                <a:off x="1034" y="4349"/>
                <a:ext cx="55" cy="53"/>
              </a:xfrm>
              <a:custGeom>
                <a:avLst/>
                <a:gdLst/>
                <a:ahLst/>
                <a:cxnLst>
                  <a:cxn ang="0">
                    <a:pos x="7" y="1"/>
                  </a:cxn>
                  <a:cxn ang="0">
                    <a:pos x="3" y="3"/>
                  </a:cxn>
                  <a:cxn ang="0">
                    <a:pos x="2" y="6"/>
                  </a:cxn>
                  <a:cxn ang="0">
                    <a:pos x="1" y="7"/>
                  </a:cxn>
                  <a:cxn ang="0">
                    <a:pos x="1" y="3"/>
                  </a:cxn>
                  <a:cxn ang="0">
                    <a:pos x="5" y="0"/>
                  </a:cxn>
                  <a:cxn ang="0">
                    <a:pos x="7" y="1"/>
                  </a:cxn>
                </a:cxnLst>
                <a:rect l="0" t="0" r="r" b="b"/>
                <a:pathLst>
                  <a:path w="7" h="7">
                    <a:moveTo>
                      <a:pt x="7" y="1"/>
                    </a:moveTo>
                    <a:cubicBezTo>
                      <a:pt x="7" y="3"/>
                      <a:pt x="4" y="2"/>
                      <a:pt x="3" y="3"/>
                    </a:cubicBezTo>
                    <a:cubicBezTo>
                      <a:pt x="2" y="4"/>
                      <a:pt x="1" y="5"/>
                      <a:pt x="2" y="6"/>
                    </a:cubicBezTo>
                    <a:lnTo>
                      <a:pt x="1" y="7"/>
                    </a:lnTo>
                    <a:cubicBezTo>
                      <a:pt x="0" y="6"/>
                      <a:pt x="0" y="4"/>
                      <a:pt x="1" y="3"/>
                    </a:cubicBezTo>
                    <a:cubicBezTo>
                      <a:pt x="1" y="1"/>
                      <a:pt x="4" y="1"/>
                      <a:pt x="5" y="0"/>
                    </a:cubicBezTo>
                    <a:cubicBezTo>
                      <a:pt x="6" y="0"/>
                      <a:pt x="7" y="0"/>
                      <a:pt x="7"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5" name="Freeform 951"/>
              <p:cNvSpPr>
                <a:spLocks/>
              </p:cNvSpPr>
              <p:nvPr/>
            </p:nvSpPr>
            <p:spPr bwMode="auto">
              <a:xfrm>
                <a:off x="3741" y="4395"/>
                <a:ext cx="110" cy="143"/>
              </a:xfrm>
              <a:custGeom>
                <a:avLst/>
                <a:gdLst/>
                <a:ahLst/>
                <a:cxnLst>
                  <a:cxn ang="0">
                    <a:pos x="5" y="7"/>
                  </a:cxn>
                  <a:cxn ang="0">
                    <a:pos x="10" y="13"/>
                  </a:cxn>
                  <a:cxn ang="0">
                    <a:pos x="14" y="19"/>
                  </a:cxn>
                  <a:cxn ang="0">
                    <a:pos x="13" y="18"/>
                  </a:cxn>
                  <a:cxn ang="0">
                    <a:pos x="6" y="10"/>
                  </a:cxn>
                  <a:cxn ang="0">
                    <a:pos x="0" y="1"/>
                  </a:cxn>
                  <a:cxn ang="0">
                    <a:pos x="1" y="0"/>
                  </a:cxn>
                  <a:cxn ang="0">
                    <a:pos x="5" y="7"/>
                  </a:cxn>
                </a:cxnLst>
                <a:rect l="0" t="0" r="r" b="b"/>
                <a:pathLst>
                  <a:path w="14" h="19">
                    <a:moveTo>
                      <a:pt x="5" y="7"/>
                    </a:moveTo>
                    <a:cubicBezTo>
                      <a:pt x="7" y="9"/>
                      <a:pt x="9" y="11"/>
                      <a:pt x="10" y="13"/>
                    </a:cubicBezTo>
                    <a:cubicBezTo>
                      <a:pt x="12" y="15"/>
                      <a:pt x="12" y="17"/>
                      <a:pt x="14" y="19"/>
                    </a:cubicBezTo>
                    <a:cubicBezTo>
                      <a:pt x="14" y="19"/>
                      <a:pt x="13" y="18"/>
                      <a:pt x="13" y="18"/>
                    </a:cubicBezTo>
                    <a:cubicBezTo>
                      <a:pt x="11" y="15"/>
                      <a:pt x="9" y="12"/>
                      <a:pt x="6" y="10"/>
                    </a:cubicBezTo>
                    <a:cubicBezTo>
                      <a:pt x="4" y="7"/>
                      <a:pt x="3" y="4"/>
                      <a:pt x="0" y="1"/>
                    </a:cubicBezTo>
                    <a:cubicBezTo>
                      <a:pt x="0" y="1"/>
                      <a:pt x="0" y="0"/>
                      <a:pt x="1" y="0"/>
                    </a:cubicBezTo>
                    <a:cubicBezTo>
                      <a:pt x="4" y="1"/>
                      <a:pt x="3" y="5"/>
                      <a:pt x="5" y="7"/>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6" name="Freeform 952"/>
              <p:cNvSpPr>
                <a:spLocks/>
              </p:cNvSpPr>
              <p:nvPr/>
            </p:nvSpPr>
            <p:spPr bwMode="auto">
              <a:xfrm>
                <a:off x="2881" y="4395"/>
                <a:ext cx="62" cy="121"/>
              </a:xfrm>
              <a:custGeom>
                <a:avLst/>
                <a:gdLst/>
                <a:ahLst/>
                <a:cxnLst>
                  <a:cxn ang="0">
                    <a:pos x="8" y="2"/>
                  </a:cxn>
                  <a:cxn ang="0">
                    <a:pos x="8" y="7"/>
                  </a:cxn>
                  <a:cxn ang="0">
                    <a:pos x="5" y="12"/>
                  </a:cxn>
                  <a:cxn ang="0">
                    <a:pos x="3" y="16"/>
                  </a:cxn>
                  <a:cxn ang="0">
                    <a:pos x="1" y="14"/>
                  </a:cxn>
                  <a:cxn ang="0">
                    <a:pos x="1" y="13"/>
                  </a:cxn>
                  <a:cxn ang="0">
                    <a:pos x="3" y="14"/>
                  </a:cxn>
                  <a:cxn ang="0">
                    <a:pos x="6" y="5"/>
                  </a:cxn>
                  <a:cxn ang="0">
                    <a:pos x="5" y="0"/>
                  </a:cxn>
                  <a:cxn ang="0">
                    <a:pos x="8" y="2"/>
                  </a:cxn>
                </a:cxnLst>
                <a:rect l="0" t="0" r="r" b="b"/>
                <a:pathLst>
                  <a:path w="8" h="16">
                    <a:moveTo>
                      <a:pt x="8" y="2"/>
                    </a:moveTo>
                    <a:cubicBezTo>
                      <a:pt x="8" y="4"/>
                      <a:pt x="6" y="5"/>
                      <a:pt x="8" y="7"/>
                    </a:cubicBezTo>
                    <a:cubicBezTo>
                      <a:pt x="8" y="9"/>
                      <a:pt x="6" y="11"/>
                      <a:pt x="5" y="12"/>
                    </a:cubicBezTo>
                    <a:cubicBezTo>
                      <a:pt x="5" y="13"/>
                      <a:pt x="4" y="15"/>
                      <a:pt x="3" y="16"/>
                    </a:cubicBezTo>
                    <a:cubicBezTo>
                      <a:pt x="2" y="16"/>
                      <a:pt x="1" y="16"/>
                      <a:pt x="1" y="14"/>
                    </a:cubicBezTo>
                    <a:cubicBezTo>
                      <a:pt x="1" y="14"/>
                      <a:pt x="0" y="13"/>
                      <a:pt x="1" y="13"/>
                    </a:cubicBezTo>
                    <a:cubicBezTo>
                      <a:pt x="2" y="13"/>
                      <a:pt x="2" y="15"/>
                      <a:pt x="3" y="14"/>
                    </a:cubicBezTo>
                    <a:cubicBezTo>
                      <a:pt x="5" y="11"/>
                      <a:pt x="8" y="9"/>
                      <a:pt x="6" y="5"/>
                    </a:cubicBezTo>
                    <a:cubicBezTo>
                      <a:pt x="8" y="3"/>
                      <a:pt x="5" y="2"/>
                      <a:pt x="5" y="0"/>
                    </a:cubicBezTo>
                    <a:cubicBezTo>
                      <a:pt x="6" y="0"/>
                      <a:pt x="7" y="1"/>
                      <a:pt x="8"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7" name="Freeform 953"/>
              <p:cNvSpPr>
                <a:spLocks/>
              </p:cNvSpPr>
              <p:nvPr/>
            </p:nvSpPr>
            <p:spPr bwMode="auto">
              <a:xfrm>
                <a:off x="2740" y="4395"/>
                <a:ext cx="102" cy="128"/>
              </a:xfrm>
              <a:custGeom>
                <a:avLst/>
                <a:gdLst/>
                <a:ahLst/>
                <a:cxnLst>
                  <a:cxn ang="0">
                    <a:pos x="13" y="1"/>
                  </a:cxn>
                  <a:cxn ang="0">
                    <a:pos x="11" y="3"/>
                  </a:cxn>
                  <a:cxn ang="0">
                    <a:pos x="10" y="10"/>
                  </a:cxn>
                  <a:cxn ang="0">
                    <a:pos x="1" y="16"/>
                  </a:cxn>
                  <a:cxn ang="0">
                    <a:pos x="0" y="12"/>
                  </a:cxn>
                  <a:cxn ang="0">
                    <a:pos x="1" y="12"/>
                  </a:cxn>
                  <a:cxn ang="0">
                    <a:pos x="2" y="14"/>
                  </a:cxn>
                  <a:cxn ang="0">
                    <a:pos x="1" y="14"/>
                  </a:cxn>
                  <a:cxn ang="0">
                    <a:pos x="7" y="12"/>
                  </a:cxn>
                  <a:cxn ang="0">
                    <a:pos x="10" y="2"/>
                  </a:cxn>
                  <a:cxn ang="0">
                    <a:pos x="13" y="0"/>
                  </a:cxn>
                  <a:cxn ang="0">
                    <a:pos x="13" y="1"/>
                  </a:cxn>
                </a:cxnLst>
                <a:rect l="0" t="0" r="r" b="b"/>
                <a:pathLst>
                  <a:path w="13" h="17">
                    <a:moveTo>
                      <a:pt x="13" y="1"/>
                    </a:moveTo>
                    <a:cubicBezTo>
                      <a:pt x="13" y="2"/>
                      <a:pt x="11" y="1"/>
                      <a:pt x="11" y="3"/>
                    </a:cubicBezTo>
                    <a:cubicBezTo>
                      <a:pt x="11" y="5"/>
                      <a:pt x="11" y="8"/>
                      <a:pt x="10" y="10"/>
                    </a:cubicBezTo>
                    <a:cubicBezTo>
                      <a:pt x="7" y="12"/>
                      <a:pt x="5" y="17"/>
                      <a:pt x="1" y="16"/>
                    </a:cubicBezTo>
                    <a:cubicBezTo>
                      <a:pt x="0" y="15"/>
                      <a:pt x="0" y="14"/>
                      <a:pt x="0" y="12"/>
                    </a:cubicBezTo>
                    <a:cubicBezTo>
                      <a:pt x="0" y="12"/>
                      <a:pt x="1" y="12"/>
                      <a:pt x="1" y="12"/>
                    </a:cubicBezTo>
                    <a:cubicBezTo>
                      <a:pt x="2" y="12"/>
                      <a:pt x="2" y="13"/>
                      <a:pt x="2" y="14"/>
                    </a:cubicBezTo>
                    <a:cubicBezTo>
                      <a:pt x="2" y="14"/>
                      <a:pt x="1" y="14"/>
                      <a:pt x="1" y="14"/>
                    </a:cubicBezTo>
                    <a:cubicBezTo>
                      <a:pt x="3" y="16"/>
                      <a:pt x="5" y="13"/>
                      <a:pt x="7" y="12"/>
                    </a:cubicBezTo>
                    <a:cubicBezTo>
                      <a:pt x="10" y="9"/>
                      <a:pt x="9" y="5"/>
                      <a:pt x="10" y="2"/>
                    </a:cubicBezTo>
                    <a:cubicBezTo>
                      <a:pt x="10" y="1"/>
                      <a:pt x="11" y="0"/>
                      <a:pt x="13" y="0"/>
                    </a:cubicBezTo>
                    <a:cubicBezTo>
                      <a:pt x="13" y="1"/>
                      <a:pt x="13" y="1"/>
                      <a:pt x="1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8" name="Freeform 954"/>
              <p:cNvSpPr>
                <a:spLocks/>
              </p:cNvSpPr>
              <p:nvPr/>
            </p:nvSpPr>
            <p:spPr bwMode="auto">
              <a:xfrm>
                <a:off x="2998" y="4410"/>
                <a:ext cx="86" cy="68"/>
              </a:xfrm>
              <a:custGeom>
                <a:avLst/>
                <a:gdLst/>
                <a:ahLst/>
                <a:cxnLst>
                  <a:cxn ang="0">
                    <a:pos x="9" y="6"/>
                  </a:cxn>
                  <a:cxn ang="0">
                    <a:pos x="11" y="9"/>
                  </a:cxn>
                  <a:cxn ang="0">
                    <a:pos x="8" y="7"/>
                  </a:cxn>
                  <a:cxn ang="0">
                    <a:pos x="4" y="3"/>
                  </a:cxn>
                  <a:cxn ang="0">
                    <a:pos x="2" y="4"/>
                  </a:cxn>
                  <a:cxn ang="0">
                    <a:pos x="0" y="9"/>
                  </a:cxn>
                  <a:cxn ang="0">
                    <a:pos x="2" y="1"/>
                  </a:cxn>
                  <a:cxn ang="0">
                    <a:pos x="4" y="1"/>
                  </a:cxn>
                  <a:cxn ang="0">
                    <a:pos x="9" y="6"/>
                  </a:cxn>
                </a:cxnLst>
                <a:rect l="0" t="0" r="r" b="b"/>
                <a:pathLst>
                  <a:path w="11" h="9">
                    <a:moveTo>
                      <a:pt x="9" y="6"/>
                    </a:moveTo>
                    <a:cubicBezTo>
                      <a:pt x="11" y="7"/>
                      <a:pt x="10" y="8"/>
                      <a:pt x="11" y="9"/>
                    </a:cubicBezTo>
                    <a:cubicBezTo>
                      <a:pt x="10" y="9"/>
                      <a:pt x="10" y="6"/>
                      <a:pt x="8" y="7"/>
                    </a:cubicBezTo>
                    <a:cubicBezTo>
                      <a:pt x="6" y="6"/>
                      <a:pt x="5" y="4"/>
                      <a:pt x="4" y="3"/>
                    </a:cubicBezTo>
                    <a:cubicBezTo>
                      <a:pt x="3" y="2"/>
                      <a:pt x="2" y="3"/>
                      <a:pt x="2" y="4"/>
                    </a:cubicBezTo>
                    <a:cubicBezTo>
                      <a:pt x="1" y="5"/>
                      <a:pt x="4" y="9"/>
                      <a:pt x="0" y="9"/>
                    </a:cubicBezTo>
                    <a:cubicBezTo>
                      <a:pt x="1" y="6"/>
                      <a:pt x="1" y="3"/>
                      <a:pt x="2" y="1"/>
                    </a:cubicBezTo>
                    <a:cubicBezTo>
                      <a:pt x="2" y="0"/>
                      <a:pt x="3" y="0"/>
                      <a:pt x="4" y="1"/>
                    </a:cubicBezTo>
                    <a:cubicBezTo>
                      <a:pt x="6" y="3"/>
                      <a:pt x="7" y="5"/>
                      <a:pt x="9"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79" name="Freeform 955"/>
              <p:cNvSpPr>
                <a:spLocks/>
              </p:cNvSpPr>
              <p:nvPr/>
            </p:nvSpPr>
            <p:spPr bwMode="auto">
              <a:xfrm>
                <a:off x="1965" y="4395"/>
                <a:ext cx="32" cy="68"/>
              </a:xfrm>
              <a:custGeom>
                <a:avLst/>
                <a:gdLst/>
                <a:ahLst/>
                <a:cxnLst>
                  <a:cxn ang="0">
                    <a:pos x="4" y="3"/>
                  </a:cxn>
                  <a:cxn ang="0">
                    <a:pos x="2" y="9"/>
                  </a:cxn>
                  <a:cxn ang="0">
                    <a:pos x="0" y="2"/>
                  </a:cxn>
                  <a:cxn ang="0">
                    <a:pos x="4" y="3"/>
                  </a:cxn>
                </a:cxnLst>
                <a:rect l="0" t="0" r="r" b="b"/>
                <a:pathLst>
                  <a:path w="4" h="9">
                    <a:moveTo>
                      <a:pt x="4" y="3"/>
                    </a:moveTo>
                    <a:cubicBezTo>
                      <a:pt x="4" y="5"/>
                      <a:pt x="3" y="8"/>
                      <a:pt x="2" y="9"/>
                    </a:cubicBezTo>
                    <a:cubicBezTo>
                      <a:pt x="2" y="6"/>
                      <a:pt x="3" y="3"/>
                      <a:pt x="0" y="2"/>
                    </a:cubicBezTo>
                    <a:cubicBezTo>
                      <a:pt x="1" y="0"/>
                      <a:pt x="3" y="2"/>
                      <a:pt x="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0" name="Freeform 956"/>
              <p:cNvSpPr>
                <a:spLocks/>
              </p:cNvSpPr>
              <p:nvPr/>
            </p:nvSpPr>
            <p:spPr bwMode="auto">
              <a:xfrm>
                <a:off x="1277" y="4402"/>
                <a:ext cx="47" cy="23"/>
              </a:xfrm>
              <a:custGeom>
                <a:avLst/>
                <a:gdLst/>
                <a:ahLst/>
                <a:cxnLst>
                  <a:cxn ang="0">
                    <a:pos x="5" y="0"/>
                  </a:cxn>
                  <a:cxn ang="0">
                    <a:pos x="5" y="2"/>
                  </a:cxn>
                  <a:cxn ang="0">
                    <a:pos x="1" y="3"/>
                  </a:cxn>
                  <a:cxn ang="0">
                    <a:pos x="0" y="1"/>
                  </a:cxn>
                  <a:cxn ang="0">
                    <a:pos x="2" y="1"/>
                  </a:cxn>
                  <a:cxn ang="0">
                    <a:pos x="4" y="1"/>
                  </a:cxn>
                  <a:cxn ang="0">
                    <a:pos x="5" y="0"/>
                  </a:cxn>
                </a:cxnLst>
                <a:rect l="0" t="0" r="r" b="b"/>
                <a:pathLst>
                  <a:path w="6" h="3">
                    <a:moveTo>
                      <a:pt x="5" y="0"/>
                    </a:moveTo>
                    <a:cubicBezTo>
                      <a:pt x="6" y="0"/>
                      <a:pt x="5" y="1"/>
                      <a:pt x="5" y="2"/>
                    </a:cubicBezTo>
                    <a:cubicBezTo>
                      <a:pt x="4" y="3"/>
                      <a:pt x="2" y="3"/>
                      <a:pt x="1" y="3"/>
                    </a:cubicBezTo>
                    <a:cubicBezTo>
                      <a:pt x="0" y="2"/>
                      <a:pt x="0" y="2"/>
                      <a:pt x="0" y="1"/>
                    </a:cubicBezTo>
                    <a:cubicBezTo>
                      <a:pt x="0" y="0"/>
                      <a:pt x="1" y="1"/>
                      <a:pt x="2" y="1"/>
                    </a:cubicBezTo>
                    <a:cubicBezTo>
                      <a:pt x="2" y="2"/>
                      <a:pt x="3" y="2"/>
                      <a:pt x="4" y="1"/>
                    </a:cubicBezTo>
                    <a:cubicBezTo>
                      <a:pt x="4" y="1"/>
                      <a:pt x="5" y="0"/>
                      <a:pt x="5"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1" name="Freeform 957"/>
              <p:cNvSpPr>
                <a:spLocks/>
              </p:cNvSpPr>
              <p:nvPr/>
            </p:nvSpPr>
            <p:spPr bwMode="auto">
              <a:xfrm>
                <a:off x="1081" y="4395"/>
                <a:ext cx="110" cy="60"/>
              </a:xfrm>
              <a:custGeom>
                <a:avLst/>
                <a:gdLst/>
                <a:ahLst/>
                <a:cxnLst>
                  <a:cxn ang="0">
                    <a:pos x="14" y="7"/>
                  </a:cxn>
                  <a:cxn ang="0">
                    <a:pos x="14" y="7"/>
                  </a:cxn>
                  <a:cxn ang="0">
                    <a:pos x="7" y="4"/>
                  </a:cxn>
                  <a:cxn ang="0">
                    <a:pos x="0" y="4"/>
                  </a:cxn>
                  <a:cxn ang="0">
                    <a:pos x="6" y="2"/>
                  </a:cxn>
                  <a:cxn ang="0">
                    <a:pos x="14" y="7"/>
                  </a:cxn>
                </a:cxnLst>
                <a:rect l="0" t="0" r="r" b="b"/>
                <a:pathLst>
                  <a:path w="14" h="8">
                    <a:moveTo>
                      <a:pt x="14" y="7"/>
                    </a:moveTo>
                    <a:lnTo>
                      <a:pt x="14" y="7"/>
                    </a:lnTo>
                    <a:cubicBezTo>
                      <a:pt x="11" y="8"/>
                      <a:pt x="9" y="5"/>
                      <a:pt x="7" y="4"/>
                    </a:cubicBezTo>
                    <a:cubicBezTo>
                      <a:pt x="5" y="4"/>
                      <a:pt x="2" y="7"/>
                      <a:pt x="0" y="4"/>
                    </a:cubicBezTo>
                    <a:cubicBezTo>
                      <a:pt x="2" y="4"/>
                      <a:pt x="4" y="3"/>
                      <a:pt x="6" y="2"/>
                    </a:cubicBezTo>
                    <a:cubicBezTo>
                      <a:pt x="9" y="0"/>
                      <a:pt x="11" y="6"/>
                      <a:pt x="14" y="7"/>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2" name="Freeform 958"/>
              <p:cNvSpPr>
                <a:spLocks/>
              </p:cNvSpPr>
              <p:nvPr/>
            </p:nvSpPr>
            <p:spPr bwMode="auto">
              <a:xfrm>
                <a:off x="2294" y="4417"/>
                <a:ext cx="55" cy="68"/>
              </a:xfrm>
              <a:custGeom>
                <a:avLst/>
                <a:gdLst/>
                <a:ahLst/>
                <a:cxnLst>
                  <a:cxn ang="0">
                    <a:pos x="6" y="3"/>
                  </a:cxn>
                  <a:cxn ang="0">
                    <a:pos x="7" y="6"/>
                  </a:cxn>
                  <a:cxn ang="0">
                    <a:pos x="4" y="9"/>
                  </a:cxn>
                  <a:cxn ang="0">
                    <a:pos x="5" y="5"/>
                  </a:cxn>
                  <a:cxn ang="0">
                    <a:pos x="4" y="2"/>
                  </a:cxn>
                  <a:cxn ang="0">
                    <a:pos x="0" y="3"/>
                  </a:cxn>
                  <a:cxn ang="0">
                    <a:pos x="3" y="1"/>
                  </a:cxn>
                  <a:cxn ang="0">
                    <a:pos x="6" y="3"/>
                  </a:cxn>
                </a:cxnLst>
                <a:rect l="0" t="0" r="r" b="b"/>
                <a:pathLst>
                  <a:path w="7" h="9">
                    <a:moveTo>
                      <a:pt x="6" y="3"/>
                    </a:moveTo>
                    <a:lnTo>
                      <a:pt x="7" y="6"/>
                    </a:lnTo>
                    <a:cubicBezTo>
                      <a:pt x="5" y="7"/>
                      <a:pt x="4" y="9"/>
                      <a:pt x="4" y="9"/>
                    </a:cubicBezTo>
                    <a:cubicBezTo>
                      <a:pt x="3" y="8"/>
                      <a:pt x="6" y="7"/>
                      <a:pt x="5" y="5"/>
                    </a:cubicBezTo>
                    <a:cubicBezTo>
                      <a:pt x="4" y="4"/>
                      <a:pt x="5" y="3"/>
                      <a:pt x="4" y="2"/>
                    </a:cubicBezTo>
                    <a:cubicBezTo>
                      <a:pt x="2" y="1"/>
                      <a:pt x="2" y="3"/>
                      <a:pt x="0" y="3"/>
                    </a:cubicBezTo>
                    <a:cubicBezTo>
                      <a:pt x="0" y="2"/>
                      <a:pt x="2" y="1"/>
                      <a:pt x="3" y="1"/>
                    </a:cubicBezTo>
                    <a:cubicBezTo>
                      <a:pt x="4" y="0"/>
                      <a:pt x="6" y="2"/>
                      <a:pt x="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3" name="Freeform 959"/>
              <p:cNvSpPr>
                <a:spLocks/>
              </p:cNvSpPr>
              <p:nvPr/>
            </p:nvSpPr>
            <p:spPr bwMode="auto">
              <a:xfrm>
                <a:off x="1684" y="4425"/>
                <a:ext cx="125" cy="98"/>
              </a:xfrm>
              <a:custGeom>
                <a:avLst/>
                <a:gdLst/>
                <a:ahLst/>
                <a:cxnLst>
                  <a:cxn ang="0">
                    <a:pos x="13" y="2"/>
                  </a:cxn>
                  <a:cxn ang="0">
                    <a:pos x="16" y="7"/>
                  </a:cxn>
                  <a:cxn ang="0">
                    <a:pos x="12" y="13"/>
                  </a:cxn>
                  <a:cxn ang="0">
                    <a:pos x="11" y="12"/>
                  </a:cxn>
                  <a:cxn ang="0">
                    <a:pos x="10" y="8"/>
                  </a:cxn>
                  <a:cxn ang="0">
                    <a:pos x="4" y="7"/>
                  </a:cxn>
                  <a:cxn ang="0">
                    <a:pos x="2" y="9"/>
                  </a:cxn>
                  <a:cxn ang="0">
                    <a:pos x="4" y="12"/>
                  </a:cxn>
                  <a:cxn ang="0">
                    <a:pos x="1" y="11"/>
                  </a:cxn>
                  <a:cxn ang="0">
                    <a:pos x="0" y="8"/>
                  </a:cxn>
                  <a:cxn ang="0">
                    <a:pos x="4" y="5"/>
                  </a:cxn>
                  <a:cxn ang="0">
                    <a:pos x="10" y="7"/>
                  </a:cxn>
                  <a:cxn ang="0">
                    <a:pos x="12" y="10"/>
                  </a:cxn>
                  <a:cxn ang="0">
                    <a:pos x="12" y="10"/>
                  </a:cxn>
                  <a:cxn ang="0">
                    <a:pos x="13" y="10"/>
                  </a:cxn>
                  <a:cxn ang="0">
                    <a:pos x="15" y="7"/>
                  </a:cxn>
                  <a:cxn ang="0">
                    <a:pos x="9" y="2"/>
                  </a:cxn>
                  <a:cxn ang="0">
                    <a:pos x="9" y="1"/>
                  </a:cxn>
                  <a:cxn ang="0">
                    <a:pos x="13" y="2"/>
                  </a:cxn>
                </a:cxnLst>
                <a:rect l="0" t="0" r="r" b="b"/>
                <a:pathLst>
                  <a:path w="16" h="13">
                    <a:moveTo>
                      <a:pt x="13" y="2"/>
                    </a:moveTo>
                    <a:cubicBezTo>
                      <a:pt x="14" y="4"/>
                      <a:pt x="14" y="6"/>
                      <a:pt x="16" y="7"/>
                    </a:cubicBezTo>
                    <a:cubicBezTo>
                      <a:pt x="15" y="9"/>
                      <a:pt x="15" y="12"/>
                      <a:pt x="12" y="13"/>
                    </a:cubicBezTo>
                    <a:cubicBezTo>
                      <a:pt x="11" y="13"/>
                      <a:pt x="11" y="13"/>
                      <a:pt x="11" y="12"/>
                    </a:cubicBezTo>
                    <a:cubicBezTo>
                      <a:pt x="12" y="11"/>
                      <a:pt x="10" y="9"/>
                      <a:pt x="10" y="8"/>
                    </a:cubicBezTo>
                    <a:cubicBezTo>
                      <a:pt x="8" y="6"/>
                      <a:pt x="6" y="8"/>
                      <a:pt x="4" y="7"/>
                    </a:cubicBezTo>
                    <a:cubicBezTo>
                      <a:pt x="3" y="8"/>
                      <a:pt x="2" y="8"/>
                      <a:pt x="2" y="9"/>
                    </a:cubicBezTo>
                    <a:cubicBezTo>
                      <a:pt x="2" y="10"/>
                      <a:pt x="3" y="11"/>
                      <a:pt x="4" y="12"/>
                    </a:cubicBezTo>
                    <a:cubicBezTo>
                      <a:pt x="3" y="12"/>
                      <a:pt x="1" y="11"/>
                      <a:pt x="1" y="11"/>
                    </a:cubicBezTo>
                    <a:cubicBezTo>
                      <a:pt x="0" y="10"/>
                      <a:pt x="0" y="9"/>
                      <a:pt x="0" y="8"/>
                    </a:cubicBezTo>
                    <a:cubicBezTo>
                      <a:pt x="1" y="7"/>
                      <a:pt x="2" y="6"/>
                      <a:pt x="4" y="5"/>
                    </a:cubicBezTo>
                    <a:cubicBezTo>
                      <a:pt x="6" y="6"/>
                      <a:pt x="9" y="5"/>
                      <a:pt x="10" y="7"/>
                    </a:cubicBezTo>
                    <a:cubicBezTo>
                      <a:pt x="12" y="7"/>
                      <a:pt x="11" y="9"/>
                      <a:pt x="12" y="10"/>
                    </a:cubicBezTo>
                    <a:lnTo>
                      <a:pt x="12" y="10"/>
                    </a:lnTo>
                    <a:cubicBezTo>
                      <a:pt x="12" y="11"/>
                      <a:pt x="13" y="10"/>
                      <a:pt x="13" y="10"/>
                    </a:cubicBezTo>
                    <a:cubicBezTo>
                      <a:pt x="14" y="10"/>
                      <a:pt x="14" y="8"/>
                      <a:pt x="15" y="7"/>
                    </a:cubicBezTo>
                    <a:cubicBezTo>
                      <a:pt x="12" y="6"/>
                      <a:pt x="13" y="1"/>
                      <a:pt x="9" y="2"/>
                    </a:cubicBezTo>
                    <a:cubicBezTo>
                      <a:pt x="9" y="2"/>
                      <a:pt x="9" y="1"/>
                      <a:pt x="9" y="1"/>
                    </a:cubicBezTo>
                    <a:cubicBezTo>
                      <a:pt x="10" y="0"/>
                      <a:pt x="12" y="1"/>
                      <a:pt x="13"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4" name="Freeform 960"/>
              <p:cNvSpPr>
                <a:spLocks/>
              </p:cNvSpPr>
              <p:nvPr/>
            </p:nvSpPr>
            <p:spPr bwMode="auto">
              <a:xfrm>
                <a:off x="1903" y="4425"/>
                <a:ext cx="62" cy="45"/>
              </a:xfrm>
              <a:custGeom>
                <a:avLst/>
                <a:gdLst/>
                <a:ahLst/>
                <a:cxnLst>
                  <a:cxn ang="0">
                    <a:pos x="8" y="2"/>
                  </a:cxn>
                  <a:cxn ang="0">
                    <a:pos x="8" y="3"/>
                  </a:cxn>
                  <a:cxn ang="0">
                    <a:pos x="5" y="2"/>
                  </a:cxn>
                  <a:cxn ang="0">
                    <a:pos x="3" y="5"/>
                  </a:cxn>
                  <a:cxn ang="0">
                    <a:pos x="1" y="6"/>
                  </a:cxn>
                  <a:cxn ang="0">
                    <a:pos x="3" y="2"/>
                  </a:cxn>
                  <a:cxn ang="0">
                    <a:pos x="8" y="2"/>
                  </a:cxn>
                </a:cxnLst>
                <a:rect l="0" t="0" r="r" b="b"/>
                <a:pathLst>
                  <a:path w="8" h="6">
                    <a:moveTo>
                      <a:pt x="8" y="2"/>
                    </a:moveTo>
                    <a:lnTo>
                      <a:pt x="8" y="3"/>
                    </a:lnTo>
                    <a:cubicBezTo>
                      <a:pt x="7" y="3"/>
                      <a:pt x="6" y="2"/>
                      <a:pt x="5" y="2"/>
                    </a:cubicBezTo>
                    <a:cubicBezTo>
                      <a:pt x="4" y="3"/>
                      <a:pt x="3" y="4"/>
                      <a:pt x="3" y="5"/>
                    </a:cubicBezTo>
                    <a:cubicBezTo>
                      <a:pt x="2" y="6"/>
                      <a:pt x="1" y="6"/>
                      <a:pt x="1" y="6"/>
                    </a:cubicBezTo>
                    <a:cubicBezTo>
                      <a:pt x="0" y="4"/>
                      <a:pt x="2" y="3"/>
                      <a:pt x="3" y="2"/>
                    </a:cubicBezTo>
                    <a:cubicBezTo>
                      <a:pt x="4" y="1"/>
                      <a:pt x="7" y="0"/>
                      <a:pt x="8"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5" name="Freeform 961"/>
              <p:cNvSpPr>
                <a:spLocks/>
              </p:cNvSpPr>
              <p:nvPr/>
            </p:nvSpPr>
            <p:spPr bwMode="auto">
              <a:xfrm>
                <a:off x="1809" y="4448"/>
                <a:ext cx="62" cy="106"/>
              </a:xfrm>
              <a:custGeom>
                <a:avLst/>
                <a:gdLst/>
                <a:ahLst/>
                <a:cxnLst>
                  <a:cxn ang="0">
                    <a:pos x="4" y="2"/>
                  </a:cxn>
                  <a:cxn ang="0">
                    <a:pos x="7" y="7"/>
                  </a:cxn>
                  <a:cxn ang="0">
                    <a:pos x="5" y="14"/>
                  </a:cxn>
                  <a:cxn ang="0">
                    <a:pos x="2" y="13"/>
                  </a:cxn>
                  <a:cxn ang="0">
                    <a:pos x="2" y="12"/>
                  </a:cxn>
                  <a:cxn ang="0">
                    <a:pos x="5" y="11"/>
                  </a:cxn>
                  <a:cxn ang="0">
                    <a:pos x="3" y="3"/>
                  </a:cxn>
                  <a:cxn ang="0">
                    <a:pos x="1" y="0"/>
                  </a:cxn>
                  <a:cxn ang="0">
                    <a:pos x="4" y="2"/>
                  </a:cxn>
                </a:cxnLst>
                <a:rect l="0" t="0" r="r" b="b"/>
                <a:pathLst>
                  <a:path w="8" h="14">
                    <a:moveTo>
                      <a:pt x="4" y="2"/>
                    </a:moveTo>
                    <a:cubicBezTo>
                      <a:pt x="5" y="3"/>
                      <a:pt x="7" y="5"/>
                      <a:pt x="7" y="7"/>
                    </a:cubicBezTo>
                    <a:cubicBezTo>
                      <a:pt x="5" y="9"/>
                      <a:pt x="8" y="12"/>
                      <a:pt x="5" y="14"/>
                    </a:cubicBezTo>
                    <a:cubicBezTo>
                      <a:pt x="4" y="14"/>
                      <a:pt x="3" y="14"/>
                      <a:pt x="2" y="13"/>
                    </a:cubicBezTo>
                    <a:cubicBezTo>
                      <a:pt x="2" y="13"/>
                      <a:pt x="2" y="13"/>
                      <a:pt x="2" y="12"/>
                    </a:cubicBezTo>
                    <a:cubicBezTo>
                      <a:pt x="3" y="13"/>
                      <a:pt x="4" y="12"/>
                      <a:pt x="5" y="11"/>
                    </a:cubicBezTo>
                    <a:cubicBezTo>
                      <a:pt x="3" y="8"/>
                      <a:pt x="7" y="5"/>
                      <a:pt x="3" y="3"/>
                    </a:cubicBezTo>
                    <a:cubicBezTo>
                      <a:pt x="3" y="2"/>
                      <a:pt x="0" y="2"/>
                      <a:pt x="1" y="0"/>
                    </a:cubicBezTo>
                    <a:cubicBezTo>
                      <a:pt x="2" y="0"/>
                      <a:pt x="3" y="1"/>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6" name="Freeform 962"/>
              <p:cNvSpPr>
                <a:spLocks/>
              </p:cNvSpPr>
              <p:nvPr/>
            </p:nvSpPr>
            <p:spPr bwMode="auto">
              <a:xfrm>
                <a:off x="2638" y="4463"/>
                <a:ext cx="63" cy="106"/>
              </a:xfrm>
              <a:custGeom>
                <a:avLst/>
                <a:gdLst/>
                <a:ahLst/>
                <a:cxnLst>
                  <a:cxn ang="0">
                    <a:pos x="6" y="1"/>
                  </a:cxn>
                  <a:cxn ang="0">
                    <a:pos x="8" y="10"/>
                  </a:cxn>
                  <a:cxn ang="0">
                    <a:pos x="5" y="14"/>
                  </a:cxn>
                  <a:cxn ang="0">
                    <a:pos x="7" y="12"/>
                  </a:cxn>
                  <a:cxn ang="0">
                    <a:pos x="6" y="4"/>
                  </a:cxn>
                  <a:cxn ang="0">
                    <a:pos x="4" y="2"/>
                  </a:cxn>
                  <a:cxn ang="0">
                    <a:pos x="0" y="2"/>
                  </a:cxn>
                  <a:cxn ang="0">
                    <a:pos x="3" y="0"/>
                  </a:cxn>
                  <a:cxn ang="0">
                    <a:pos x="6" y="1"/>
                  </a:cxn>
                </a:cxnLst>
                <a:rect l="0" t="0" r="r" b="b"/>
                <a:pathLst>
                  <a:path w="8" h="14">
                    <a:moveTo>
                      <a:pt x="6" y="1"/>
                    </a:moveTo>
                    <a:cubicBezTo>
                      <a:pt x="8" y="4"/>
                      <a:pt x="7" y="7"/>
                      <a:pt x="8" y="10"/>
                    </a:cubicBezTo>
                    <a:cubicBezTo>
                      <a:pt x="7" y="11"/>
                      <a:pt x="8" y="14"/>
                      <a:pt x="5" y="14"/>
                    </a:cubicBezTo>
                    <a:cubicBezTo>
                      <a:pt x="6" y="14"/>
                      <a:pt x="6" y="13"/>
                      <a:pt x="7" y="12"/>
                    </a:cubicBezTo>
                    <a:cubicBezTo>
                      <a:pt x="7" y="9"/>
                      <a:pt x="5" y="7"/>
                      <a:pt x="6" y="4"/>
                    </a:cubicBezTo>
                    <a:cubicBezTo>
                      <a:pt x="5" y="3"/>
                      <a:pt x="5" y="2"/>
                      <a:pt x="4" y="2"/>
                    </a:cubicBezTo>
                    <a:cubicBezTo>
                      <a:pt x="3" y="1"/>
                      <a:pt x="2" y="2"/>
                      <a:pt x="0" y="2"/>
                    </a:cubicBezTo>
                    <a:cubicBezTo>
                      <a:pt x="0" y="0"/>
                      <a:pt x="2" y="1"/>
                      <a:pt x="3" y="0"/>
                    </a:cubicBezTo>
                    <a:cubicBezTo>
                      <a:pt x="4" y="0"/>
                      <a:pt x="5" y="1"/>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7" name="Freeform 963"/>
              <p:cNvSpPr>
                <a:spLocks/>
              </p:cNvSpPr>
              <p:nvPr/>
            </p:nvSpPr>
            <p:spPr bwMode="auto">
              <a:xfrm>
                <a:off x="1089" y="4463"/>
                <a:ext cx="94" cy="30"/>
              </a:xfrm>
              <a:custGeom>
                <a:avLst/>
                <a:gdLst/>
                <a:ahLst/>
                <a:cxnLst>
                  <a:cxn ang="0">
                    <a:pos x="12" y="3"/>
                  </a:cxn>
                  <a:cxn ang="0">
                    <a:pos x="12" y="3"/>
                  </a:cxn>
                  <a:cxn ang="0">
                    <a:pos x="8" y="2"/>
                  </a:cxn>
                  <a:cxn ang="0">
                    <a:pos x="0" y="4"/>
                  </a:cxn>
                  <a:cxn ang="0">
                    <a:pos x="3" y="0"/>
                  </a:cxn>
                  <a:cxn ang="0">
                    <a:pos x="12" y="3"/>
                  </a:cxn>
                </a:cxnLst>
                <a:rect l="0" t="0" r="r" b="b"/>
                <a:pathLst>
                  <a:path w="12" h="4">
                    <a:moveTo>
                      <a:pt x="12" y="3"/>
                    </a:moveTo>
                    <a:lnTo>
                      <a:pt x="12" y="3"/>
                    </a:lnTo>
                    <a:cubicBezTo>
                      <a:pt x="11" y="3"/>
                      <a:pt x="9" y="2"/>
                      <a:pt x="8" y="2"/>
                    </a:cubicBezTo>
                    <a:cubicBezTo>
                      <a:pt x="5" y="1"/>
                      <a:pt x="3" y="3"/>
                      <a:pt x="0" y="4"/>
                    </a:cubicBezTo>
                    <a:cubicBezTo>
                      <a:pt x="1" y="2"/>
                      <a:pt x="2" y="0"/>
                      <a:pt x="3" y="0"/>
                    </a:cubicBezTo>
                    <a:cubicBezTo>
                      <a:pt x="7" y="0"/>
                      <a:pt x="10" y="0"/>
                      <a:pt x="1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8" name="Freeform 964"/>
              <p:cNvSpPr>
                <a:spLocks/>
              </p:cNvSpPr>
              <p:nvPr/>
            </p:nvSpPr>
            <p:spPr bwMode="auto">
              <a:xfrm>
                <a:off x="1965" y="4470"/>
                <a:ext cx="39" cy="46"/>
              </a:xfrm>
              <a:custGeom>
                <a:avLst/>
                <a:gdLst/>
                <a:ahLst/>
                <a:cxnLst>
                  <a:cxn ang="0">
                    <a:pos x="4" y="3"/>
                  </a:cxn>
                  <a:cxn ang="0">
                    <a:pos x="4" y="5"/>
                  </a:cxn>
                  <a:cxn ang="0">
                    <a:pos x="2" y="6"/>
                  </a:cxn>
                  <a:cxn ang="0">
                    <a:pos x="0" y="1"/>
                  </a:cxn>
                  <a:cxn ang="0">
                    <a:pos x="4" y="3"/>
                  </a:cxn>
                </a:cxnLst>
                <a:rect l="0" t="0" r="r" b="b"/>
                <a:pathLst>
                  <a:path w="5" h="6">
                    <a:moveTo>
                      <a:pt x="4" y="3"/>
                    </a:moveTo>
                    <a:cubicBezTo>
                      <a:pt x="5" y="4"/>
                      <a:pt x="4" y="5"/>
                      <a:pt x="4" y="5"/>
                    </a:cubicBezTo>
                    <a:cubicBezTo>
                      <a:pt x="3" y="5"/>
                      <a:pt x="3" y="6"/>
                      <a:pt x="2" y="6"/>
                    </a:cubicBezTo>
                    <a:cubicBezTo>
                      <a:pt x="3" y="4"/>
                      <a:pt x="2" y="2"/>
                      <a:pt x="0" y="1"/>
                    </a:cubicBezTo>
                    <a:cubicBezTo>
                      <a:pt x="2" y="0"/>
                      <a:pt x="4" y="1"/>
                      <a:pt x="4"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89" name="Freeform 965"/>
              <p:cNvSpPr>
                <a:spLocks/>
              </p:cNvSpPr>
              <p:nvPr/>
            </p:nvSpPr>
            <p:spPr bwMode="auto">
              <a:xfrm>
                <a:off x="3045" y="4485"/>
                <a:ext cx="31" cy="69"/>
              </a:xfrm>
              <a:custGeom>
                <a:avLst/>
                <a:gdLst/>
                <a:ahLst/>
                <a:cxnLst>
                  <a:cxn ang="0">
                    <a:pos x="3" y="2"/>
                  </a:cxn>
                  <a:cxn ang="0">
                    <a:pos x="2" y="5"/>
                  </a:cxn>
                  <a:cxn ang="0">
                    <a:pos x="4" y="8"/>
                  </a:cxn>
                  <a:cxn ang="0">
                    <a:pos x="3" y="9"/>
                  </a:cxn>
                  <a:cxn ang="0">
                    <a:pos x="1" y="5"/>
                  </a:cxn>
                  <a:cxn ang="0">
                    <a:pos x="0" y="1"/>
                  </a:cxn>
                  <a:cxn ang="0">
                    <a:pos x="3" y="2"/>
                  </a:cxn>
                </a:cxnLst>
                <a:rect l="0" t="0" r="r" b="b"/>
                <a:pathLst>
                  <a:path w="4" h="9">
                    <a:moveTo>
                      <a:pt x="3" y="2"/>
                    </a:moveTo>
                    <a:cubicBezTo>
                      <a:pt x="3" y="3"/>
                      <a:pt x="2" y="4"/>
                      <a:pt x="2" y="5"/>
                    </a:cubicBezTo>
                    <a:cubicBezTo>
                      <a:pt x="3" y="6"/>
                      <a:pt x="3" y="7"/>
                      <a:pt x="4" y="8"/>
                    </a:cubicBezTo>
                    <a:lnTo>
                      <a:pt x="3" y="9"/>
                    </a:lnTo>
                    <a:cubicBezTo>
                      <a:pt x="3" y="7"/>
                      <a:pt x="2" y="6"/>
                      <a:pt x="1" y="5"/>
                    </a:cubicBezTo>
                    <a:cubicBezTo>
                      <a:pt x="1" y="4"/>
                      <a:pt x="0" y="2"/>
                      <a:pt x="0" y="1"/>
                    </a:cubicBezTo>
                    <a:cubicBezTo>
                      <a:pt x="1" y="0"/>
                      <a:pt x="2" y="1"/>
                      <a:pt x="3"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0" name="Freeform 966"/>
              <p:cNvSpPr>
                <a:spLocks/>
              </p:cNvSpPr>
              <p:nvPr/>
            </p:nvSpPr>
            <p:spPr bwMode="auto">
              <a:xfrm>
                <a:off x="3640" y="4493"/>
                <a:ext cx="15" cy="23"/>
              </a:xfrm>
              <a:custGeom>
                <a:avLst/>
                <a:gdLst/>
                <a:ahLst/>
                <a:cxnLst>
                  <a:cxn ang="0">
                    <a:pos x="2" y="3"/>
                  </a:cxn>
                  <a:cxn ang="0">
                    <a:pos x="2" y="3"/>
                  </a:cxn>
                  <a:cxn ang="0">
                    <a:pos x="0" y="1"/>
                  </a:cxn>
                  <a:cxn ang="0">
                    <a:pos x="2" y="3"/>
                  </a:cxn>
                </a:cxnLst>
                <a:rect l="0" t="0" r="r" b="b"/>
                <a:pathLst>
                  <a:path w="2" h="3">
                    <a:moveTo>
                      <a:pt x="2" y="3"/>
                    </a:moveTo>
                    <a:lnTo>
                      <a:pt x="2" y="3"/>
                    </a:lnTo>
                    <a:cubicBezTo>
                      <a:pt x="1" y="3"/>
                      <a:pt x="0" y="2"/>
                      <a:pt x="0" y="1"/>
                    </a:cubicBezTo>
                    <a:cubicBezTo>
                      <a:pt x="1" y="0"/>
                      <a:pt x="1" y="2"/>
                      <a:pt x="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1" name="Freeform 967"/>
              <p:cNvSpPr>
                <a:spLocks/>
              </p:cNvSpPr>
              <p:nvPr/>
            </p:nvSpPr>
            <p:spPr bwMode="auto">
              <a:xfrm>
                <a:off x="1316" y="4470"/>
                <a:ext cx="31" cy="46"/>
              </a:xfrm>
              <a:custGeom>
                <a:avLst/>
                <a:gdLst/>
                <a:ahLst/>
                <a:cxnLst>
                  <a:cxn ang="0">
                    <a:pos x="4" y="3"/>
                  </a:cxn>
                  <a:cxn ang="0">
                    <a:pos x="3" y="6"/>
                  </a:cxn>
                  <a:cxn ang="0">
                    <a:pos x="2" y="6"/>
                  </a:cxn>
                  <a:cxn ang="0">
                    <a:pos x="2" y="2"/>
                  </a:cxn>
                  <a:cxn ang="0">
                    <a:pos x="0" y="1"/>
                  </a:cxn>
                  <a:cxn ang="0">
                    <a:pos x="3" y="1"/>
                  </a:cxn>
                  <a:cxn ang="0">
                    <a:pos x="4" y="3"/>
                  </a:cxn>
                </a:cxnLst>
                <a:rect l="0" t="0" r="r" b="b"/>
                <a:pathLst>
                  <a:path w="4" h="6">
                    <a:moveTo>
                      <a:pt x="4" y="3"/>
                    </a:moveTo>
                    <a:cubicBezTo>
                      <a:pt x="4" y="4"/>
                      <a:pt x="4" y="5"/>
                      <a:pt x="3" y="6"/>
                    </a:cubicBezTo>
                    <a:lnTo>
                      <a:pt x="2" y="6"/>
                    </a:lnTo>
                    <a:cubicBezTo>
                      <a:pt x="2" y="5"/>
                      <a:pt x="3" y="3"/>
                      <a:pt x="2" y="2"/>
                    </a:cubicBezTo>
                    <a:lnTo>
                      <a:pt x="0" y="1"/>
                    </a:lnTo>
                    <a:cubicBezTo>
                      <a:pt x="1" y="0"/>
                      <a:pt x="2" y="1"/>
                      <a:pt x="3" y="1"/>
                    </a:cubicBezTo>
                    <a:lnTo>
                      <a:pt x="4"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2" name="Freeform 968"/>
              <p:cNvSpPr>
                <a:spLocks/>
              </p:cNvSpPr>
              <p:nvPr/>
            </p:nvSpPr>
            <p:spPr bwMode="auto">
              <a:xfrm>
                <a:off x="964" y="4470"/>
                <a:ext cx="102" cy="84"/>
              </a:xfrm>
              <a:custGeom>
                <a:avLst/>
                <a:gdLst/>
                <a:ahLst/>
                <a:cxnLst>
                  <a:cxn ang="0">
                    <a:pos x="10" y="2"/>
                  </a:cxn>
                  <a:cxn ang="0">
                    <a:pos x="10" y="4"/>
                  </a:cxn>
                  <a:cxn ang="0">
                    <a:pos x="13" y="9"/>
                  </a:cxn>
                  <a:cxn ang="0">
                    <a:pos x="11" y="10"/>
                  </a:cxn>
                  <a:cxn ang="0">
                    <a:pos x="10" y="5"/>
                  </a:cxn>
                  <a:cxn ang="0">
                    <a:pos x="4" y="3"/>
                  </a:cxn>
                  <a:cxn ang="0">
                    <a:pos x="1" y="4"/>
                  </a:cxn>
                  <a:cxn ang="0">
                    <a:pos x="2" y="2"/>
                  </a:cxn>
                  <a:cxn ang="0">
                    <a:pos x="6" y="0"/>
                  </a:cxn>
                  <a:cxn ang="0">
                    <a:pos x="10" y="2"/>
                  </a:cxn>
                </a:cxnLst>
                <a:rect l="0" t="0" r="r" b="b"/>
                <a:pathLst>
                  <a:path w="13" h="11">
                    <a:moveTo>
                      <a:pt x="10" y="2"/>
                    </a:moveTo>
                    <a:cubicBezTo>
                      <a:pt x="10" y="2"/>
                      <a:pt x="10" y="3"/>
                      <a:pt x="10" y="4"/>
                    </a:cubicBezTo>
                    <a:cubicBezTo>
                      <a:pt x="11" y="5"/>
                      <a:pt x="13" y="6"/>
                      <a:pt x="13" y="9"/>
                    </a:cubicBezTo>
                    <a:cubicBezTo>
                      <a:pt x="12" y="9"/>
                      <a:pt x="12" y="11"/>
                      <a:pt x="11" y="10"/>
                    </a:cubicBezTo>
                    <a:cubicBezTo>
                      <a:pt x="11" y="8"/>
                      <a:pt x="11" y="7"/>
                      <a:pt x="10" y="5"/>
                    </a:cubicBezTo>
                    <a:cubicBezTo>
                      <a:pt x="8" y="4"/>
                      <a:pt x="7" y="1"/>
                      <a:pt x="4" y="3"/>
                    </a:cubicBezTo>
                    <a:cubicBezTo>
                      <a:pt x="3" y="3"/>
                      <a:pt x="2" y="4"/>
                      <a:pt x="1" y="4"/>
                    </a:cubicBezTo>
                    <a:cubicBezTo>
                      <a:pt x="0" y="3"/>
                      <a:pt x="1" y="2"/>
                      <a:pt x="2" y="2"/>
                    </a:cubicBezTo>
                    <a:cubicBezTo>
                      <a:pt x="3" y="1"/>
                      <a:pt x="4" y="0"/>
                      <a:pt x="6" y="0"/>
                    </a:cubicBezTo>
                    <a:cubicBezTo>
                      <a:pt x="7" y="2"/>
                      <a:pt x="8" y="1"/>
                      <a:pt x="10"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3" name="Freeform 969"/>
              <p:cNvSpPr>
                <a:spLocks/>
              </p:cNvSpPr>
              <p:nvPr/>
            </p:nvSpPr>
            <p:spPr bwMode="auto">
              <a:xfrm>
                <a:off x="2286" y="4493"/>
                <a:ext cx="102" cy="98"/>
              </a:xfrm>
              <a:custGeom>
                <a:avLst/>
                <a:gdLst/>
                <a:ahLst/>
                <a:cxnLst>
                  <a:cxn ang="0">
                    <a:pos x="9" y="1"/>
                  </a:cxn>
                  <a:cxn ang="0">
                    <a:pos x="9" y="5"/>
                  </a:cxn>
                  <a:cxn ang="0">
                    <a:pos x="13" y="8"/>
                  </a:cxn>
                  <a:cxn ang="0">
                    <a:pos x="11" y="13"/>
                  </a:cxn>
                  <a:cxn ang="0">
                    <a:pos x="10" y="13"/>
                  </a:cxn>
                  <a:cxn ang="0">
                    <a:pos x="10" y="13"/>
                  </a:cxn>
                  <a:cxn ang="0">
                    <a:pos x="11" y="8"/>
                  </a:cxn>
                  <a:cxn ang="0">
                    <a:pos x="5" y="5"/>
                  </a:cxn>
                  <a:cxn ang="0">
                    <a:pos x="0" y="1"/>
                  </a:cxn>
                  <a:cxn ang="0">
                    <a:pos x="8" y="1"/>
                  </a:cxn>
                  <a:cxn ang="0">
                    <a:pos x="9" y="1"/>
                  </a:cxn>
                </a:cxnLst>
                <a:rect l="0" t="0" r="r" b="b"/>
                <a:pathLst>
                  <a:path w="13" h="13">
                    <a:moveTo>
                      <a:pt x="9" y="1"/>
                    </a:moveTo>
                    <a:cubicBezTo>
                      <a:pt x="9" y="2"/>
                      <a:pt x="10" y="4"/>
                      <a:pt x="9" y="5"/>
                    </a:cubicBezTo>
                    <a:cubicBezTo>
                      <a:pt x="10" y="6"/>
                      <a:pt x="12" y="6"/>
                      <a:pt x="13" y="8"/>
                    </a:cubicBezTo>
                    <a:cubicBezTo>
                      <a:pt x="13" y="11"/>
                      <a:pt x="11" y="11"/>
                      <a:pt x="11" y="13"/>
                    </a:cubicBezTo>
                    <a:lnTo>
                      <a:pt x="10" y="13"/>
                    </a:lnTo>
                    <a:cubicBezTo>
                      <a:pt x="10" y="13"/>
                      <a:pt x="10" y="13"/>
                      <a:pt x="10" y="13"/>
                    </a:cubicBezTo>
                    <a:cubicBezTo>
                      <a:pt x="9" y="11"/>
                      <a:pt x="12" y="10"/>
                      <a:pt x="11" y="8"/>
                    </a:cubicBezTo>
                    <a:cubicBezTo>
                      <a:pt x="9" y="6"/>
                      <a:pt x="7" y="4"/>
                      <a:pt x="5" y="5"/>
                    </a:cubicBezTo>
                    <a:cubicBezTo>
                      <a:pt x="3" y="4"/>
                      <a:pt x="0" y="4"/>
                      <a:pt x="0" y="1"/>
                    </a:cubicBezTo>
                    <a:cubicBezTo>
                      <a:pt x="3" y="1"/>
                      <a:pt x="6" y="5"/>
                      <a:pt x="8" y="1"/>
                    </a:cubicBezTo>
                    <a:cubicBezTo>
                      <a:pt x="8" y="0"/>
                      <a:pt x="9" y="0"/>
                      <a:pt x="9"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4" name="Freeform 970"/>
              <p:cNvSpPr>
                <a:spLocks/>
              </p:cNvSpPr>
              <p:nvPr/>
            </p:nvSpPr>
            <p:spPr bwMode="auto">
              <a:xfrm>
                <a:off x="3663" y="4508"/>
                <a:ext cx="16" cy="23"/>
              </a:xfrm>
              <a:custGeom>
                <a:avLst/>
                <a:gdLst/>
                <a:ahLst/>
                <a:cxnLst>
                  <a:cxn ang="0">
                    <a:pos x="2" y="3"/>
                  </a:cxn>
                  <a:cxn ang="0">
                    <a:pos x="1" y="3"/>
                  </a:cxn>
                  <a:cxn ang="0">
                    <a:pos x="0" y="1"/>
                  </a:cxn>
                  <a:cxn ang="0">
                    <a:pos x="2" y="3"/>
                  </a:cxn>
                </a:cxnLst>
                <a:rect l="0" t="0" r="r" b="b"/>
                <a:pathLst>
                  <a:path w="2" h="3">
                    <a:moveTo>
                      <a:pt x="2" y="3"/>
                    </a:moveTo>
                    <a:cubicBezTo>
                      <a:pt x="2" y="3"/>
                      <a:pt x="2" y="3"/>
                      <a:pt x="1" y="3"/>
                    </a:cubicBezTo>
                    <a:cubicBezTo>
                      <a:pt x="1" y="2"/>
                      <a:pt x="0" y="2"/>
                      <a:pt x="0" y="1"/>
                    </a:cubicBezTo>
                    <a:cubicBezTo>
                      <a:pt x="1" y="0"/>
                      <a:pt x="1" y="2"/>
                      <a:pt x="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5" name="Freeform 971"/>
              <p:cNvSpPr>
                <a:spLocks/>
              </p:cNvSpPr>
              <p:nvPr/>
            </p:nvSpPr>
            <p:spPr bwMode="auto">
              <a:xfrm>
                <a:off x="2834" y="4516"/>
                <a:ext cx="62" cy="45"/>
              </a:xfrm>
              <a:custGeom>
                <a:avLst/>
                <a:gdLst/>
                <a:ahLst/>
                <a:cxnLst>
                  <a:cxn ang="0">
                    <a:pos x="8" y="1"/>
                  </a:cxn>
                  <a:cxn ang="0">
                    <a:pos x="3" y="2"/>
                  </a:cxn>
                  <a:cxn ang="0">
                    <a:pos x="1" y="6"/>
                  </a:cxn>
                  <a:cxn ang="0">
                    <a:pos x="1" y="2"/>
                  </a:cxn>
                  <a:cxn ang="0">
                    <a:pos x="5" y="0"/>
                  </a:cxn>
                  <a:cxn ang="0">
                    <a:pos x="8" y="1"/>
                  </a:cxn>
                </a:cxnLst>
                <a:rect l="0" t="0" r="r" b="b"/>
                <a:pathLst>
                  <a:path w="8" h="6">
                    <a:moveTo>
                      <a:pt x="8" y="1"/>
                    </a:moveTo>
                    <a:cubicBezTo>
                      <a:pt x="6" y="3"/>
                      <a:pt x="5" y="1"/>
                      <a:pt x="3" y="2"/>
                    </a:cubicBezTo>
                    <a:cubicBezTo>
                      <a:pt x="2" y="3"/>
                      <a:pt x="2" y="5"/>
                      <a:pt x="1" y="6"/>
                    </a:cubicBezTo>
                    <a:cubicBezTo>
                      <a:pt x="1" y="5"/>
                      <a:pt x="0" y="3"/>
                      <a:pt x="1" y="2"/>
                    </a:cubicBezTo>
                    <a:cubicBezTo>
                      <a:pt x="2" y="1"/>
                      <a:pt x="4" y="1"/>
                      <a:pt x="5" y="0"/>
                    </a:cubicBezTo>
                    <a:cubicBezTo>
                      <a:pt x="6" y="0"/>
                      <a:pt x="7" y="0"/>
                      <a:pt x="8"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6" name="Freeform 972"/>
              <p:cNvSpPr>
                <a:spLocks/>
              </p:cNvSpPr>
              <p:nvPr/>
            </p:nvSpPr>
            <p:spPr bwMode="auto">
              <a:xfrm>
                <a:off x="2169" y="4508"/>
                <a:ext cx="39" cy="46"/>
              </a:xfrm>
              <a:custGeom>
                <a:avLst/>
                <a:gdLst/>
                <a:ahLst/>
                <a:cxnLst>
                  <a:cxn ang="0">
                    <a:pos x="4" y="2"/>
                  </a:cxn>
                  <a:cxn ang="0">
                    <a:pos x="5" y="6"/>
                  </a:cxn>
                  <a:cxn ang="0">
                    <a:pos x="2" y="2"/>
                  </a:cxn>
                  <a:cxn ang="0">
                    <a:pos x="1" y="1"/>
                  </a:cxn>
                  <a:cxn ang="0">
                    <a:pos x="4" y="2"/>
                  </a:cxn>
                </a:cxnLst>
                <a:rect l="0" t="0" r="r" b="b"/>
                <a:pathLst>
                  <a:path w="5" h="6">
                    <a:moveTo>
                      <a:pt x="4" y="2"/>
                    </a:moveTo>
                    <a:cubicBezTo>
                      <a:pt x="5" y="3"/>
                      <a:pt x="5" y="5"/>
                      <a:pt x="5" y="6"/>
                    </a:cubicBezTo>
                    <a:cubicBezTo>
                      <a:pt x="2" y="6"/>
                      <a:pt x="4" y="3"/>
                      <a:pt x="2" y="2"/>
                    </a:cubicBezTo>
                    <a:cubicBezTo>
                      <a:pt x="2" y="1"/>
                      <a:pt x="0" y="2"/>
                      <a:pt x="1" y="1"/>
                    </a:cubicBezTo>
                    <a:cubicBezTo>
                      <a:pt x="2" y="0"/>
                      <a:pt x="3" y="1"/>
                      <a:pt x="4"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7" name="Freeform 973"/>
              <p:cNvSpPr>
                <a:spLocks/>
              </p:cNvSpPr>
              <p:nvPr/>
            </p:nvSpPr>
            <p:spPr bwMode="auto">
              <a:xfrm>
                <a:off x="2646" y="4531"/>
                <a:ext cx="164" cy="60"/>
              </a:xfrm>
              <a:custGeom>
                <a:avLst/>
                <a:gdLst/>
                <a:ahLst/>
                <a:cxnLst>
                  <a:cxn ang="0">
                    <a:pos x="20" y="6"/>
                  </a:cxn>
                  <a:cxn ang="0">
                    <a:pos x="20" y="8"/>
                  </a:cxn>
                  <a:cxn ang="0">
                    <a:pos x="19" y="8"/>
                  </a:cxn>
                  <a:cxn ang="0">
                    <a:pos x="18" y="6"/>
                  </a:cxn>
                  <a:cxn ang="0">
                    <a:pos x="12" y="2"/>
                  </a:cxn>
                  <a:cxn ang="0">
                    <a:pos x="7" y="8"/>
                  </a:cxn>
                  <a:cxn ang="0">
                    <a:pos x="1" y="8"/>
                  </a:cxn>
                  <a:cxn ang="0">
                    <a:pos x="1" y="6"/>
                  </a:cxn>
                  <a:cxn ang="0">
                    <a:pos x="2" y="6"/>
                  </a:cxn>
                  <a:cxn ang="0">
                    <a:pos x="3" y="8"/>
                  </a:cxn>
                  <a:cxn ang="0">
                    <a:pos x="9" y="4"/>
                  </a:cxn>
                  <a:cxn ang="0">
                    <a:pos x="13" y="0"/>
                  </a:cxn>
                  <a:cxn ang="0">
                    <a:pos x="20" y="6"/>
                  </a:cxn>
                </a:cxnLst>
                <a:rect l="0" t="0" r="r" b="b"/>
                <a:pathLst>
                  <a:path w="21" h="8">
                    <a:moveTo>
                      <a:pt x="20" y="6"/>
                    </a:moveTo>
                    <a:cubicBezTo>
                      <a:pt x="21" y="7"/>
                      <a:pt x="21" y="8"/>
                      <a:pt x="20" y="8"/>
                    </a:cubicBezTo>
                    <a:lnTo>
                      <a:pt x="19" y="8"/>
                    </a:lnTo>
                    <a:cubicBezTo>
                      <a:pt x="19" y="8"/>
                      <a:pt x="19" y="7"/>
                      <a:pt x="18" y="6"/>
                    </a:cubicBezTo>
                    <a:cubicBezTo>
                      <a:pt x="16" y="5"/>
                      <a:pt x="15" y="1"/>
                      <a:pt x="12" y="2"/>
                    </a:cubicBezTo>
                    <a:cubicBezTo>
                      <a:pt x="11" y="4"/>
                      <a:pt x="9" y="7"/>
                      <a:pt x="7" y="8"/>
                    </a:cubicBezTo>
                    <a:lnTo>
                      <a:pt x="1" y="8"/>
                    </a:lnTo>
                    <a:cubicBezTo>
                      <a:pt x="0" y="7"/>
                      <a:pt x="1" y="6"/>
                      <a:pt x="1" y="6"/>
                    </a:cubicBezTo>
                    <a:cubicBezTo>
                      <a:pt x="2" y="5"/>
                      <a:pt x="2" y="5"/>
                      <a:pt x="2" y="6"/>
                    </a:cubicBezTo>
                    <a:cubicBezTo>
                      <a:pt x="2" y="6"/>
                      <a:pt x="2" y="7"/>
                      <a:pt x="3" y="8"/>
                    </a:cubicBezTo>
                    <a:cubicBezTo>
                      <a:pt x="5" y="8"/>
                      <a:pt x="8" y="6"/>
                      <a:pt x="9" y="4"/>
                    </a:cubicBezTo>
                    <a:cubicBezTo>
                      <a:pt x="10" y="2"/>
                      <a:pt x="11" y="1"/>
                      <a:pt x="13" y="0"/>
                    </a:cubicBezTo>
                    <a:cubicBezTo>
                      <a:pt x="17" y="0"/>
                      <a:pt x="17" y="4"/>
                      <a:pt x="20" y="6"/>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8" name="Freeform 974"/>
              <p:cNvSpPr>
                <a:spLocks/>
              </p:cNvSpPr>
              <p:nvPr/>
            </p:nvSpPr>
            <p:spPr bwMode="auto">
              <a:xfrm>
                <a:off x="1903" y="4516"/>
                <a:ext cx="70" cy="75"/>
              </a:xfrm>
              <a:custGeom>
                <a:avLst/>
                <a:gdLst/>
                <a:ahLst/>
                <a:cxnLst>
                  <a:cxn ang="0">
                    <a:pos x="6" y="3"/>
                  </a:cxn>
                  <a:cxn ang="0">
                    <a:pos x="7" y="7"/>
                  </a:cxn>
                  <a:cxn ang="0">
                    <a:pos x="5" y="9"/>
                  </a:cxn>
                  <a:cxn ang="0">
                    <a:pos x="9" y="9"/>
                  </a:cxn>
                  <a:cxn ang="0">
                    <a:pos x="7" y="10"/>
                  </a:cxn>
                  <a:cxn ang="0">
                    <a:pos x="3" y="10"/>
                  </a:cxn>
                  <a:cxn ang="0">
                    <a:pos x="5" y="8"/>
                  </a:cxn>
                  <a:cxn ang="0">
                    <a:pos x="5" y="5"/>
                  </a:cxn>
                  <a:cxn ang="0">
                    <a:pos x="1" y="3"/>
                  </a:cxn>
                  <a:cxn ang="0">
                    <a:pos x="0" y="3"/>
                  </a:cxn>
                  <a:cxn ang="0">
                    <a:pos x="2" y="1"/>
                  </a:cxn>
                  <a:cxn ang="0">
                    <a:pos x="6" y="3"/>
                  </a:cxn>
                </a:cxnLst>
                <a:rect l="0" t="0" r="r" b="b"/>
                <a:pathLst>
                  <a:path w="9" h="10">
                    <a:moveTo>
                      <a:pt x="6" y="3"/>
                    </a:moveTo>
                    <a:cubicBezTo>
                      <a:pt x="7" y="4"/>
                      <a:pt x="7" y="5"/>
                      <a:pt x="7" y="7"/>
                    </a:cubicBezTo>
                    <a:cubicBezTo>
                      <a:pt x="7" y="8"/>
                      <a:pt x="6" y="8"/>
                      <a:pt x="5" y="9"/>
                    </a:cubicBezTo>
                    <a:cubicBezTo>
                      <a:pt x="7" y="10"/>
                      <a:pt x="8" y="5"/>
                      <a:pt x="9" y="9"/>
                    </a:cubicBezTo>
                    <a:cubicBezTo>
                      <a:pt x="8" y="9"/>
                      <a:pt x="8" y="10"/>
                      <a:pt x="7" y="10"/>
                    </a:cubicBezTo>
                    <a:lnTo>
                      <a:pt x="3" y="10"/>
                    </a:lnTo>
                    <a:cubicBezTo>
                      <a:pt x="3" y="9"/>
                      <a:pt x="4" y="9"/>
                      <a:pt x="5" y="8"/>
                    </a:cubicBezTo>
                    <a:cubicBezTo>
                      <a:pt x="5" y="7"/>
                      <a:pt x="6" y="6"/>
                      <a:pt x="5" y="5"/>
                    </a:cubicBezTo>
                    <a:cubicBezTo>
                      <a:pt x="4" y="4"/>
                      <a:pt x="3" y="2"/>
                      <a:pt x="1" y="3"/>
                    </a:cubicBezTo>
                    <a:cubicBezTo>
                      <a:pt x="0" y="3"/>
                      <a:pt x="0" y="3"/>
                      <a:pt x="0" y="3"/>
                    </a:cubicBezTo>
                    <a:cubicBezTo>
                      <a:pt x="0" y="3"/>
                      <a:pt x="1" y="1"/>
                      <a:pt x="2" y="1"/>
                    </a:cubicBezTo>
                    <a:cubicBezTo>
                      <a:pt x="4" y="0"/>
                      <a:pt x="5" y="2"/>
                      <a:pt x="6"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999" name="Freeform 975"/>
              <p:cNvSpPr>
                <a:spLocks/>
              </p:cNvSpPr>
              <p:nvPr/>
            </p:nvSpPr>
            <p:spPr bwMode="auto">
              <a:xfrm>
                <a:off x="1660" y="4523"/>
                <a:ext cx="78" cy="68"/>
              </a:xfrm>
              <a:custGeom>
                <a:avLst/>
                <a:gdLst/>
                <a:ahLst/>
                <a:cxnLst>
                  <a:cxn ang="0">
                    <a:pos x="10" y="2"/>
                  </a:cxn>
                  <a:cxn ang="0">
                    <a:pos x="8" y="5"/>
                  </a:cxn>
                  <a:cxn ang="0">
                    <a:pos x="6" y="3"/>
                  </a:cxn>
                  <a:cxn ang="0">
                    <a:pos x="2" y="6"/>
                  </a:cxn>
                  <a:cxn ang="0">
                    <a:pos x="6" y="9"/>
                  </a:cxn>
                  <a:cxn ang="0">
                    <a:pos x="3" y="9"/>
                  </a:cxn>
                  <a:cxn ang="0">
                    <a:pos x="0" y="5"/>
                  </a:cxn>
                  <a:cxn ang="0">
                    <a:pos x="3" y="2"/>
                  </a:cxn>
                  <a:cxn ang="0">
                    <a:pos x="7" y="3"/>
                  </a:cxn>
                  <a:cxn ang="0">
                    <a:pos x="8" y="3"/>
                  </a:cxn>
                  <a:cxn ang="0">
                    <a:pos x="7" y="0"/>
                  </a:cxn>
                  <a:cxn ang="0">
                    <a:pos x="10" y="2"/>
                  </a:cxn>
                </a:cxnLst>
                <a:rect l="0" t="0" r="r" b="b"/>
                <a:pathLst>
                  <a:path w="10" h="9">
                    <a:moveTo>
                      <a:pt x="10" y="2"/>
                    </a:moveTo>
                    <a:cubicBezTo>
                      <a:pt x="9" y="3"/>
                      <a:pt x="9" y="5"/>
                      <a:pt x="8" y="5"/>
                    </a:cubicBezTo>
                    <a:cubicBezTo>
                      <a:pt x="6" y="6"/>
                      <a:pt x="7" y="4"/>
                      <a:pt x="6" y="3"/>
                    </a:cubicBezTo>
                    <a:cubicBezTo>
                      <a:pt x="5" y="4"/>
                      <a:pt x="2" y="4"/>
                      <a:pt x="2" y="6"/>
                    </a:cubicBezTo>
                    <a:cubicBezTo>
                      <a:pt x="3" y="7"/>
                      <a:pt x="4" y="9"/>
                      <a:pt x="6" y="9"/>
                    </a:cubicBezTo>
                    <a:lnTo>
                      <a:pt x="3" y="9"/>
                    </a:lnTo>
                    <a:cubicBezTo>
                      <a:pt x="1" y="8"/>
                      <a:pt x="0" y="6"/>
                      <a:pt x="0" y="5"/>
                    </a:cubicBezTo>
                    <a:cubicBezTo>
                      <a:pt x="0" y="3"/>
                      <a:pt x="2" y="3"/>
                      <a:pt x="3" y="2"/>
                    </a:cubicBezTo>
                    <a:cubicBezTo>
                      <a:pt x="5" y="1"/>
                      <a:pt x="6" y="3"/>
                      <a:pt x="7" y="3"/>
                    </a:cubicBezTo>
                    <a:cubicBezTo>
                      <a:pt x="7" y="3"/>
                      <a:pt x="8" y="3"/>
                      <a:pt x="8" y="3"/>
                    </a:cubicBezTo>
                    <a:cubicBezTo>
                      <a:pt x="9" y="2"/>
                      <a:pt x="7" y="1"/>
                      <a:pt x="7" y="0"/>
                    </a:cubicBezTo>
                    <a:cubicBezTo>
                      <a:pt x="8" y="1"/>
                      <a:pt x="9" y="1"/>
                      <a:pt x="10"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0" name="Freeform 976"/>
              <p:cNvSpPr>
                <a:spLocks/>
              </p:cNvSpPr>
              <p:nvPr/>
            </p:nvSpPr>
            <p:spPr bwMode="auto">
              <a:xfrm>
                <a:off x="1973" y="4523"/>
                <a:ext cx="24" cy="46"/>
              </a:xfrm>
              <a:custGeom>
                <a:avLst/>
                <a:gdLst/>
                <a:ahLst/>
                <a:cxnLst>
                  <a:cxn ang="0">
                    <a:pos x="3" y="3"/>
                  </a:cxn>
                  <a:cxn ang="0">
                    <a:pos x="1" y="6"/>
                  </a:cxn>
                  <a:cxn ang="0">
                    <a:pos x="0" y="5"/>
                  </a:cxn>
                  <a:cxn ang="0">
                    <a:pos x="1" y="0"/>
                  </a:cxn>
                  <a:cxn ang="0">
                    <a:pos x="3" y="3"/>
                  </a:cxn>
                </a:cxnLst>
                <a:rect l="0" t="0" r="r" b="b"/>
                <a:pathLst>
                  <a:path w="3" h="6">
                    <a:moveTo>
                      <a:pt x="3" y="3"/>
                    </a:moveTo>
                    <a:cubicBezTo>
                      <a:pt x="3" y="4"/>
                      <a:pt x="2" y="5"/>
                      <a:pt x="1" y="6"/>
                    </a:cubicBezTo>
                    <a:cubicBezTo>
                      <a:pt x="0" y="6"/>
                      <a:pt x="0" y="5"/>
                      <a:pt x="0" y="5"/>
                    </a:cubicBezTo>
                    <a:cubicBezTo>
                      <a:pt x="2" y="4"/>
                      <a:pt x="1" y="2"/>
                      <a:pt x="1" y="0"/>
                    </a:cubicBezTo>
                    <a:cubicBezTo>
                      <a:pt x="3" y="0"/>
                      <a:pt x="2" y="2"/>
                      <a:pt x="3"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1" name="Freeform 977"/>
              <p:cNvSpPr>
                <a:spLocks/>
              </p:cNvSpPr>
              <p:nvPr/>
            </p:nvSpPr>
            <p:spPr bwMode="auto">
              <a:xfrm>
                <a:off x="2051" y="4531"/>
                <a:ext cx="118" cy="53"/>
              </a:xfrm>
              <a:custGeom>
                <a:avLst/>
                <a:gdLst/>
                <a:ahLst/>
                <a:cxnLst>
                  <a:cxn ang="0">
                    <a:pos x="14" y="4"/>
                  </a:cxn>
                  <a:cxn ang="0">
                    <a:pos x="15" y="6"/>
                  </a:cxn>
                  <a:cxn ang="0">
                    <a:pos x="13" y="4"/>
                  </a:cxn>
                  <a:cxn ang="0">
                    <a:pos x="3" y="2"/>
                  </a:cxn>
                  <a:cxn ang="0">
                    <a:pos x="1" y="6"/>
                  </a:cxn>
                  <a:cxn ang="0">
                    <a:pos x="2" y="7"/>
                  </a:cxn>
                  <a:cxn ang="0">
                    <a:pos x="0" y="5"/>
                  </a:cxn>
                  <a:cxn ang="0">
                    <a:pos x="2" y="0"/>
                  </a:cxn>
                  <a:cxn ang="0">
                    <a:pos x="14" y="4"/>
                  </a:cxn>
                </a:cxnLst>
                <a:rect l="0" t="0" r="r" b="b"/>
                <a:pathLst>
                  <a:path w="15" h="7">
                    <a:moveTo>
                      <a:pt x="14" y="4"/>
                    </a:moveTo>
                    <a:cubicBezTo>
                      <a:pt x="15" y="5"/>
                      <a:pt x="14" y="6"/>
                      <a:pt x="15" y="6"/>
                    </a:cubicBezTo>
                    <a:cubicBezTo>
                      <a:pt x="13" y="7"/>
                      <a:pt x="13" y="5"/>
                      <a:pt x="13" y="4"/>
                    </a:cubicBezTo>
                    <a:cubicBezTo>
                      <a:pt x="10" y="2"/>
                      <a:pt x="6" y="2"/>
                      <a:pt x="3" y="2"/>
                    </a:cubicBezTo>
                    <a:cubicBezTo>
                      <a:pt x="2" y="3"/>
                      <a:pt x="1" y="4"/>
                      <a:pt x="1" y="6"/>
                    </a:cubicBezTo>
                    <a:cubicBezTo>
                      <a:pt x="2" y="6"/>
                      <a:pt x="2" y="6"/>
                      <a:pt x="2" y="7"/>
                    </a:cubicBezTo>
                    <a:cubicBezTo>
                      <a:pt x="1" y="7"/>
                      <a:pt x="1" y="5"/>
                      <a:pt x="0" y="5"/>
                    </a:cubicBezTo>
                    <a:cubicBezTo>
                      <a:pt x="0" y="3"/>
                      <a:pt x="1" y="2"/>
                      <a:pt x="2" y="0"/>
                    </a:cubicBezTo>
                    <a:cubicBezTo>
                      <a:pt x="6" y="0"/>
                      <a:pt x="12" y="0"/>
                      <a:pt x="14" y="4"/>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2" name="Freeform 978"/>
              <p:cNvSpPr>
                <a:spLocks/>
              </p:cNvSpPr>
              <p:nvPr/>
            </p:nvSpPr>
            <p:spPr bwMode="auto">
              <a:xfrm>
                <a:off x="1089" y="4523"/>
                <a:ext cx="24" cy="23"/>
              </a:xfrm>
              <a:custGeom>
                <a:avLst/>
                <a:gdLst/>
                <a:ahLst/>
                <a:cxnLst>
                  <a:cxn ang="0">
                    <a:pos x="3" y="0"/>
                  </a:cxn>
                  <a:cxn ang="0">
                    <a:pos x="2" y="2"/>
                  </a:cxn>
                  <a:cxn ang="0">
                    <a:pos x="0" y="3"/>
                  </a:cxn>
                  <a:cxn ang="0">
                    <a:pos x="2" y="0"/>
                  </a:cxn>
                  <a:cxn ang="0">
                    <a:pos x="3" y="0"/>
                  </a:cxn>
                </a:cxnLst>
                <a:rect l="0" t="0" r="r" b="b"/>
                <a:pathLst>
                  <a:path w="3" h="3">
                    <a:moveTo>
                      <a:pt x="3" y="0"/>
                    </a:moveTo>
                    <a:cubicBezTo>
                      <a:pt x="3" y="1"/>
                      <a:pt x="3" y="2"/>
                      <a:pt x="2" y="2"/>
                    </a:cubicBezTo>
                    <a:cubicBezTo>
                      <a:pt x="2" y="2"/>
                      <a:pt x="1" y="3"/>
                      <a:pt x="0" y="3"/>
                    </a:cubicBezTo>
                    <a:cubicBezTo>
                      <a:pt x="1" y="2"/>
                      <a:pt x="1" y="1"/>
                      <a:pt x="2" y="0"/>
                    </a:cubicBezTo>
                    <a:lnTo>
                      <a:pt x="3"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3" name="Freeform 979"/>
              <p:cNvSpPr>
                <a:spLocks/>
              </p:cNvSpPr>
              <p:nvPr/>
            </p:nvSpPr>
            <p:spPr bwMode="auto">
              <a:xfrm>
                <a:off x="2568" y="4538"/>
                <a:ext cx="39" cy="53"/>
              </a:xfrm>
              <a:custGeom>
                <a:avLst/>
                <a:gdLst/>
                <a:ahLst/>
                <a:cxnLst>
                  <a:cxn ang="0">
                    <a:pos x="3" y="1"/>
                  </a:cxn>
                  <a:cxn ang="0">
                    <a:pos x="3" y="7"/>
                  </a:cxn>
                  <a:cxn ang="0">
                    <a:pos x="0" y="7"/>
                  </a:cxn>
                  <a:cxn ang="0">
                    <a:pos x="2" y="7"/>
                  </a:cxn>
                  <a:cxn ang="0">
                    <a:pos x="2" y="3"/>
                  </a:cxn>
                  <a:cxn ang="0">
                    <a:pos x="0" y="1"/>
                  </a:cxn>
                  <a:cxn ang="0">
                    <a:pos x="3" y="1"/>
                  </a:cxn>
                </a:cxnLst>
                <a:rect l="0" t="0" r="r" b="b"/>
                <a:pathLst>
                  <a:path w="5" h="7">
                    <a:moveTo>
                      <a:pt x="3" y="1"/>
                    </a:moveTo>
                    <a:cubicBezTo>
                      <a:pt x="5" y="3"/>
                      <a:pt x="3" y="5"/>
                      <a:pt x="3" y="7"/>
                    </a:cubicBezTo>
                    <a:lnTo>
                      <a:pt x="0" y="7"/>
                    </a:lnTo>
                    <a:cubicBezTo>
                      <a:pt x="0" y="7"/>
                      <a:pt x="1" y="7"/>
                      <a:pt x="2" y="7"/>
                    </a:cubicBezTo>
                    <a:cubicBezTo>
                      <a:pt x="3" y="6"/>
                      <a:pt x="2" y="4"/>
                      <a:pt x="2" y="3"/>
                    </a:cubicBezTo>
                    <a:cubicBezTo>
                      <a:pt x="1" y="2"/>
                      <a:pt x="0" y="2"/>
                      <a:pt x="0" y="1"/>
                    </a:cubicBezTo>
                    <a:cubicBezTo>
                      <a:pt x="1" y="0"/>
                      <a:pt x="3" y="1"/>
                      <a:pt x="3"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4" name="Freeform 980"/>
              <p:cNvSpPr>
                <a:spLocks/>
              </p:cNvSpPr>
              <p:nvPr/>
            </p:nvSpPr>
            <p:spPr bwMode="auto">
              <a:xfrm>
                <a:off x="4015" y="4561"/>
                <a:ext cx="47" cy="30"/>
              </a:xfrm>
              <a:custGeom>
                <a:avLst/>
                <a:gdLst/>
                <a:ahLst/>
                <a:cxnLst>
                  <a:cxn ang="0">
                    <a:pos x="5" y="4"/>
                  </a:cxn>
                  <a:cxn ang="0">
                    <a:pos x="0" y="0"/>
                  </a:cxn>
                  <a:cxn ang="0">
                    <a:pos x="2" y="0"/>
                  </a:cxn>
                  <a:cxn ang="0">
                    <a:pos x="6" y="4"/>
                  </a:cxn>
                  <a:cxn ang="0">
                    <a:pos x="5" y="4"/>
                  </a:cxn>
                </a:cxnLst>
                <a:rect l="0" t="0" r="r" b="b"/>
                <a:pathLst>
                  <a:path w="6" h="4">
                    <a:moveTo>
                      <a:pt x="5" y="4"/>
                    </a:moveTo>
                    <a:cubicBezTo>
                      <a:pt x="3" y="3"/>
                      <a:pt x="2" y="1"/>
                      <a:pt x="0" y="0"/>
                    </a:cubicBezTo>
                    <a:cubicBezTo>
                      <a:pt x="0" y="0"/>
                      <a:pt x="1" y="0"/>
                      <a:pt x="2" y="0"/>
                    </a:cubicBezTo>
                    <a:lnTo>
                      <a:pt x="6" y="4"/>
                    </a:lnTo>
                    <a:lnTo>
                      <a:pt x="5" y="4"/>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5" name="Freeform 981"/>
              <p:cNvSpPr>
                <a:spLocks/>
              </p:cNvSpPr>
              <p:nvPr/>
            </p:nvSpPr>
            <p:spPr bwMode="auto">
              <a:xfrm>
                <a:off x="1809" y="4554"/>
                <a:ext cx="78" cy="30"/>
              </a:xfrm>
              <a:custGeom>
                <a:avLst/>
                <a:gdLst/>
                <a:ahLst/>
                <a:cxnLst>
                  <a:cxn ang="0">
                    <a:pos x="5" y="2"/>
                  </a:cxn>
                  <a:cxn ang="0">
                    <a:pos x="10" y="0"/>
                  </a:cxn>
                  <a:cxn ang="0">
                    <a:pos x="7" y="3"/>
                  </a:cxn>
                  <a:cxn ang="0">
                    <a:pos x="0" y="0"/>
                  </a:cxn>
                  <a:cxn ang="0">
                    <a:pos x="0" y="0"/>
                  </a:cxn>
                  <a:cxn ang="0">
                    <a:pos x="5" y="2"/>
                  </a:cxn>
                </a:cxnLst>
                <a:rect l="0" t="0" r="r" b="b"/>
                <a:pathLst>
                  <a:path w="10" h="4">
                    <a:moveTo>
                      <a:pt x="5" y="2"/>
                    </a:moveTo>
                    <a:cubicBezTo>
                      <a:pt x="7" y="2"/>
                      <a:pt x="8" y="0"/>
                      <a:pt x="10" y="0"/>
                    </a:cubicBezTo>
                    <a:cubicBezTo>
                      <a:pt x="10" y="1"/>
                      <a:pt x="8" y="2"/>
                      <a:pt x="7" y="3"/>
                    </a:cubicBezTo>
                    <a:cubicBezTo>
                      <a:pt x="5" y="2"/>
                      <a:pt x="1" y="4"/>
                      <a:pt x="0" y="0"/>
                    </a:cubicBezTo>
                    <a:lnTo>
                      <a:pt x="0" y="0"/>
                    </a:lnTo>
                    <a:cubicBezTo>
                      <a:pt x="2" y="0"/>
                      <a:pt x="3" y="2"/>
                      <a:pt x="5"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6" name="Freeform 982"/>
              <p:cNvSpPr>
                <a:spLocks/>
              </p:cNvSpPr>
              <p:nvPr/>
            </p:nvSpPr>
            <p:spPr bwMode="auto">
              <a:xfrm>
                <a:off x="3867" y="4569"/>
                <a:ext cx="7" cy="22"/>
              </a:xfrm>
              <a:custGeom>
                <a:avLst/>
                <a:gdLst/>
                <a:ahLst/>
                <a:cxnLst>
                  <a:cxn ang="0">
                    <a:pos x="1" y="2"/>
                  </a:cxn>
                  <a:cxn ang="0">
                    <a:pos x="1" y="2"/>
                  </a:cxn>
                  <a:cxn ang="0">
                    <a:pos x="0" y="1"/>
                  </a:cxn>
                  <a:cxn ang="0">
                    <a:pos x="1" y="2"/>
                  </a:cxn>
                </a:cxnLst>
                <a:rect l="0" t="0" r="r" b="b"/>
                <a:pathLst>
                  <a:path w="1" h="3">
                    <a:moveTo>
                      <a:pt x="1" y="2"/>
                    </a:moveTo>
                    <a:lnTo>
                      <a:pt x="1" y="2"/>
                    </a:lnTo>
                    <a:cubicBezTo>
                      <a:pt x="0" y="3"/>
                      <a:pt x="0" y="2"/>
                      <a:pt x="0" y="1"/>
                    </a:cubicBezTo>
                    <a:cubicBezTo>
                      <a:pt x="0" y="0"/>
                      <a:pt x="1" y="2"/>
                      <a:pt x="1" y="2"/>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7" name="Freeform 983"/>
              <p:cNvSpPr>
                <a:spLocks/>
              </p:cNvSpPr>
              <p:nvPr/>
            </p:nvSpPr>
            <p:spPr bwMode="auto">
              <a:xfrm>
                <a:off x="2474" y="4561"/>
                <a:ext cx="23" cy="30"/>
              </a:xfrm>
              <a:custGeom>
                <a:avLst/>
                <a:gdLst/>
                <a:ahLst/>
                <a:cxnLst>
                  <a:cxn ang="0">
                    <a:pos x="2" y="3"/>
                  </a:cxn>
                  <a:cxn ang="0">
                    <a:pos x="2" y="4"/>
                  </a:cxn>
                  <a:cxn ang="0">
                    <a:pos x="0" y="4"/>
                  </a:cxn>
                  <a:cxn ang="0">
                    <a:pos x="1" y="3"/>
                  </a:cxn>
                  <a:cxn ang="0">
                    <a:pos x="1" y="0"/>
                  </a:cxn>
                  <a:cxn ang="0">
                    <a:pos x="2" y="3"/>
                  </a:cxn>
                </a:cxnLst>
                <a:rect l="0" t="0" r="r" b="b"/>
                <a:pathLst>
                  <a:path w="3" h="4">
                    <a:moveTo>
                      <a:pt x="2" y="3"/>
                    </a:moveTo>
                    <a:cubicBezTo>
                      <a:pt x="2" y="4"/>
                      <a:pt x="2" y="4"/>
                      <a:pt x="2" y="4"/>
                    </a:cubicBezTo>
                    <a:lnTo>
                      <a:pt x="0" y="4"/>
                    </a:lnTo>
                    <a:cubicBezTo>
                      <a:pt x="0" y="4"/>
                      <a:pt x="1" y="3"/>
                      <a:pt x="1" y="3"/>
                    </a:cubicBezTo>
                    <a:cubicBezTo>
                      <a:pt x="2" y="2"/>
                      <a:pt x="1" y="1"/>
                      <a:pt x="1" y="0"/>
                    </a:cubicBezTo>
                    <a:cubicBezTo>
                      <a:pt x="3" y="0"/>
                      <a:pt x="2" y="2"/>
                      <a:pt x="2" y="3"/>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8" name="Freeform 984"/>
              <p:cNvSpPr>
                <a:spLocks/>
              </p:cNvSpPr>
              <p:nvPr/>
            </p:nvSpPr>
            <p:spPr bwMode="auto">
              <a:xfrm>
                <a:off x="1019" y="4546"/>
                <a:ext cx="54" cy="23"/>
              </a:xfrm>
              <a:custGeom>
                <a:avLst/>
                <a:gdLst/>
                <a:ahLst/>
                <a:cxnLst>
                  <a:cxn ang="0">
                    <a:pos x="6" y="1"/>
                  </a:cxn>
                  <a:cxn ang="0">
                    <a:pos x="7" y="1"/>
                  </a:cxn>
                  <a:cxn ang="0">
                    <a:pos x="6" y="3"/>
                  </a:cxn>
                  <a:cxn ang="0">
                    <a:pos x="1" y="2"/>
                  </a:cxn>
                  <a:cxn ang="0">
                    <a:pos x="1" y="0"/>
                  </a:cxn>
                  <a:cxn ang="0">
                    <a:pos x="6" y="1"/>
                  </a:cxn>
                </a:cxnLst>
                <a:rect l="0" t="0" r="r" b="b"/>
                <a:pathLst>
                  <a:path w="7" h="3">
                    <a:moveTo>
                      <a:pt x="6" y="1"/>
                    </a:moveTo>
                    <a:cubicBezTo>
                      <a:pt x="6" y="1"/>
                      <a:pt x="7" y="1"/>
                      <a:pt x="7" y="1"/>
                    </a:cubicBezTo>
                    <a:cubicBezTo>
                      <a:pt x="7" y="2"/>
                      <a:pt x="7" y="3"/>
                      <a:pt x="6" y="3"/>
                    </a:cubicBezTo>
                    <a:cubicBezTo>
                      <a:pt x="4" y="3"/>
                      <a:pt x="2" y="3"/>
                      <a:pt x="1" y="2"/>
                    </a:cubicBezTo>
                    <a:cubicBezTo>
                      <a:pt x="1" y="2"/>
                      <a:pt x="0" y="1"/>
                      <a:pt x="1" y="0"/>
                    </a:cubicBezTo>
                    <a:cubicBezTo>
                      <a:pt x="3" y="0"/>
                      <a:pt x="4" y="3"/>
                      <a:pt x="6" y="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09" name="Freeform 985"/>
              <p:cNvSpPr>
                <a:spLocks noEditPoints="1"/>
              </p:cNvSpPr>
              <p:nvPr/>
            </p:nvSpPr>
            <p:spPr bwMode="auto">
              <a:xfrm>
                <a:off x="2161" y="4569"/>
                <a:ext cx="55" cy="22"/>
              </a:xfrm>
              <a:custGeom>
                <a:avLst/>
                <a:gdLst/>
                <a:ahLst/>
                <a:cxnLst>
                  <a:cxn ang="0">
                    <a:pos x="7" y="2"/>
                  </a:cxn>
                  <a:cxn ang="0">
                    <a:pos x="7" y="3"/>
                  </a:cxn>
                  <a:cxn ang="0">
                    <a:pos x="5" y="3"/>
                  </a:cxn>
                  <a:cxn ang="0">
                    <a:pos x="5" y="2"/>
                  </a:cxn>
                  <a:cxn ang="0">
                    <a:pos x="4" y="0"/>
                  </a:cxn>
                  <a:cxn ang="0">
                    <a:pos x="7" y="2"/>
                  </a:cxn>
                  <a:cxn ang="0">
                    <a:pos x="0" y="3"/>
                  </a:cxn>
                  <a:cxn ang="0">
                    <a:pos x="0" y="2"/>
                  </a:cxn>
                  <a:cxn ang="0">
                    <a:pos x="2" y="3"/>
                  </a:cxn>
                  <a:cxn ang="0">
                    <a:pos x="0" y="3"/>
                  </a:cxn>
                </a:cxnLst>
                <a:rect l="0" t="0" r="r" b="b"/>
                <a:pathLst>
                  <a:path w="7" h="3">
                    <a:moveTo>
                      <a:pt x="7" y="2"/>
                    </a:moveTo>
                    <a:cubicBezTo>
                      <a:pt x="7" y="3"/>
                      <a:pt x="7" y="3"/>
                      <a:pt x="7" y="3"/>
                    </a:cubicBezTo>
                    <a:lnTo>
                      <a:pt x="5" y="3"/>
                    </a:lnTo>
                    <a:cubicBezTo>
                      <a:pt x="5" y="3"/>
                      <a:pt x="5" y="3"/>
                      <a:pt x="5" y="2"/>
                    </a:cubicBezTo>
                    <a:cubicBezTo>
                      <a:pt x="5" y="2"/>
                      <a:pt x="4" y="1"/>
                      <a:pt x="4" y="0"/>
                    </a:cubicBezTo>
                    <a:cubicBezTo>
                      <a:pt x="6" y="0"/>
                      <a:pt x="6" y="2"/>
                      <a:pt x="7" y="2"/>
                    </a:cubicBezTo>
                    <a:close/>
                    <a:moveTo>
                      <a:pt x="0" y="3"/>
                    </a:moveTo>
                    <a:lnTo>
                      <a:pt x="0" y="2"/>
                    </a:lnTo>
                    <a:cubicBezTo>
                      <a:pt x="1" y="2"/>
                      <a:pt x="1" y="3"/>
                      <a:pt x="2" y="3"/>
                    </a:cubicBezTo>
                    <a:lnTo>
                      <a:pt x="0"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0" name="Freeform 986"/>
              <p:cNvSpPr>
                <a:spLocks/>
              </p:cNvSpPr>
              <p:nvPr/>
            </p:nvSpPr>
            <p:spPr bwMode="auto">
              <a:xfrm>
                <a:off x="2826" y="4584"/>
                <a:ext cx="16" cy="7"/>
              </a:xfrm>
              <a:custGeom>
                <a:avLst/>
                <a:gdLst/>
                <a:ahLst/>
                <a:cxnLst>
                  <a:cxn ang="0">
                    <a:pos x="2" y="0"/>
                  </a:cxn>
                  <a:cxn ang="0">
                    <a:pos x="2" y="1"/>
                  </a:cxn>
                  <a:cxn ang="0">
                    <a:pos x="0" y="1"/>
                  </a:cxn>
                  <a:cxn ang="0">
                    <a:pos x="2" y="0"/>
                  </a:cxn>
                </a:cxnLst>
                <a:rect l="0" t="0" r="r" b="b"/>
                <a:pathLst>
                  <a:path w="2" h="1">
                    <a:moveTo>
                      <a:pt x="2" y="0"/>
                    </a:moveTo>
                    <a:cubicBezTo>
                      <a:pt x="2" y="1"/>
                      <a:pt x="2" y="1"/>
                      <a:pt x="2" y="1"/>
                    </a:cubicBezTo>
                    <a:lnTo>
                      <a:pt x="0" y="1"/>
                    </a:lnTo>
                    <a:cubicBezTo>
                      <a:pt x="1" y="1"/>
                      <a:pt x="1" y="0"/>
                      <a:pt x="2"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1" name="Freeform 987"/>
              <p:cNvSpPr>
                <a:spLocks/>
              </p:cNvSpPr>
              <p:nvPr/>
            </p:nvSpPr>
            <p:spPr bwMode="auto">
              <a:xfrm>
                <a:off x="1754" y="4584"/>
                <a:ext cx="47" cy="7"/>
              </a:xfrm>
              <a:custGeom>
                <a:avLst/>
                <a:gdLst/>
                <a:ahLst/>
                <a:cxnLst>
                  <a:cxn ang="0">
                    <a:pos x="1" y="1"/>
                  </a:cxn>
                  <a:cxn ang="0">
                    <a:pos x="0" y="1"/>
                  </a:cxn>
                  <a:cxn ang="0">
                    <a:pos x="4" y="0"/>
                  </a:cxn>
                  <a:cxn ang="0">
                    <a:pos x="6" y="1"/>
                  </a:cxn>
                  <a:cxn ang="0">
                    <a:pos x="1" y="1"/>
                  </a:cxn>
                </a:cxnLst>
                <a:rect l="0" t="0" r="r" b="b"/>
                <a:pathLst>
                  <a:path w="6" h="1">
                    <a:moveTo>
                      <a:pt x="1" y="1"/>
                    </a:moveTo>
                    <a:cubicBezTo>
                      <a:pt x="1" y="1"/>
                      <a:pt x="0" y="1"/>
                      <a:pt x="0" y="1"/>
                    </a:cubicBezTo>
                    <a:cubicBezTo>
                      <a:pt x="1" y="0"/>
                      <a:pt x="3" y="0"/>
                      <a:pt x="4" y="0"/>
                    </a:cubicBezTo>
                    <a:lnTo>
                      <a:pt x="6" y="1"/>
                    </a:lnTo>
                    <a:lnTo>
                      <a:pt x="1" y="1"/>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2" name="Freeform 988"/>
              <p:cNvSpPr>
                <a:spLocks/>
              </p:cNvSpPr>
              <p:nvPr/>
            </p:nvSpPr>
            <p:spPr bwMode="auto">
              <a:xfrm>
                <a:off x="2310" y="4591"/>
                <a:ext cx="1" cy="1"/>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3" name="Freeform 989"/>
              <p:cNvSpPr>
                <a:spLocks/>
              </p:cNvSpPr>
              <p:nvPr/>
            </p:nvSpPr>
            <p:spPr bwMode="auto">
              <a:xfrm>
                <a:off x="565" y="3478"/>
                <a:ext cx="219" cy="114"/>
              </a:xfrm>
              <a:custGeom>
                <a:avLst/>
                <a:gdLst/>
                <a:ahLst/>
                <a:cxnLst>
                  <a:cxn ang="0">
                    <a:pos x="0" y="11"/>
                  </a:cxn>
                  <a:cxn ang="0">
                    <a:pos x="5" y="8"/>
                  </a:cxn>
                  <a:cxn ang="0">
                    <a:pos x="10" y="1"/>
                  </a:cxn>
                  <a:cxn ang="0">
                    <a:pos x="16" y="3"/>
                  </a:cxn>
                  <a:cxn ang="0">
                    <a:pos x="18" y="8"/>
                  </a:cxn>
                  <a:cxn ang="0">
                    <a:pos x="17" y="8"/>
                  </a:cxn>
                  <a:cxn ang="0">
                    <a:pos x="17" y="9"/>
                  </a:cxn>
                  <a:cxn ang="0">
                    <a:pos x="16" y="11"/>
                  </a:cxn>
                  <a:cxn ang="0">
                    <a:pos x="17" y="12"/>
                  </a:cxn>
                  <a:cxn ang="0">
                    <a:pos x="19" y="10"/>
                  </a:cxn>
                  <a:cxn ang="0">
                    <a:pos x="22" y="7"/>
                  </a:cxn>
                  <a:cxn ang="0">
                    <a:pos x="25" y="0"/>
                  </a:cxn>
                  <a:cxn ang="0">
                    <a:pos x="28" y="0"/>
                  </a:cxn>
                  <a:cxn ang="0">
                    <a:pos x="28" y="1"/>
                  </a:cxn>
                  <a:cxn ang="0">
                    <a:pos x="25" y="1"/>
                  </a:cxn>
                  <a:cxn ang="0">
                    <a:pos x="20" y="9"/>
                  </a:cxn>
                  <a:cxn ang="0">
                    <a:pos x="16" y="13"/>
                  </a:cxn>
                  <a:cxn ang="0">
                    <a:pos x="15" y="9"/>
                  </a:cxn>
                  <a:cxn ang="0">
                    <a:pos x="17" y="6"/>
                  </a:cxn>
                  <a:cxn ang="0">
                    <a:pos x="11" y="2"/>
                  </a:cxn>
                  <a:cxn ang="0">
                    <a:pos x="7" y="5"/>
                  </a:cxn>
                  <a:cxn ang="0">
                    <a:pos x="4" y="11"/>
                  </a:cxn>
                  <a:cxn ang="0">
                    <a:pos x="0" y="11"/>
                  </a:cxn>
                </a:cxnLst>
                <a:rect l="0" t="0" r="r" b="b"/>
                <a:pathLst>
                  <a:path w="28" h="15">
                    <a:moveTo>
                      <a:pt x="0" y="11"/>
                    </a:moveTo>
                    <a:cubicBezTo>
                      <a:pt x="2" y="11"/>
                      <a:pt x="4" y="10"/>
                      <a:pt x="5" y="8"/>
                    </a:cubicBezTo>
                    <a:cubicBezTo>
                      <a:pt x="6" y="5"/>
                      <a:pt x="7" y="3"/>
                      <a:pt x="10" y="1"/>
                    </a:cubicBezTo>
                    <a:cubicBezTo>
                      <a:pt x="12" y="0"/>
                      <a:pt x="14" y="3"/>
                      <a:pt x="16" y="3"/>
                    </a:cubicBezTo>
                    <a:cubicBezTo>
                      <a:pt x="17" y="4"/>
                      <a:pt x="18" y="6"/>
                      <a:pt x="18" y="8"/>
                    </a:cubicBezTo>
                    <a:lnTo>
                      <a:pt x="17" y="8"/>
                    </a:lnTo>
                    <a:cubicBezTo>
                      <a:pt x="18" y="8"/>
                      <a:pt x="17" y="9"/>
                      <a:pt x="17" y="9"/>
                    </a:cubicBezTo>
                    <a:cubicBezTo>
                      <a:pt x="17" y="10"/>
                      <a:pt x="15" y="10"/>
                      <a:pt x="16" y="11"/>
                    </a:cubicBezTo>
                    <a:cubicBezTo>
                      <a:pt x="16" y="11"/>
                      <a:pt x="16" y="11"/>
                      <a:pt x="17" y="12"/>
                    </a:cubicBezTo>
                    <a:cubicBezTo>
                      <a:pt x="18" y="12"/>
                      <a:pt x="18" y="11"/>
                      <a:pt x="19" y="10"/>
                    </a:cubicBezTo>
                    <a:cubicBezTo>
                      <a:pt x="19" y="8"/>
                      <a:pt x="22" y="9"/>
                      <a:pt x="22" y="7"/>
                    </a:cubicBezTo>
                    <a:cubicBezTo>
                      <a:pt x="23" y="4"/>
                      <a:pt x="22" y="1"/>
                      <a:pt x="25" y="0"/>
                    </a:cubicBezTo>
                    <a:cubicBezTo>
                      <a:pt x="26" y="0"/>
                      <a:pt x="27" y="0"/>
                      <a:pt x="28" y="0"/>
                    </a:cubicBezTo>
                    <a:cubicBezTo>
                      <a:pt x="28" y="1"/>
                      <a:pt x="28" y="1"/>
                      <a:pt x="28" y="1"/>
                    </a:cubicBezTo>
                    <a:cubicBezTo>
                      <a:pt x="27" y="1"/>
                      <a:pt x="26" y="1"/>
                      <a:pt x="25" y="1"/>
                    </a:cubicBezTo>
                    <a:cubicBezTo>
                      <a:pt x="22" y="3"/>
                      <a:pt x="25" y="9"/>
                      <a:pt x="20" y="9"/>
                    </a:cubicBezTo>
                    <a:cubicBezTo>
                      <a:pt x="19" y="10"/>
                      <a:pt x="19" y="15"/>
                      <a:pt x="16" y="13"/>
                    </a:cubicBezTo>
                    <a:cubicBezTo>
                      <a:pt x="15" y="12"/>
                      <a:pt x="15" y="10"/>
                      <a:pt x="15" y="9"/>
                    </a:cubicBezTo>
                    <a:cubicBezTo>
                      <a:pt x="16" y="8"/>
                      <a:pt x="17" y="8"/>
                      <a:pt x="17" y="6"/>
                    </a:cubicBezTo>
                    <a:cubicBezTo>
                      <a:pt x="16" y="4"/>
                      <a:pt x="13" y="3"/>
                      <a:pt x="11" y="2"/>
                    </a:cubicBezTo>
                    <a:cubicBezTo>
                      <a:pt x="10" y="2"/>
                      <a:pt x="8" y="3"/>
                      <a:pt x="7" y="5"/>
                    </a:cubicBezTo>
                    <a:cubicBezTo>
                      <a:pt x="6" y="6"/>
                      <a:pt x="7" y="10"/>
                      <a:pt x="4" y="11"/>
                    </a:cubicBezTo>
                    <a:cubicBezTo>
                      <a:pt x="3" y="11"/>
                      <a:pt x="2" y="12"/>
                      <a:pt x="0" y="11"/>
                    </a:cubicBez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4" name="Freeform 990"/>
              <p:cNvSpPr>
                <a:spLocks/>
              </p:cNvSpPr>
              <p:nvPr/>
            </p:nvSpPr>
            <p:spPr bwMode="auto">
              <a:xfrm>
                <a:off x="565" y="3569"/>
                <a:ext cx="156" cy="136"/>
              </a:xfrm>
              <a:custGeom>
                <a:avLst/>
                <a:gdLst/>
                <a:ahLst/>
                <a:cxnLst>
                  <a:cxn ang="0">
                    <a:pos x="19" y="16"/>
                  </a:cxn>
                  <a:cxn ang="0">
                    <a:pos x="19" y="16"/>
                  </a:cxn>
                  <a:cxn ang="0">
                    <a:pos x="19" y="15"/>
                  </a:cxn>
                  <a:cxn ang="0">
                    <a:pos x="20" y="9"/>
                  </a:cxn>
                  <a:cxn ang="0">
                    <a:pos x="14" y="1"/>
                  </a:cxn>
                  <a:cxn ang="0">
                    <a:pos x="9" y="0"/>
                  </a:cxn>
                  <a:cxn ang="0">
                    <a:pos x="6" y="7"/>
                  </a:cxn>
                  <a:cxn ang="0">
                    <a:pos x="4" y="9"/>
                  </a:cxn>
                  <a:cxn ang="0">
                    <a:pos x="0" y="13"/>
                  </a:cxn>
                  <a:cxn ang="0">
                    <a:pos x="0" y="15"/>
                  </a:cxn>
                  <a:cxn ang="0">
                    <a:pos x="7" y="7"/>
                  </a:cxn>
                  <a:cxn ang="0">
                    <a:pos x="9" y="2"/>
                  </a:cxn>
                  <a:cxn ang="0">
                    <a:pos x="13" y="3"/>
                  </a:cxn>
                  <a:cxn ang="0">
                    <a:pos x="18" y="9"/>
                  </a:cxn>
                  <a:cxn ang="0">
                    <a:pos x="19" y="13"/>
                  </a:cxn>
                  <a:cxn ang="0">
                    <a:pos x="18" y="17"/>
                  </a:cxn>
                  <a:cxn ang="0">
                    <a:pos x="18" y="18"/>
                  </a:cxn>
                  <a:cxn ang="0">
                    <a:pos x="19" y="16"/>
                  </a:cxn>
                </a:cxnLst>
                <a:rect l="0" t="0" r="r" b="b"/>
                <a:pathLst>
                  <a:path w="20" h="18">
                    <a:moveTo>
                      <a:pt x="19" y="16"/>
                    </a:moveTo>
                    <a:cubicBezTo>
                      <a:pt x="19" y="16"/>
                      <a:pt x="19" y="16"/>
                      <a:pt x="19" y="16"/>
                    </a:cubicBezTo>
                    <a:cubicBezTo>
                      <a:pt x="19" y="16"/>
                      <a:pt x="19" y="15"/>
                      <a:pt x="19" y="15"/>
                    </a:cubicBezTo>
                    <a:cubicBezTo>
                      <a:pt x="20" y="13"/>
                      <a:pt x="19" y="11"/>
                      <a:pt x="20" y="9"/>
                    </a:cubicBezTo>
                    <a:cubicBezTo>
                      <a:pt x="20" y="5"/>
                      <a:pt x="15" y="4"/>
                      <a:pt x="14" y="1"/>
                    </a:cubicBezTo>
                    <a:cubicBezTo>
                      <a:pt x="12" y="0"/>
                      <a:pt x="10" y="0"/>
                      <a:pt x="9" y="0"/>
                    </a:cubicBezTo>
                    <a:cubicBezTo>
                      <a:pt x="6" y="2"/>
                      <a:pt x="6" y="4"/>
                      <a:pt x="6" y="7"/>
                    </a:cubicBezTo>
                    <a:lnTo>
                      <a:pt x="4" y="9"/>
                    </a:lnTo>
                    <a:cubicBezTo>
                      <a:pt x="3" y="11"/>
                      <a:pt x="1" y="13"/>
                      <a:pt x="0" y="13"/>
                    </a:cubicBezTo>
                    <a:lnTo>
                      <a:pt x="0" y="15"/>
                    </a:lnTo>
                    <a:cubicBezTo>
                      <a:pt x="3" y="13"/>
                      <a:pt x="4" y="10"/>
                      <a:pt x="7" y="7"/>
                    </a:cubicBezTo>
                    <a:cubicBezTo>
                      <a:pt x="7" y="6"/>
                      <a:pt x="7" y="3"/>
                      <a:pt x="9" y="2"/>
                    </a:cubicBezTo>
                    <a:cubicBezTo>
                      <a:pt x="11" y="2"/>
                      <a:pt x="12" y="1"/>
                      <a:pt x="13" y="3"/>
                    </a:cubicBezTo>
                    <a:cubicBezTo>
                      <a:pt x="13" y="6"/>
                      <a:pt x="17" y="6"/>
                      <a:pt x="18" y="9"/>
                    </a:cubicBezTo>
                    <a:cubicBezTo>
                      <a:pt x="19" y="10"/>
                      <a:pt x="18" y="12"/>
                      <a:pt x="19" y="13"/>
                    </a:cubicBezTo>
                    <a:cubicBezTo>
                      <a:pt x="19" y="14"/>
                      <a:pt x="17" y="16"/>
                      <a:pt x="18" y="17"/>
                    </a:cubicBezTo>
                    <a:cubicBezTo>
                      <a:pt x="18" y="17"/>
                      <a:pt x="18" y="18"/>
                      <a:pt x="18" y="18"/>
                    </a:cubicBezTo>
                    <a:lnTo>
                      <a:pt x="19" y="16"/>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5" name="Freeform 991"/>
              <p:cNvSpPr>
                <a:spLocks/>
              </p:cNvSpPr>
              <p:nvPr/>
            </p:nvSpPr>
            <p:spPr bwMode="auto">
              <a:xfrm>
                <a:off x="565" y="3319"/>
                <a:ext cx="102" cy="76"/>
              </a:xfrm>
              <a:custGeom>
                <a:avLst/>
                <a:gdLst/>
                <a:ahLst/>
                <a:cxnLst>
                  <a:cxn ang="0">
                    <a:pos x="0" y="8"/>
                  </a:cxn>
                  <a:cxn ang="0">
                    <a:pos x="4" y="5"/>
                  </a:cxn>
                  <a:cxn ang="0">
                    <a:pos x="8" y="0"/>
                  </a:cxn>
                  <a:cxn ang="0">
                    <a:pos x="13" y="2"/>
                  </a:cxn>
                  <a:cxn ang="0">
                    <a:pos x="13" y="3"/>
                  </a:cxn>
                  <a:cxn ang="0">
                    <a:pos x="8" y="2"/>
                  </a:cxn>
                  <a:cxn ang="0">
                    <a:pos x="0" y="9"/>
                  </a:cxn>
                  <a:cxn ang="0">
                    <a:pos x="0" y="8"/>
                  </a:cxn>
                </a:cxnLst>
                <a:rect l="0" t="0" r="r" b="b"/>
                <a:pathLst>
                  <a:path w="13" h="10">
                    <a:moveTo>
                      <a:pt x="0" y="8"/>
                    </a:moveTo>
                    <a:cubicBezTo>
                      <a:pt x="2" y="8"/>
                      <a:pt x="4" y="8"/>
                      <a:pt x="4" y="5"/>
                    </a:cubicBezTo>
                    <a:cubicBezTo>
                      <a:pt x="5" y="4"/>
                      <a:pt x="6" y="1"/>
                      <a:pt x="8" y="0"/>
                    </a:cubicBezTo>
                    <a:cubicBezTo>
                      <a:pt x="10" y="0"/>
                      <a:pt x="12" y="1"/>
                      <a:pt x="13" y="2"/>
                    </a:cubicBezTo>
                    <a:cubicBezTo>
                      <a:pt x="13" y="2"/>
                      <a:pt x="13" y="3"/>
                      <a:pt x="13" y="3"/>
                    </a:cubicBezTo>
                    <a:cubicBezTo>
                      <a:pt x="11" y="2"/>
                      <a:pt x="9" y="1"/>
                      <a:pt x="8" y="2"/>
                    </a:cubicBezTo>
                    <a:cubicBezTo>
                      <a:pt x="5" y="4"/>
                      <a:pt x="5" y="10"/>
                      <a:pt x="0" y="9"/>
                    </a:cubicBezTo>
                    <a:lnTo>
                      <a:pt x="0" y="8"/>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6" name="Freeform 992"/>
              <p:cNvSpPr>
                <a:spLocks/>
              </p:cNvSpPr>
              <p:nvPr/>
            </p:nvSpPr>
            <p:spPr bwMode="auto">
              <a:xfrm>
                <a:off x="565" y="3130"/>
                <a:ext cx="31" cy="53"/>
              </a:xfrm>
              <a:custGeom>
                <a:avLst/>
                <a:gdLst/>
                <a:ahLst/>
                <a:cxnLst>
                  <a:cxn ang="0">
                    <a:pos x="0" y="0"/>
                  </a:cxn>
                  <a:cxn ang="0">
                    <a:pos x="3" y="1"/>
                  </a:cxn>
                  <a:cxn ang="0">
                    <a:pos x="3" y="7"/>
                  </a:cxn>
                  <a:cxn ang="0">
                    <a:pos x="3" y="3"/>
                  </a:cxn>
                  <a:cxn ang="0">
                    <a:pos x="0" y="1"/>
                  </a:cxn>
                  <a:cxn ang="0">
                    <a:pos x="0" y="0"/>
                  </a:cxn>
                </a:cxnLst>
                <a:rect l="0" t="0" r="r" b="b"/>
                <a:pathLst>
                  <a:path w="4" h="7">
                    <a:moveTo>
                      <a:pt x="0" y="0"/>
                    </a:moveTo>
                    <a:cubicBezTo>
                      <a:pt x="1" y="0"/>
                      <a:pt x="2" y="1"/>
                      <a:pt x="3" y="1"/>
                    </a:cubicBezTo>
                    <a:cubicBezTo>
                      <a:pt x="4" y="3"/>
                      <a:pt x="4" y="5"/>
                      <a:pt x="3" y="7"/>
                    </a:cubicBezTo>
                    <a:cubicBezTo>
                      <a:pt x="2" y="5"/>
                      <a:pt x="3" y="4"/>
                      <a:pt x="3" y="3"/>
                    </a:cubicBezTo>
                    <a:cubicBezTo>
                      <a:pt x="2" y="2"/>
                      <a:pt x="1" y="1"/>
                      <a:pt x="0" y="1"/>
                    </a:cubicBezTo>
                    <a:lnTo>
                      <a:pt x="0" y="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7" name="Freeform 993"/>
              <p:cNvSpPr>
                <a:spLocks/>
              </p:cNvSpPr>
              <p:nvPr/>
            </p:nvSpPr>
            <p:spPr bwMode="auto">
              <a:xfrm>
                <a:off x="604" y="2903"/>
                <a:ext cx="164" cy="151"/>
              </a:xfrm>
              <a:custGeom>
                <a:avLst/>
                <a:gdLst/>
                <a:ahLst/>
                <a:cxnLst>
                  <a:cxn ang="0">
                    <a:pos x="20" y="3"/>
                  </a:cxn>
                  <a:cxn ang="0">
                    <a:pos x="15" y="11"/>
                  </a:cxn>
                  <a:cxn ang="0">
                    <a:pos x="13" y="12"/>
                  </a:cxn>
                  <a:cxn ang="0">
                    <a:pos x="16" y="14"/>
                  </a:cxn>
                  <a:cxn ang="0">
                    <a:pos x="12" y="17"/>
                  </a:cxn>
                  <a:cxn ang="0">
                    <a:pos x="14" y="19"/>
                  </a:cxn>
                  <a:cxn ang="0">
                    <a:pos x="19" y="14"/>
                  </a:cxn>
                  <a:cxn ang="0">
                    <a:pos x="17" y="11"/>
                  </a:cxn>
                  <a:cxn ang="0">
                    <a:pos x="19" y="10"/>
                  </a:cxn>
                  <a:cxn ang="0">
                    <a:pos x="20" y="13"/>
                  </a:cxn>
                  <a:cxn ang="0">
                    <a:pos x="14" y="20"/>
                  </a:cxn>
                  <a:cxn ang="0">
                    <a:pos x="11" y="18"/>
                  </a:cxn>
                  <a:cxn ang="0">
                    <a:pos x="12" y="16"/>
                  </a:cxn>
                  <a:cxn ang="0">
                    <a:pos x="13" y="14"/>
                  </a:cxn>
                  <a:cxn ang="0">
                    <a:pos x="10" y="12"/>
                  </a:cxn>
                  <a:cxn ang="0">
                    <a:pos x="2" y="15"/>
                  </a:cxn>
                  <a:cxn ang="0">
                    <a:pos x="2" y="18"/>
                  </a:cxn>
                  <a:cxn ang="0">
                    <a:pos x="0" y="15"/>
                  </a:cxn>
                  <a:cxn ang="0">
                    <a:pos x="10" y="11"/>
                  </a:cxn>
                  <a:cxn ang="0">
                    <a:pos x="10" y="8"/>
                  </a:cxn>
                  <a:cxn ang="0">
                    <a:pos x="13" y="10"/>
                  </a:cxn>
                  <a:cxn ang="0">
                    <a:pos x="16" y="8"/>
                  </a:cxn>
                  <a:cxn ang="0">
                    <a:pos x="17" y="1"/>
                  </a:cxn>
                  <a:cxn ang="0">
                    <a:pos x="17" y="1"/>
                  </a:cxn>
                  <a:cxn ang="0">
                    <a:pos x="19" y="0"/>
                  </a:cxn>
                  <a:cxn ang="0">
                    <a:pos x="19" y="1"/>
                  </a:cxn>
                  <a:cxn ang="0">
                    <a:pos x="20" y="3"/>
                  </a:cxn>
                </a:cxnLst>
                <a:rect l="0" t="0" r="r" b="b"/>
                <a:pathLst>
                  <a:path w="21" h="20">
                    <a:moveTo>
                      <a:pt x="20" y="3"/>
                    </a:moveTo>
                    <a:cubicBezTo>
                      <a:pt x="17" y="5"/>
                      <a:pt x="19" y="10"/>
                      <a:pt x="15" y="11"/>
                    </a:cubicBezTo>
                    <a:cubicBezTo>
                      <a:pt x="14" y="11"/>
                      <a:pt x="13" y="11"/>
                      <a:pt x="13" y="12"/>
                    </a:cubicBezTo>
                    <a:cubicBezTo>
                      <a:pt x="14" y="12"/>
                      <a:pt x="15" y="12"/>
                      <a:pt x="16" y="14"/>
                    </a:cubicBezTo>
                    <a:cubicBezTo>
                      <a:pt x="15" y="15"/>
                      <a:pt x="14" y="17"/>
                      <a:pt x="12" y="17"/>
                    </a:cubicBezTo>
                    <a:cubicBezTo>
                      <a:pt x="13" y="18"/>
                      <a:pt x="13" y="19"/>
                      <a:pt x="14" y="19"/>
                    </a:cubicBezTo>
                    <a:cubicBezTo>
                      <a:pt x="17" y="18"/>
                      <a:pt x="17" y="16"/>
                      <a:pt x="19" y="14"/>
                    </a:cubicBezTo>
                    <a:cubicBezTo>
                      <a:pt x="19" y="13"/>
                      <a:pt x="18" y="11"/>
                      <a:pt x="17" y="11"/>
                    </a:cubicBezTo>
                    <a:cubicBezTo>
                      <a:pt x="17" y="10"/>
                      <a:pt x="18" y="10"/>
                      <a:pt x="19" y="10"/>
                    </a:cubicBezTo>
                    <a:cubicBezTo>
                      <a:pt x="20" y="11"/>
                      <a:pt x="20" y="12"/>
                      <a:pt x="20" y="13"/>
                    </a:cubicBezTo>
                    <a:cubicBezTo>
                      <a:pt x="19" y="16"/>
                      <a:pt x="17" y="19"/>
                      <a:pt x="14" y="20"/>
                    </a:cubicBezTo>
                    <a:cubicBezTo>
                      <a:pt x="13" y="20"/>
                      <a:pt x="11" y="19"/>
                      <a:pt x="11" y="18"/>
                    </a:cubicBezTo>
                    <a:cubicBezTo>
                      <a:pt x="11" y="17"/>
                      <a:pt x="13" y="18"/>
                      <a:pt x="12" y="16"/>
                    </a:cubicBezTo>
                    <a:cubicBezTo>
                      <a:pt x="12" y="15"/>
                      <a:pt x="14" y="15"/>
                      <a:pt x="13" y="14"/>
                    </a:cubicBezTo>
                    <a:cubicBezTo>
                      <a:pt x="13" y="12"/>
                      <a:pt x="11" y="14"/>
                      <a:pt x="10" y="12"/>
                    </a:cubicBezTo>
                    <a:cubicBezTo>
                      <a:pt x="7" y="11"/>
                      <a:pt x="5" y="14"/>
                      <a:pt x="2" y="15"/>
                    </a:cubicBezTo>
                    <a:cubicBezTo>
                      <a:pt x="2" y="16"/>
                      <a:pt x="3" y="18"/>
                      <a:pt x="2" y="18"/>
                    </a:cubicBezTo>
                    <a:cubicBezTo>
                      <a:pt x="1" y="18"/>
                      <a:pt x="1" y="16"/>
                      <a:pt x="0" y="15"/>
                    </a:cubicBezTo>
                    <a:cubicBezTo>
                      <a:pt x="3" y="12"/>
                      <a:pt x="6" y="11"/>
                      <a:pt x="10" y="11"/>
                    </a:cubicBezTo>
                    <a:cubicBezTo>
                      <a:pt x="11" y="10"/>
                      <a:pt x="9" y="9"/>
                      <a:pt x="10" y="8"/>
                    </a:cubicBezTo>
                    <a:cubicBezTo>
                      <a:pt x="11" y="9"/>
                      <a:pt x="11" y="11"/>
                      <a:pt x="13" y="10"/>
                    </a:cubicBezTo>
                    <a:cubicBezTo>
                      <a:pt x="14" y="9"/>
                      <a:pt x="16" y="10"/>
                      <a:pt x="16" y="8"/>
                    </a:cubicBezTo>
                    <a:cubicBezTo>
                      <a:pt x="16" y="5"/>
                      <a:pt x="21" y="2"/>
                      <a:pt x="17" y="1"/>
                    </a:cubicBezTo>
                    <a:cubicBezTo>
                      <a:pt x="17" y="1"/>
                      <a:pt x="17" y="1"/>
                      <a:pt x="17" y="1"/>
                    </a:cubicBezTo>
                    <a:cubicBezTo>
                      <a:pt x="17" y="0"/>
                      <a:pt x="18" y="0"/>
                      <a:pt x="19" y="0"/>
                    </a:cubicBezTo>
                    <a:lnTo>
                      <a:pt x="19" y="1"/>
                    </a:lnTo>
                    <a:lnTo>
                      <a:pt x="20" y="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8" name="Freeform 994"/>
              <p:cNvSpPr>
                <a:spLocks/>
              </p:cNvSpPr>
              <p:nvPr/>
            </p:nvSpPr>
            <p:spPr bwMode="auto">
              <a:xfrm>
                <a:off x="729" y="3077"/>
                <a:ext cx="31" cy="75"/>
              </a:xfrm>
              <a:custGeom>
                <a:avLst/>
                <a:gdLst/>
                <a:ahLst/>
                <a:cxnLst>
                  <a:cxn ang="0">
                    <a:pos x="1" y="10"/>
                  </a:cxn>
                  <a:cxn ang="0">
                    <a:pos x="3" y="3"/>
                  </a:cxn>
                  <a:cxn ang="0">
                    <a:pos x="0" y="0"/>
                  </a:cxn>
                  <a:cxn ang="0">
                    <a:pos x="2" y="0"/>
                  </a:cxn>
                  <a:cxn ang="0">
                    <a:pos x="4" y="4"/>
                  </a:cxn>
                  <a:cxn ang="0">
                    <a:pos x="3" y="10"/>
                  </a:cxn>
                  <a:cxn ang="0">
                    <a:pos x="1" y="10"/>
                  </a:cxn>
                </a:cxnLst>
                <a:rect l="0" t="0" r="r" b="b"/>
                <a:pathLst>
                  <a:path w="4" h="10">
                    <a:moveTo>
                      <a:pt x="1" y="10"/>
                    </a:moveTo>
                    <a:cubicBezTo>
                      <a:pt x="3" y="8"/>
                      <a:pt x="2" y="6"/>
                      <a:pt x="3" y="3"/>
                    </a:cubicBezTo>
                    <a:cubicBezTo>
                      <a:pt x="2" y="2"/>
                      <a:pt x="1" y="1"/>
                      <a:pt x="0" y="0"/>
                    </a:cubicBezTo>
                    <a:cubicBezTo>
                      <a:pt x="1" y="0"/>
                      <a:pt x="1" y="0"/>
                      <a:pt x="2" y="0"/>
                    </a:cubicBezTo>
                    <a:cubicBezTo>
                      <a:pt x="4" y="1"/>
                      <a:pt x="3" y="3"/>
                      <a:pt x="4" y="4"/>
                    </a:cubicBezTo>
                    <a:cubicBezTo>
                      <a:pt x="4" y="6"/>
                      <a:pt x="4" y="8"/>
                      <a:pt x="3" y="10"/>
                    </a:cubicBezTo>
                    <a:lnTo>
                      <a:pt x="1" y="1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19" name="Freeform 995"/>
              <p:cNvSpPr>
                <a:spLocks/>
              </p:cNvSpPr>
              <p:nvPr/>
            </p:nvSpPr>
            <p:spPr bwMode="auto">
              <a:xfrm>
                <a:off x="737" y="3031"/>
                <a:ext cx="86" cy="38"/>
              </a:xfrm>
              <a:custGeom>
                <a:avLst/>
                <a:gdLst/>
                <a:ahLst/>
                <a:cxnLst>
                  <a:cxn ang="0">
                    <a:pos x="11" y="5"/>
                  </a:cxn>
                  <a:cxn ang="0">
                    <a:pos x="7" y="1"/>
                  </a:cxn>
                  <a:cxn ang="0">
                    <a:pos x="3" y="1"/>
                  </a:cxn>
                  <a:cxn ang="0">
                    <a:pos x="0" y="5"/>
                  </a:cxn>
                  <a:cxn ang="0">
                    <a:pos x="1" y="5"/>
                  </a:cxn>
                  <a:cxn ang="0">
                    <a:pos x="2" y="3"/>
                  </a:cxn>
                  <a:cxn ang="0">
                    <a:pos x="5" y="2"/>
                  </a:cxn>
                  <a:cxn ang="0">
                    <a:pos x="9" y="5"/>
                  </a:cxn>
                  <a:cxn ang="0">
                    <a:pos x="11" y="5"/>
                  </a:cxn>
                </a:cxnLst>
                <a:rect l="0" t="0" r="r" b="b"/>
                <a:pathLst>
                  <a:path w="11" h="5">
                    <a:moveTo>
                      <a:pt x="11" y="5"/>
                    </a:moveTo>
                    <a:cubicBezTo>
                      <a:pt x="9" y="4"/>
                      <a:pt x="9" y="3"/>
                      <a:pt x="7" y="1"/>
                    </a:cubicBezTo>
                    <a:cubicBezTo>
                      <a:pt x="6" y="1"/>
                      <a:pt x="4" y="0"/>
                      <a:pt x="3" y="1"/>
                    </a:cubicBezTo>
                    <a:cubicBezTo>
                      <a:pt x="1" y="2"/>
                      <a:pt x="1" y="4"/>
                      <a:pt x="0" y="5"/>
                    </a:cubicBezTo>
                    <a:lnTo>
                      <a:pt x="1" y="5"/>
                    </a:lnTo>
                    <a:cubicBezTo>
                      <a:pt x="1" y="5"/>
                      <a:pt x="2" y="4"/>
                      <a:pt x="2" y="3"/>
                    </a:cubicBezTo>
                    <a:cubicBezTo>
                      <a:pt x="3" y="3"/>
                      <a:pt x="4" y="2"/>
                      <a:pt x="5" y="2"/>
                    </a:cubicBezTo>
                    <a:cubicBezTo>
                      <a:pt x="6" y="3"/>
                      <a:pt x="8" y="3"/>
                      <a:pt x="9" y="5"/>
                    </a:cubicBezTo>
                    <a:lnTo>
                      <a:pt x="11" y="5"/>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0" name="Freeform 996"/>
              <p:cNvSpPr>
                <a:spLocks/>
              </p:cNvSpPr>
              <p:nvPr/>
            </p:nvSpPr>
            <p:spPr bwMode="auto">
              <a:xfrm>
                <a:off x="933" y="2637"/>
                <a:ext cx="273" cy="152"/>
              </a:xfrm>
              <a:custGeom>
                <a:avLst/>
                <a:gdLst/>
                <a:ahLst/>
                <a:cxnLst>
                  <a:cxn ang="0">
                    <a:pos x="35" y="14"/>
                  </a:cxn>
                  <a:cxn ang="0">
                    <a:pos x="34" y="14"/>
                  </a:cxn>
                  <a:cxn ang="0">
                    <a:pos x="31" y="15"/>
                  </a:cxn>
                  <a:cxn ang="0">
                    <a:pos x="30" y="13"/>
                  </a:cxn>
                  <a:cxn ang="0">
                    <a:pos x="19" y="18"/>
                  </a:cxn>
                  <a:cxn ang="0">
                    <a:pos x="12" y="16"/>
                  </a:cxn>
                  <a:cxn ang="0">
                    <a:pos x="12" y="13"/>
                  </a:cxn>
                  <a:cxn ang="0">
                    <a:pos x="6" y="16"/>
                  </a:cxn>
                  <a:cxn ang="0">
                    <a:pos x="3" y="17"/>
                  </a:cxn>
                  <a:cxn ang="0">
                    <a:pos x="0" y="14"/>
                  </a:cxn>
                  <a:cxn ang="0">
                    <a:pos x="3" y="15"/>
                  </a:cxn>
                  <a:cxn ang="0">
                    <a:pos x="7" y="14"/>
                  </a:cxn>
                  <a:cxn ang="0">
                    <a:pos x="11" y="10"/>
                  </a:cxn>
                  <a:cxn ang="0">
                    <a:pos x="11" y="8"/>
                  </a:cxn>
                  <a:cxn ang="0">
                    <a:pos x="7" y="11"/>
                  </a:cxn>
                  <a:cxn ang="0">
                    <a:pos x="5" y="12"/>
                  </a:cxn>
                  <a:cxn ang="0">
                    <a:pos x="6" y="8"/>
                  </a:cxn>
                  <a:cxn ang="0">
                    <a:pos x="5" y="7"/>
                  </a:cxn>
                  <a:cxn ang="0">
                    <a:pos x="6" y="6"/>
                  </a:cxn>
                  <a:cxn ang="0">
                    <a:pos x="9" y="7"/>
                  </a:cxn>
                  <a:cxn ang="0">
                    <a:pos x="15" y="3"/>
                  </a:cxn>
                  <a:cxn ang="0">
                    <a:pos x="14" y="1"/>
                  </a:cxn>
                  <a:cxn ang="0">
                    <a:pos x="16" y="2"/>
                  </a:cxn>
                  <a:cxn ang="0">
                    <a:pos x="17" y="5"/>
                  </a:cxn>
                  <a:cxn ang="0">
                    <a:pos x="19" y="8"/>
                  </a:cxn>
                  <a:cxn ang="0">
                    <a:pos x="23" y="5"/>
                  </a:cxn>
                  <a:cxn ang="0">
                    <a:pos x="22" y="8"/>
                  </a:cxn>
                  <a:cxn ang="0">
                    <a:pos x="21" y="9"/>
                  </a:cxn>
                  <a:cxn ang="0">
                    <a:pos x="23" y="10"/>
                  </a:cxn>
                  <a:cxn ang="0">
                    <a:pos x="22" y="13"/>
                  </a:cxn>
                  <a:cxn ang="0">
                    <a:pos x="16" y="14"/>
                  </a:cxn>
                  <a:cxn ang="0">
                    <a:pos x="15" y="14"/>
                  </a:cxn>
                  <a:cxn ang="0">
                    <a:pos x="20" y="13"/>
                  </a:cxn>
                  <a:cxn ang="0">
                    <a:pos x="22" y="10"/>
                  </a:cxn>
                  <a:cxn ang="0">
                    <a:pos x="21" y="9"/>
                  </a:cxn>
                  <a:cxn ang="0">
                    <a:pos x="15" y="6"/>
                  </a:cxn>
                  <a:cxn ang="0">
                    <a:pos x="12" y="7"/>
                  </a:cxn>
                  <a:cxn ang="0">
                    <a:pos x="12" y="13"/>
                  </a:cxn>
                  <a:cxn ang="0">
                    <a:pos x="13" y="16"/>
                  </a:cxn>
                  <a:cxn ang="0">
                    <a:pos x="24" y="16"/>
                  </a:cxn>
                  <a:cxn ang="0">
                    <a:pos x="28" y="10"/>
                  </a:cxn>
                  <a:cxn ang="0">
                    <a:pos x="29" y="10"/>
                  </a:cxn>
                  <a:cxn ang="0">
                    <a:pos x="31" y="13"/>
                  </a:cxn>
                  <a:cxn ang="0">
                    <a:pos x="34" y="13"/>
                  </a:cxn>
                  <a:cxn ang="0">
                    <a:pos x="35" y="13"/>
                  </a:cxn>
                  <a:cxn ang="0">
                    <a:pos x="35" y="14"/>
                  </a:cxn>
                </a:cxnLst>
                <a:rect l="0" t="0" r="r" b="b"/>
                <a:pathLst>
                  <a:path w="35" h="20">
                    <a:moveTo>
                      <a:pt x="35" y="14"/>
                    </a:moveTo>
                    <a:cubicBezTo>
                      <a:pt x="35" y="14"/>
                      <a:pt x="35" y="14"/>
                      <a:pt x="34" y="14"/>
                    </a:cubicBezTo>
                    <a:cubicBezTo>
                      <a:pt x="33" y="15"/>
                      <a:pt x="32" y="15"/>
                      <a:pt x="31" y="15"/>
                    </a:cubicBezTo>
                    <a:lnTo>
                      <a:pt x="30" y="13"/>
                    </a:lnTo>
                    <a:cubicBezTo>
                      <a:pt x="27" y="16"/>
                      <a:pt x="23" y="20"/>
                      <a:pt x="19" y="18"/>
                    </a:cubicBezTo>
                    <a:cubicBezTo>
                      <a:pt x="16" y="17"/>
                      <a:pt x="13" y="19"/>
                      <a:pt x="12" y="16"/>
                    </a:cubicBezTo>
                    <a:cubicBezTo>
                      <a:pt x="12" y="15"/>
                      <a:pt x="11" y="14"/>
                      <a:pt x="12" y="13"/>
                    </a:cubicBezTo>
                    <a:cubicBezTo>
                      <a:pt x="10" y="15"/>
                      <a:pt x="7" y="13"/>
                      <a:pt x="6" y="16"/>
                    </a:cubicBezTo>
                    <a:cubicBezTo>
                      <a:pt x="5" y="17"/>
                      <a:pt x="4" y="17"/>
                      <a:pt x="3" y="17"/>
                    </a:cubicBezTo>
                    <a:cubicBezTo>
                      <a:pt x="1" y="16"/>
                      <a:pt x="1" y="15"/>
                      <a:pt x="0" y="14"/>
                    </a:cubicBezTo>
                    <a:cubicBezTo>
                      <a:pt x="1" y="14"/>
                      <a:pt x="3" y="14"/>
                      <a:pt x="3" y="15"/>
                    </a:cubicBezTo>
                    <a:cubicBezTo>
                      <a:pt x="5" y="16"/>
                      <a:pt x="6" y="14"/>
                      <a:pt x="7" y="14"/>
                    </a:cubicBezTo>
                    <a:cubicBezTo>
                      <a:pt x="9" y="13"/>
                      <a:pt x="10" y="12"/>
                      <a:pt x="11" y="10"/>
                    </a:cubicBezTo>
                    <a:cubicBezTo>
                      <a:pt x="11" y="9"/>
                      <a:pt x="12" y="9"/>
                      <a:pt x="11" y="8"/>
                    </a:cubicBezTo>
                    <a:cubicBezTo>
                      <a:pt x="10" y="9"/>
                      <a:pt x="6" y="7"/>
                      <a:pt x="7" y="11"/>
                    </a:cubicBezTo>
                    <a:cubicBezTo>
                      <a:pt x="7" y="11"/>
                      <a:pt x="6" y="12"/>
                      <a:pt x="5" y="12"/>
                    </a:cubicBezTo>
                    <a:cubicBezTo>
                      <a:pt x="4" y="11"/>
                      <a:pt x="7" y="10"/>
                      <a:pt x="6" y="8"/>
                    </a:cubicBezTo>
                    <a:cubicBezTo>
                      <a:pt x="5" y="8"/>
                      <a:pt x="5" y="7"/>
                      <a:pt x="5" y="7"/>
                    </a:cubicBezTo>
                    <a:cubicBezTo>
                      <a:pt x="5" y="6"/>
                      <a:pt x="6" y="6"/>
                      <a:pt x="6" y="6"/>
                    </a:cubicBezTo>
                    <a:cubicBezTo>
                      <a:pt x="6" y="8"/>
                      <a:pt x="8" y="7"/>
                      <a:pt x="9" y="7"/>
                    </a:cubicBezTo>
                    <a:cubicBezTo>
                      <a:pt x="11" y="5"/>
                      <a:pt x="14" y="6"/>
                      <a:pt x="15" y="3"/>
                    </a:cubicBezTo>
                    <a:cubicBezTo>
                      <a:pt x="15" y="2"/>
                      <a:pt x="15" y="1"/>
                      <a:pt x="14" y="1"/>
                    </a:cubicBezTo>
                    <a:cubicBezTo>
                      <a:pt x="15" y="0"/>
                      <a:pt x="16" y="1"/>
                      <a:pt x="16" y="2"/>
                    </a:cubicBezTo>
                    <a:cubicBezTo>
                      <a:pt x="17" y="3"/>
                      <a:pt x="14" y="5"/>
                      <a:pt x="17" y="5"/>
                    </a:cubicBezTo>
                    <a:cubicBezTo>
                      <a:pt x="18" y="6"/>
                      <a:pt x="18" y="7"/>
                      <a:pt x="19" y="8"/>
                    </a:cubicBezTo>
                    <a:cubicBezTo>
                      <a:pt x="21" y="8"/>
                      <a:pt x="22" y="6"/>
                      <a:pt x="23" y="5"/>
                    </a:cubicBezTo>
                    <a:cubicBezTo>
                      <a:pt x="23" y="6"/>
                      <a:pt x="23" y="7"/>
                      <a:pt x="22" y="8"/>
                    </a:cubicBezTo>
                    <a:cubicBezTo>
                      <a:pt x="21" y="8"/>
                      <a:pt x="21" y="8"/>
                      <a:pt x="21" y="9"/>
                    </a:cubicBezTo>
                    <a:cubicBezTo>
                      <a:pt x="22" y="9"/>
                      <a:pt x="23" y="8"/>
                      <a:pt x="23" y="10"/>
                    </a:cubicBezTo>
                    <a:cubicBezTo>
                      <a:pt x="24" y="11"/>
                      <a:pt x="23" y="12"/>
                      <a:pt x="22" y="13"/>
                    </a:cubicBezTo>
                    <a:cubicBezTo>
                      <a:pt x="20" y="14"/>
                      <a:pt x="18" y="15"/>
                      <a:pt x="16" y="14"/>
                    </a:cubicBezTo>
                    <a:lnTo>
                      <a:pt x="15" y="14"/>
                    </a:lnTo>
                    <a:cubicBezTo>
                      <a:pt x="17" y="12"/>
                      <a:pt x="19" y="14"/>
                      <a:pt x="20" y="13"/>
                    </a:cubicBezTo>
                    <a:cubicBezTo>
                      <a:pt x="21" y="12"/>
                      <a:pt x="22" y="11"/>
                      <a:pt x="22" y="10"/>
                    </a:cubicBezTo>
                    <a:lnTo>
                      <a:pt x="21" y="9"/>
                    </a:lnTo>
                    <a:cubicBezTo>
                      <a:pt x="19" y="9"/>
                      <a:pt x="16" y="8"/>
                      <a:pt x="15" y="6"/>
                    </a:cubicBezTo>
                    <a:cubicBezTo>
                      <a:pt x="14" y="6"/>
                      <a:pt x="13" y="6"/>
                      <a:pt x="12" y="7"/>
                    </a:cubicBezTo>
                    <a:cubicBezTo>
                      <a:pt x="12" y="9"/>
                      <a:pt x="13" y="11"/>
                      <a:pt x="12" y="13"/>
                    </a:cubicBezTo>
                    <a:cubicBezTo>
                      <a:pt x="14" y="13"/>
                      <a:pt x="12" y="15"/>
                      <a:pt x="13" y="16"/>
                    </a:cubicBezTo>
                    <a:cubicBezTo>
                      <a:pt x="16" y="17"/>
                      <a:pt x="21" y="17"/>
                      <a:pt x="24" y="16"/>
                    </a:cubicBezTo>
                    <a:cubicBezTo>
                      <a:pt x="25" y="14"/>
                      <a:pt x="29" y="13"/>
                      <a:pt x="28" y="10"/>
                    </a:cubicBezTo>
                    <a:cubicBezTo>
                      <a:pt x="28" y="10"/>
                      <a:pt x="29" y="10"/>
                      <a:pt x="29" y="10"/>
                    </a:cubicBezTo>
                    <a:cubicBezTo>
                      <a:pt x="30" y="11"/>
                      <a:pt x="29" y="13"/>
                      <a:pt x="31" y="13"/>
                    </a:cubicBezTo>
                    <a:cubicBezTo>
                      <a:pt x="32" y="13"/>
                      <a:pt x="33" y="13"/>
                      <a:pt x="34" y="13"/>
                    </a:cubicBezTo>
                    <a:cubicBezTo>
                      <a:pt x="34" y="13"/>
                      <a:pt x="35" y="13"/>
                      <a:pt x="35" y="13"/>
                    </a:cubicBezTo>
                    <a:lnTo>
                      <a:pt x="35" y="14"/>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1" name="Freeform 997"/>
              <p:cNvSpPr>
                <a:spLocks/>
              </p:cNvSpPr>
              <p:nvPr/>
            </p:nvSpPr>
            <p:spPr bwMode="auto">
              <a:xfrm>
                <a:off x="2740" y="1577"/>
                <a:ext cx="164" cy="106"/>
              </a:xfrm>
              <a:custGeom>
                <a:avLst/>
                <a:gdLst/>
                <a:ahLst/>
                <a:cxnLst>
                  <a:cxn ang="0">
                    <a:pos x="19" y="13"/>
                  </a:cxn>
                  <a:cxn ang="0">
                    <a:pos x="19" y="10"/>
                  </a:cxn>
                  <a:cxn ang="0">
                    <a:pos x="17" y="5"/>
                  </a:cxn>
                  <a:cxn ang="0">
                    <a:pos x="10" y="2"/>
                  </a:cxn>
                  <a:cxn ang="0">
                    <a:pos x="3" y="1"/>
                  </a:cxn>
                  <a:cxn ang="0">
                    <a:pos x="0" y="5"/>
                  </a:cxn>
                  <a:cxn ang="0">
                    <a:pos x="2" y="6"/>
                  </a:cxn>
                  <a:cxn ang="0">
                    <a:pos x="1" y="4"/>
                  </a:cxn>
                  <a:cxn ang="0">
                    <a:pos x="5" y="2"/>
                  </a:cxn>
                  <a:cxn ang="0">
                    <a:pos x="14" y="4"/>
                  </a:cxn>
                  <a:cxn ang="0">
                    <a:pos x="18" y="9"/>
                  </a:cxn>
                  <a:cxn ang="0">
                    <a:pos x="13" y="8"/>
                  </a:cxn>
                  <a:cxn ang="0">
                    <a:pos x="10" y="13"/>
                  </a:cxn>
                  <a:cxn ang="0">
                    <a:pos x="12" y="13"/>
                  </a:cxn>
                  <a:cxn ang="0">
                    <a:pos x="12" y="11"/>
                  </a:cxn>
                  <a:cxn ang="0">
                    <a:pos x="14" y="10"/>
                  </a:cxn>
                  <a:cxn ang="0">
                    <a:pos x="18" y="11"/>
                  </a:cxn>
                  <a:cxn ang="0">
                    <a:pos x="18" y="14"/>
                  </a:cxn>
                  <a:cxn ang="0">
                    <a:pos x="19" y="13"/>
                  </a:cxn>
                </a:cxnLst>
                <a:rect l="0" t="0" r="r" b="b"/>
                <a:pathLst>
                  <a:path w="21" h="14">
                    <a:moveTo>
                      <a:pt x="19" y="13"/>
                    </a:moveTo>
                    <a:cubicBezTo>
                      <a:pt x="18" y="12"/>
                      <a:pt x="19" y="11"/>
                      <a:pt x="19" y="10"/>
                    </a:cubicBezTo>
                    <a:cubicBezTo>
                      <a:pt x="21" y="8"/>
                      <a:pt x="17" y="7"/>
                      <a:pt x="17" y="5"/>
                    </a:cubicBezTo>
                    <a:cubicBezTo>
                      <a:pt x="16" y="2"/>
                      <a:pt x="12" y="2"/>
                      <a:pt x="10" y="2"/>
                    </a:cubicBezTo>
                    <a:cubicBezTo>
                      <a:pt x="8" y="1"/>
                      <a:pt x="5" y="0"/>
                      <a:pt x="3" y="1"/>
                    </a:cubicBezTo>
                    <a:cubicBezTo>
                      <a:pt x="1" y="2"/>
                      <a:pt x="0" y="3"/>
                      <a:pt x="0" y="5"/>
                    </a:cubicBezTo>
                    <a:cubicBezTo>
                      <a:pt x="1" y="5"/>
                      <a:pt x="1" y="6"/>
                      <a:pt x="2" y="6"/>
                    </a:cubicBezTo>
                    <a:cubicBezTo>
                      <a:pt x="3" y="6"/>
                      <a:pt x="1" y="5"/>
                      <a:pt x="1" y="4"/>
                    </a:cubicBezTo>
                    <a:cubicBezTo>
                      <a:pt x="2" y="3"/>
                      <a:pt x="3" y="3"/>
                      <a:pt x="5" y="2"/>
                    </a:cubicBezTo>
                    <a:cubicBezTo>
                      <a:pt x="8" y="2"/>
                      <a:pt x="10" y="4"/>
                      <a:pt x="14" y="4"/>
                    </a:cubicBezTo>
                    <a:cubicBezTo>
                      <a:pt x="15" y="6"/>
                      <a:pt x="18" y="7"/>
                      <a:pt x="18" y="9"/>
                    </a:cubicBezTo>
                    <a:cubicBezTo>
                      <a:pt x="16" y="9"/>
                      <a:pt x="14" y="8"/>
                      <a:pt x="13" y="8"/>
                    </a:cubicBezTo>
                    <a:cubicBezTo>
                      <a:pt x="11" y="9"/>
                      <a:pt x="10" y="11"/>
                      <a:pt x="10" y="13"/>
                    </a:cubicBezTo>
                    <a:cubicBezTo>
                      <a:pt x="11" y="14"/>
                      <a:pt x="11" y="14"/>
                      <a:pt x="12" y="13"/>
                    </a:cubicBezTo>
                    <a:cubicBezTo>
                      <a:pt x="12" y="13"/>
                      <a:pt x="12" y="12"/>
                      <a:pt x="12" y="11"/>
                    </a:cubicBezTo>
                    <a:cubicBezTo>
                      <a:pt x="12" y="10"/>
                      <a:pt x="13" y="10"/>
                      <a:pt x="14" y="10"/>
                    </a:cubicBezTo>
                    <a:cubicBezTo>
                      <a:pt x="15" y="9"/>
                      <a:pt x="16" y="10"/>
                      <a:pt x="18" y="11"/>
                    </a:cubicBezTo>
                    <a:cubicBezTo>
                      <a:pt x="17" y="12"/>
                      <a:pt x="19" y="13"/>
                      <a:pt x="18" y="14"/>
                    </a:cubicBezTo>
                    <a:lnTo>
                      <a:pt x="19" y="13"/>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2" name="Freeform 998"/>
              <p:cNvSpPr>
                <a:spLocks/>
              </p:cNvSpPr>
              <p:nvPr/>
            </p:nvSpPr>
            <p:spPr bwMode="auto">
              <a:xfrm>
                <a:off x="2865" y="1539"/>
                <a:ext cx="71" cy="121"/>
              </a:xfrm>
              <a:custGeom>
                <a:avLst/>
                <a:gdLst/>
                <a:ahLst/>
                <a:cxnLst>
                  <a:cxn ang="0">
                    <a:pos x="5" y="16"/>
                  </a:cxn>
                  <a:cxn ang="0">
                    <a:pos x="5" y="13"/>
                  </a:cxn>
                  <a:cxn ang="0">
                    <a:pos x="6" y="10"/>
                  </a:cxn>
                  <a:cxn ang="0">
                    <a:pos x="5" y="9"/>
                  </a:cxn>
                  <a:cxn ang="0">
                    <a:pos x="2" y="3"/>
                  </a:cxn>
                  <a:cxn ang="0">
                    <a:pos x="0" y="0"/>
                  </a:cxn>
                  <a:cxn ang="0">
                    <a:pos x="4" y="6"/>
                  </a:cxn>
                  <a:cxn ang="0">
                    <a:pos x="7" y="11"/>
                  </a:cxn>
                  <a:cxn ang="0">
                    <a:pos x="6" y="14"/>
                  </a:cxn>
                  <a:cxn ang="0">
                    <a:pos x="7" y="16"/>
                  </a:cxn>
                  <a:cxn ang="0">
                    <a:pos x="5" y="16"/>
                  </a:cxn>
                </a:cxnLst>
                <a:rect l="0" t="0" r="r" b="b"/>
                <a:pathLst>
                  <a:path w="9" h="16">
                    <a:moveTo>
                      <a:pt x="5" y="16"/>
                    </a:moveTo>
                    <a:cubicBezTo>
                      <a:pt x="5" y="15"/>
                      <a:pt x="5" y="14"/>
                      <a:pt x="5" y="13"/>
                    </a:cubicBezTo>
                    <a:cubicBezTo>
                      <a:pt x="5" y="12"/>
                      <a:pt x="6" y="11"/>
                      <a:pt x="6" y="10"/>
                    </a:cubicBezTo>
                    <a:cubicBezTo>
                      <a:pt x="5" y="10"/>
                      <a:pt x="6" y="9"/>
                      <a:pt x="5" y="9"/>
                    </a:cubicBezTo>
                    <a:cubicBezTo>
                      <a:pt x="2" y="7"/>
                      <a:pt x="4" y="5"/>
                      <a:pt x="2" y="3"/>
                    </a:cubicBezTo>
                    <a:cubicBezTo>
                      <a:pt x="1" y="3"/>
                      <a:pt x="0" y="1"/>
                      <a:pt x="0" y="0"/>
                    </a:cubicBezTo>
                    <a:cubicBezTo>
                      <a:pt x="1" y="3"/>
                      <a:pt x="6" y="3"/>
                      <a:pt x="4" y="6"/>
                    </a:cubicBezTo>
                    <a:cubicBezTo>
                      <a:pt x="5" y="8"/>
                      <a:pt x="9" y="9"/>
                      <a:pt x="7" y="11"/>
                    </a:cubicBezTo>
                    <a:cubicBezTo>
                      <a:pt x="7" y="12"/>
                      <a:pt x="6" y="13"/>
                      <a:pt x="6" y="14"/>
                    </a:cubicBezTo>
                    <a:cubicBezTo>
                      <a:pt x="6" y="15"/>
                      <a:pt x="6" y="15"/>
                      <a:pt x="7" y="16"/>
                    </a:cubicBezTo>
                    <a:lnTo>
                      <a:pt x="5" y="16"/>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3" name="Freeform 999"/>
              <p:cNvSpPr>
                <a:spLocks/>
              </p:cNvSpPr>
              <p:nvPr/>
            </p:nvSpPr>
            <p:spPr bwMode="auto">
              <a:xfrm>
                <a:off x="3147" y="1676"/>
                <a:ext cx="101" cy="83"/>
              </a:xfrm>
              <a:custGeom>
                <a:avLst/>
                <a:gdLst/>
                <a:ahLst/>
                <a:cxnLst>
                  <a:cxn ang="0">
                    <a:pos x="2" y="10"/>
                  </a:cxn>
                  <a:cxn ang="0">
                    <a:pos x="3" y="6"/>
                  </a:cxn>
                  <a:cxn ang="0">
                    <a:pos x="7" y="4"/>
                  </a:cxn>
                  <a:cxn ang="0">
                    <a:pos x="13" y="10"/>
                  </a:cxn>
                  <a:cxn ang="0">
                    <a:pos x="13" y="11"/>
                  </a:cxn>
                  <a:cxn ang="0">
                    <a:pos x="13" y="11"/>
                  </a:cxn>
                  <a:cxn ang="0">
                    <a:pos x="12" y="6"/>
                  </a:cxn>
                  <a:cxn ang="0">
                    <a:pos x="4" y="3"/>
                  </a:cxn>
                  <a:cxn ang="0">
                    <a:pos x="0" y="9"/>
                  </a:cxn>
                  <a:cxn ang="0">
                    <a:pos x="2" y="10"/>
                  </a:cxn>
                </a:cxnLst>
                <a:rect l="0" t="0" r="r" b="b"/>
                <a:pathLst>
                  <a:path w="13" h="11">
                    <a:moveTo>
                      <a:pt x="2" y="10"/>
                    </a:moveTo>
                    <a:cubicBezTo>
                      <a:pt x="2" y="9"/>
                      <a:pt x="2" y="7"/>
                      <a:pt x="3" y="6"/>
                    </a:cubicBezTo>
                    <a:cubicBezTo>
                      <a:pt x="3" y="4"/>
                      <a:pt x="6" y="5"/>
                      <a:pt x="7" y="4"/>
                    </a:cubicBezTo>
                    <a:cubicBezTo>
                      <a:pt x="9" y="6"/>
                      <a:pt x="13" y="6"/>
                      <a:pt x="13" y="10"/>
                    </a:cubicBezTo>
                    <a:cubicBezTo>
                      <a:pt x="13" y="10"/>
                      <a:pt x="12" y="11"/>
                      <a:pt x="13" y="11"/>
                    </a:cubicBezTo>
                    <a:cubicBezTo>
                      <a:pt x="13" y="11"/>
                      <a:pt x="13" y="11"/>
                      <a:pt x="13" y="11"/>
                    </a:cubicBezTo>
                    <a:cubicBezTo>
                      <a:pt x="13" y="10"/>
                      <a:pt x="13" y="8"/>
                      <a:pt x="12" y="6"/>
                    </a:cubicBezTo>
                    <a:cubicBezTo>
                      <a:pt x="10" y="5"/>
                      <a:pt x="7" y="0"/>
                      <a:pt x="4" y="3"/>
                    </a:cubicBezTo>
                    <a:cubicBezTo>
                      <a:pt x="1" y="4"/>
                      <a:pt x="1" y="7"/>
                      <a:pt x="0" y="9"/>
                    </a:cubicBezTo>
                    <a:lnTo>
                      <a:pt x="2" y="1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4" name="Freeform 1000"/>
              <p:cNvSpPr>
                <a:spLocks/>
              </p:cNvSpPr>
              <p:nvPr/>
            </p:nvSpPr>
            <p:spPr bwMode="auto">
              <a:xfrm>
                <a:off x="3366" y="1880"/>
                <a:ext cx="203" cy="235"/>
              </a:xfrm>
              <a:custGeom>
                <a:avLst/>
                <a:gdLst/>
                <a:ahLst/>
                <a:cxnLst>
                  <a:cxn ang="0">
                    <a:pos x="2" y="20"/>
                  </a:cxn>
                  <a:cxn ang="0">
                    <a:pos x="4" y="14"/>
                  </a:cxn>
                  <a:cxn ang="0">
                    <a:pos x="4" y="13"/>
                  </a:cxn>
                  <a:cxn ang="0">
                    <a:pos x="2" y="9"/>
                  </a:cxn>
                  <a:cxn ang="0">
                    <a:pos x="2" y="8"/>
                  </a:cxn>
                  <a:cxn ang="0">
                    <a:pos x="6" y="11"/>
                  </a:cxn>
                  <a:cxn ang="0">
                    <a:pos x="8" y="9"/>
                  </a:cxn>
                  <a:cxn ang="0">
                    <a:pos x="13" y="10"/>
                  </a:cxn>
                  <a:cxn ang="0">
                    <a:pos x="12" y="8"/>
                  </a:cxn>
                  <a:cxn ang="0">
                    <a:pos x="5" y="5"/>
                  </a:cxn>
                  <a:cxn ang="0">
                    <a:pos x="3" y="5"/>
                  </a:cxn>
                  <a:cxn ang="0">
                    <a:pos x="6" y="3"/>
                  </a:cxn>
                  <a:cxn ang="0">
                    <a:pos x="9" y="5"/>
                  </a:cxn>
                  <a:cxn ang="0">
                    <a:pos x="14" y="9"/>
                  </a:cxn>
                  <a:cxn ang="0">
                    <a:pos x="14" y="14"/>
                  </a:cxn>
                  <a:cxn ang="0">
                    <a:pos x="12" y="15"/>
                  </a:cxn>
                  <a:cxn ang="0">
                    <a:pos x="15" y="16"/>
                  </a:cxn>
                  <a:cxn ang="0">
                    <a:pos x="19" y="9"/>
                  </a:cxn>
                  <a:cxn ang="0">
                    <a:pos x="18" y="5"/>
                  </a:cxn>
                  <a:cxn ang="0">
                    <a:pos x="19" y="2"/>
                  </a:cxn>
                  <a:cxn ang="0">
                    <a:pos x="23" y="1"/>
                  </a:cxn>
                  <a:cxn ang="0">
                    <a:pos x="23" y="1"/>
                  </a:cxn>
                  <a:cxn ang="0">
                    <a:pos x="19" y="3"/>
                  </a:cxn>
                  <a:cxn ang="0">
                    <a:pos x="20" y="8"/>
                  </a:cxn>
                  <a:cxn ang="0">
                    <a:pos x="18" y="12"/>
                  </a:cxn>
                  <a:cxn ang="0">
                    <a:pos x="16" y="17"/>
                  </a:cxn>
                  <a:cxn ang="0">
                    <a:pos x="18" y="20"/>
                  </a:cxn>
                  <a:cxn ang="0">
                    <a:pos x="17" y="23"/>
                  </a:cxn>
                  <a:cxn ang="0">
                    <a:pos x="16" y="19"/>
                  </a:cxn>
                  <a:cxn ang="0">
                    <a:pos x="12" y="16"/>
                  </a:cxn>
                  <a:cxn ang="0">
                    <a:pos x="11" y="13"/>
                  </a:cxn>
                  <a:cxn ang="0">
                    <a:pos x="13" y="12"/>
                  </a:cxn>
                  <a:cxn ang="0">
                    <a:pos x="8" y="10"/>
                  </a:cxn>
                  <a:cxn ang="0">
                    <a:pos x="5" y="12"/>
                  </a:cxn>
                  <a:cxn ang="0">
                    <a:pos x="5" y="16"/>
                  </a:cxn>
                  <a:cxn ang="0">
                    <a:pos x="4" y="20"/>
                  </a:cxn>
                  <a:cxn ang="0">
                    <a:pos x="3" y="21"/>
                  </a:cxn>
                  <a:cxn ang="0">
                    <a:pos x="6" y="23"/>
                  </a:cxn>
                  <a:cxn ang="0">
                    <a:pos x="8" y="24"/>
                  </a:cxn>
                  <a:cxn ang="0">
                    <a:pos x="13" y="23"/>
                  </a:cxn>
                  <a:cxn ang="0">
                    <a:pos x="14" y="26"/>
                  </a:cxn>
                  <a:cxn ang="0">
                    <a:pos x="13" y="27"/>
                  </a:cxn>
                  <a:cxn ang="0">
                    <a:pos x="15" y="27"/>
                  </a:cxn>
                  <a:cxn ang="0">
                    <a:pos x="21" y="21"/>
                  </a:cxn>
                  <a:cxn ang="0">
                    <a:pos x="21" y="14"/>
                  </a:cxn>
                  <a:cxn ang="0">
                    <a:pos x="23" y="11"/>
                  </a:cxn>
                  <a:cxn ang="0">
                    <a:pos x="26" y="12"/>
                  </a:cxn>
                  <a:cxn ang="0">
                    <a:pos x="22" y="14"/>
                  </a:cxn>
                  <a:cxn ang="0">
                    <a:pos x="21" y="17"/>
                  </a:cxn>
                  <a:cxn ang="0">
                    <a:pos x="22" y="19"/>
                  </a:cxn>
                  <a:cxn ang="0">
                    <a:pos x="20" y="25"/>
                  </a:cxn>
                  <a:cxn ang="0">
                    <a:pos x="13" y="27"/>
                  </a:cxn>
                  <a:cxn ang="0">
                    <a:pos x="13" y="25"/>
                  </a:cxn>
                  <a:cxn ang="0">
                    <a:pos x="6" y="24"/>
                  </a:cxn>
                  <a:cxn ang="0">
                    <a:pos x="3" y="22"/>
                  </a:cxn>
                  <a:cxn ang="0">
                    <a:pos x="2" y="20"/>
                  </a:cxn>
                </a:cxnLst>
                <a:rect l="0" t="0" r="r" b="b"/>
                <a:pathLst>
                  <a:path w="26" h="31">
                    <a:moveTo>
                      <a:pt x="2" y="20"/>
                    </a:moveTo>
                    <a:cubicBezTo>
                      <a:pt x="3" y="18"/>
                      <a:pt x="3" y="16"/>
                      <a:pt x="4" y="14"/>
                    </a:cubicBezTo>
                    <a:cubicBezTo>
                      <a:pt x="5" y="14"/>
                      <a:pt x="4" y="13"/>
                      <a:pt x="4" y="13"/>
                    </a:cubicBezTo>
                    <a:cubicBezTo>
                      <a:pt x="3" y="12"/>
                      <a:pt x="0" y="11"/>
                      <a:pt x="2" y="9"/>
                    </a:cubicBezTo>
                    <a:lnTo>
                      <a:pt x="2" y="8"/>
                    </a:lnTo>
                    <a:cubicBezTo>
                      <a:pt x="3" y="9"/>
                      <a:pt x="4" y="11"/>
                      <a:pt x="6" y="11"/>
                    </a:cubicBezTo>
                    <a:cubicBezTo>
                      <a:pt x="6" y="10"/>
                      <a:pt x="7" y="9"/>
                      <a:pt x="8" y="9"/>
                    </a:cubicBezTo>
                    <a:cubicBezTo>
                      <a:pt x="10" y="8"/>
                      <a:pt x="11" y="11"/>
                      <a:pt x="13" y="10"/>
                    </a:cubicBezTo>
                    <a:cubicBezTo>
                      <a:pt x="13" y="9"/>
                      <a:pt x="12" y="9"/>
                      <a:pt x="12" y="8"/>
                    </a:cubicBezTo>
                    <a:cubicBezTo>
                      <a:pt x="10" y="6"/>
                      <a:pt x="8" y="5"/>
                      <a:pt x="5" y="5"/>
                    </a:cubicBezTo>
                    <a:cubicBezTo>
                      <a:pt x="5" y="5"/>
                      <a:pt x="4" y="6"/>
                      <a:pt x="3" y="5"/>
                    </a:cubicBezTo>
                    <a:cubicBezTo>
                      <a:pt x="4" y="5"/>
                      <a:pt x="5" y="3"/>
                      <a:pt x="6" y="3"/>
                    </a:cubicBezTo>
                    <a:cubicBezTo>
                      <a:pt x="7" y="4"/>
                      <a:pt x="9" y="3"/>
                      <a:pt x="9" y="5"/>
                    </a:cubicBezTo>
                    <a:cubicBezTo>
                      <a:pt x="11" y="6"/>
                      <a:pt x="14" y="7"/>
                      <a:pt x="14" y="9"/>
                    </a:cubicBezTo>
                    <a:cubicBezTo>
                      <a:pt x="13" y="11"/>
                      <a:pt x="15" y="12"/>
                      <a:pt x="14" y="14"/>
                    </a:cubicBezTo>
                    <a:cubicBezTo>
                      <a:pt x="13" y="15"/>
                      <a:pt x="11" y="14"/>
                      <a:pt x="12" y="15"/>
                    </a:cubicBezTo>
                    <a:cubicBezTo>
                      <a:pt x="12" y="16"/>
                      <a:pt x="14" y="17"/>
                      <a:pt x="15" y="16"/>
                    </a:cubicBezTo>
                    <a:cubicBezTo>
                      <a:pt x="18" y="14"/>
                      <a:pt x="16" y="11"/>
                      <a:pt x="19" y="9"/>
                    </a:cubicBezTo>
                    <a:cubicBezTo>
                      <a:pt x="19" y="8"/>
                      <a:pt x="18" y="7"/>
                      <a:pt x="18" y="5"/>
                    </a:cubicBezTo>
                    <a:cubicBezTo>
                      <a:pt x="17" y="4"/>
                      <a:pt x="18" y="3"/>
                      <a:pt x="19" y="2"/>
                    </a:cubicBezTo>
                    <a:cubicBezTo>
                      <a:pt x="20" y="1"/>
                      <a:pt x="21" y="0"/>
                      <a:pt x="23" y="1"/>
                    </a:cubicBezTo>
                    <a:cubicBezTo>
                      <a:pt x="23" y="1"/>
                      <a:pt x="23" y="1"/>
                      <a:pt x="23" y="1"/>
                    </a:cubicBezTo>
                    <a:cubicBezTo>
                      <a:pt x="22" y="1"/>
                      <a:pt x="20" y="2"/>
                      <a:pt x="19" y="3"/>
                    </a:cubicBezTo>
                    <a:cubicBezTo>
                      <a:pt x="18" y="4"/>
                      <a:pt x="19" y="6"/>
                      <a:pt x="20" y="8"/>
                    </a:cubicBezTo>
                    <a:cubicBezTo>
                      <a:pt x="22" y="9"/>
                      <a:pt x="18" y="10"/>
                      <a:pt x="18" y="12"/>
                    </a:cubicBezTo>
                    <a:cubicBezTo>
                      <a:pt x="18" y="14"/>
                      <a:pt x="17" y="16"/>
                      <a:pt x="16" y="17"/>
                    </a:cubicBezTo>
                    <a:cubicBezTo>
                      <a:pt x="16" y="18"/>
                      <a:pt x="18" y="18"/>
                      <a:pt x="18" y="20"/>
                    </a:cubicBezTo>
                    <a:cubicBezTo>
                      <a:pt x="17" y="21"/>
                      <a:pt x="18" y="22"/>
                      <a:pt x="17" y="23"/>
                    </a:cubicBezTo>
                    <a:cubicBezTo>
                      <a:pt x="17" y="22"/>
                      <a:pt x="17" y="20"/>
                      <a:pt x="16" y="19"/>
                    </a:cubicBezTo>
                    <a:cubicBezTo>
                      <a:pt x="13" y="20"/>
                      <a:pt x="14" y="17"/>
                      <a:pt x="12" y="16"/>
                    </a:cubicBezTo>
                    <a:cubicBezTo>
                      <a:pt x="11" y="15"/>
                      <a:pt x="10" y="14"/>
                      <a:pt x="11" y="13"/>
                    </a:cubicBezTo>
                    <a:cubicBezTo>
                      <a:pt x="11" y="12"/>
                      <a:pt x="13" y="14"/>
                      <a:pt x="13" y="12"/>
                    </a:cubicBezTo>
                    <a:cubicBezTo>
                      <a:pt x="10" y="13"/>
                      <a:pt x="11" y="8"/>
                      <a:pt x="8" y="10"/>
                    </a:cubicBezTo>
                    <a:cubicBezTo>
                      <a:pt x="7" y="11"/>
                      <a:pt x="6" y="12"/>
                      <a:pt x="5" y="12"/>
                    </a:cubicBezTo>
                    <a:cubicBezTo>
                      <a:pt x="6" y="14"/>
                      <a:pt x="4" y="15"/>
                      <a:pt x="5" y="16"/>
                    </a:cubicBezTo>
                    <a:cubicBezTo>
                      <a:pt x="5" y="17"/>
                      <a:pt x="3" y="18"/>
                      <a:pt x="4" y="20"/>
                    </a:cubicBezTo>
                    <a:cubicBezTo>
                      <a:pt x="3" y="20"/>
                      <a:pt x="3" y="20"/>
                      <a:pt x="3" y="21"/>
                    </a:cubicBezTo>
                    <a:cubicBezTo>
                      <a:pt x="5" y="21"/>
                      <a:pt x="4" y="23"/>
                      <a:pt x="6" y="23"/>
                    </a:cubicBezTo>
                    <a:cubicBezTo>
                      <a:pt x="7" y="23"/>
                      <a:pt x="7" y="24"/>
                      <a:pt x="8" y="24"/>
                    </a:cubicBezTo>
                    <a:cubicBezTo>
                      <a:pt x="10" y="23"/>
                      <a:pt x="11" y="23"/>
                      <a:pt x="13" y="23"/>
                    </a:cubicBezTo>
                    <a:cubicBezTo>
                      <a:pt x="14" y="24"/>
                      <a:pt x="14" y="25"/>
                      <a:pt x="14" y="26"/>
                    </a:cubicBezTo>
                    <a:cubicBezTo>
                      <a:pt x="13" y="26"/>
                      <a:pt x="14" y="26"/>
                      <a:pt x="13" y="27"/>
                    </a:cubicBezTo>
                    <a:cubicBezTo>
                      <a:pt x="14" y="27"/>
                      <a:pt x="15" y="27"/>
                      <a:pt x="15" y="27"/>
                    </a:cubicBezTo>
                    <a:cubicBezTo>
                      <a:pt x="17" y="24"/>
                      <a:pt x="21" y="25"/>
                      <a:pt x="21" y="21"/>
                    </a:cubicBezTo>
                    <a:cubicBezTo>
                      <a:pt x="22" y="18"/>
                      <a:pt x="19" y="16"/>
                      <a:pt x="21" y="14"/>
                    </a:cubicBezTo>
                    <a:cubicBezTo>
                      <a:pt x="22" y="13"/>
                      <a:pt x="21" y="12"/>
                      <a:pt x="23" y="11"/>
                    </a:cubicBezTo>
                    <a:cubicBezTo>
                      <a:pt x="24" y="12"/>
                      <a:pt x="26" y="11"/>
                      <a:pt x="26" y="12"/>
                    </a:cubicBezTo>
                    <a:cubicBezTo>
                      <a:pt x="25" y="13"/>
                      <a:pt x="22" y="11"/>
                      <a:pt x="22" y="14"/>
                    </a:cubicBezTo>
                    <a:cubicBezTo>
                      <a:pt x="22" y="15"/>
                      <a:pt x="21" y="16"/>
                      <a:pt x="21" y="17"/>
                    </a:cubicBezTo>
                    <a:cubicBezTo>
                      <a:pt x="22" y="17"/>
                      <a:pt x="22" y="18"/>
                      <a:pt x="22" y="19"/>
                    </a:cubicBezTo>
                    <a:cubicBezTo>
                      <a:pt x="22" y="21"/>
                      <a:pt x="22" y="24"/>
                      <a:pt x="20" y="25"/>
                    </a:cubicBezTo>
                    <a:cubicBezTo>
                      <a:pt x="17" y="25"/>
                      <a:pt x="15" y="31"/>
                      <a:pt x="13" y="27"/>
                    </a:cubicBezTo>
                    <a:lnTo>
                      <a:pt x="13" y="25"/>
                    </a:lnTo>
                    <a:cubicBezTo>
                      <a:pt x="11" y="24"/>
                      <a:pt x="7" y="26"/>
                      <a:pt x="6" y="24"/>
                    </a:cubicBezTo>
                    <a:cubicBezTo>
                      <a:pt x="4" y="24"/>
                      <a:pt x="4" y="21"/>
                      <a:pt x="3" y="22"/>
                    </a:cubicBezTo>
                    <a:lnTo>
                      <a:pt x="2" y="20"/>
                    </a:lnTo>
                    <a:close/>
                  </a:path>
                </a:pathLst>
              </a:custGeom>
              <a:solidFill>
                <a:srgbClr val="003367"/>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5" name="Freeform 1001"/>
              <p:cNvSpPr>
                <a:spLocks/>
              </p:cNvSpPr>
              <p:nvPr/>
            </p:nvSpPr>
            <p:spPr bwMode="auto">
              <a:xfrm>
                <a:off x="2756" y="1804"/>
                <a:ext cx="15" cy="8"/>
              </a:xfrm>
              <a:custGeom>
                <a:avLst/>
                <a:gdLst/>
                <a:ahLst/>
                <a:cxnLst>
                  <a:cxn ang="0">
                    <a:pos x="2" y="0"/>
                  </a:cxn>
                  <a:cxn ang="0">
                    <a:pos x="0" y="1"/>
                  </a:cxn>
                  <a:cxn ang="0">
                    <a:pos x="0" y="1"/>
                  </a:cxn>
                  <a:cxn ang="0">
                    <a:pos x="2" y="0"/>
                  </a:cxn>
                </a:cxnLst>
                <a:rect l="0" t="0" r="r" b="b"/>
                <a:pathLst>
                  <a:path w="2" h="1">
                    <a:moveTo>
                      <a:pt x="2" y="0"/>
                    </a:moveTo>
                    <a:cubicBezTo>
                      <a:pt x="1" y="1"/>
                      <a:pt x="1" y="1"/>
                      <a:pt x="0" y="1"/>
                    </a:cubicBezTo>
                    <a:cubicBezTo>
                      <a:pt x="0" y="1"/>
                      <a:pt x="0" y="1"/>
                      <a:pt x="0" y="1"/>
                    </a:cubicBezTo>
                    <a:cubicBezTo>
                      <a:pt x="0"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6" name="Freeform 1002"/>
              <p:cNvSpPr>
                <a:spLocks/>
              </p:cNvSpPr>
              <p:nvPr/>
            </p:nvSpPr>
            <p:spPr bwMode="auto">
              <a:xfrm>
                <a:off x="4594" y="1926"/>
                <a:ext cx="32" cy="30"/>
              </a:xfrm>
              <a:custGeom>
                <a:avLst/>
                <a:gdLst/>
                <a:ahLst/>
                <a:cxnLst>
                  <a:cxn ang="0">
                    <a:pos x="3" y="2"/>
                  </a:cxn>
                  <a:cxn ang="0">
                    <a:pos x="2" y="4"/>
                  </a:cxn>
                  <a:cxn ang="0">
                    <a:pos x="0" y="2"/>
                  </a:cxn>
                  <a:cxn ang="0">
                    <a:pos x="2" y="0"/>
                  </a:cxn>
                  <a:cxn ang="0">
                    <a:pos x="3" y="2"/>
                  </a:cxn>
                </a:cxnLst>
                <a:rect l="0" t="0" r="r" b="b"/>
                <a:pathLst>
                  <a:path w="4" h="4">
                    <a:moveTo>
                      <a:pt x="3" y="2"/>
                    </a:moveTo>
                    <a:cubicBezTo>
                      <a:pt x="4" y="3"/>
                      <a:pt x="3" y="3"/>
                      <a:pt x="2" y="4"/>
                    </a:cubicBezTo>
                    <a:cubicBezTo>
                      <a:pt x="1" y="4"/>
                      <a:pt x="1" y="3"/>
                      <a:pt x="0" y="2"/>
                    </a:cubicBezTo>
                    <a:cubicBezTo>
                      <a:pt x="1" y="2"/>
                      <a:pt x="1" y="0"/>
                      <a:pt x="2" y="0"/>
                    </a:cubicBezTo>
                    <a:cubicBezTo>
                      <a:pt x="3"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7" name="Freeform 1003"/>
              <p:cNvSpPr>
                <a:spLocks/>
              </p:cNvSpPr>
              <p:nvPr/>
            </p:nvSpPr>
            <p:spPr bwMode="auto">
              <a:xfrm>
                <a:off x="4352" y="1918"/>
                <a:ext cx="39" cy="61"/>
              </a:xfrm>
              <a:custGeom>
                <a:avLst/>
                <a:gdLst/>
                <a:ahLst/>
                <a:cxnLst>
                  <a:cxn ang="0">
                    <a:pos x="5" y="3"/>
                  </a:cxn>
                  <a:cxn ang="0">
                    <a:pos x="4" y="4"/>
                  </a:cxn>
                  <a:cxn ang="0">
                    <a:pos x="4" y="7"/>
                  </a:cxn>
                  <a:cxn ang="0">
                    <a:pos x="1" y="8"/>
                  </a:cxn>
                  <a:cxn ang="0">
                    <a:pos x="0" y="7"/>
                  </a:cxn>
                  <a:cxn ang="0">
                    <a:pos x="1" y="4"/>
                  </a:cxn>
                  <a:cxn ang="0">
                    <a:pos x="3" y="4"/>
                  </a:cxn>
                  <a:cxn ang="0">
                    <a:pos x="3" y="2"/>
                  </a:cxn>
                  <a:cxn ang="0">
                    <a:pos x="5" y="3"/>
                  </a:cxn>
                </a:cxnLst>
                <a:rect l="0" t="0" r="r" b="b"/>
                <a:pathLst>
                  <a:path w="5" h="8">
                    <a:moveTo>
                      <a:pt x="5" y="3"/>
                    </a:moveTo>
                    <a:cubicBezTo>
                      <a:pt x="5" y="4"/>
                      <a:pt x="4" y="4"/>
                      <a:pt x="4" y="4"/>
                    </a:cubicBezTo>
                    <a:cubicBezTo>
                      <a:pt x="4" y="5"/>
                      <a:pt x="5" y="6"/>
                      <a:pt x="4" y="7"/>
                    </a:cubicBezTo>
                    <a:cubicBezTo>
                      <a:pt x="3" y="8"/>
                      <a:pt x="2" y="8"/>
                      <a:pt x="1" y="8"/>
                    </a:cubicBezTo>
                    <a:cubicBezTo>
                      <a:pt x="0" y="7"/>
                      <a:pt x="0" y="7"/>
                      <a:pt x="0" y="7"/>
                    </a:cubicBezTo>
                    <a:cubicBezTo>
                      <a:pt x="0" y="6"/>
                      <a:pt x="0" y="5"/>
                      <a:pt x="1" y="4"/>
                    </a:cubicBezTo>
                    <a:lnTo>
                      <a:pt x="3" y="4"/>
                    </a:lnTo>
                    <a:cubicBezTo>
                      <a:pt x="2" y="3"/>
                      <a:pt x="2" y="3"/>
                      <a:pt x="3" y="2"/>
                    </a:cubicBezTo>
                    <a:cubicBezTo>
                      <a:pt x="4" y="0"/>
                      <a:pt x="5" y="2"/>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8" name="Freeform 1004"/>
              <p:cNvSpPr>
                <a:spLocks/>
              </p:cNvSpPr>
              <p:nvPr/>
            </p:nvSpPr>
            <p:spPr bwMode="auto">
              <a:xfrm>
                <a:off x="3123" y="1895"/>
                <a:ext cx="32" cy="38"/>
              </a:xfrm>
              <a:custGeom>
                <a:avLst/>
                <a:gdLst/>
                <a:ahLst/>
                <a:cxnLst>
                  <a:cxn ang="0">
                    <a:pos x="4" y="1"/>
                  </a:cxn>
                  <a:cxn ang="0">
                    <a:pos x="4" y="4"/>
                  </a:cxn>
                  <a:cxn ang="0">
                    <a:pos x="1" y="4"/>
                  </a:cxn>
                  <a:cxn ang="0">
                    <a:pos x="1" y="2"/>
                  </a:cxn>
                  <a:cxn ang="0">
                    <a:pos x="4" y="1"/>
                  </a:cxn>
                </a:cxnLst>
                <a:rect l="0" t="0" r="r" b="b"/>
                <a:pathLst>
                  <a:path w="4" h="5">
                    <a:moveTo>
                      <a:pt x="4" y="1"/>
                    </a:moveTo>
                    <a:cubicBezTo>
                      <a:pt x="4" y="2"/>
                      <a:pt x="4" y="3"/>
                      <a:pt x="4" y="4"/>
                    </a:cubicBezTo>
                    <a:cubicBezTo>
                      <a:pt x="3" y="5"/>
                      <a:pt x="2" y="4"/>
                      <a:pt x="1" y="4"/>
                    </a:cubicBezTo>
                    <a:cubicBezTo>
                      <a:pt x="0" y="3"/>
                      <a:pt x="0" y="3"/>
                      <a:pt x="1" y="2"/>
                    </a:cubicBezTo>
                    <a:cubicBezTo>
                      <a:pt x="1" y="1"/>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29" name="Freeform 1005"/>
              <p:cNvSpPr>
                <a:spLocks/>
              </p:cNvSpPr>
              <p:nvPr/>
            </p:nvSpPr>
            <p:spPr bwMode="auto">
              <a:xfrm>
                <a:off x="3405" y="1941"/>
                <a:ext cx="31" cy="22"/>
              </a:xfrm>
              <a:custGeom>
                <a:avLst/>
                <a:gdLst/>
                <a:ahLst/>
                <a:cxnLst>
                  <a:cxn ang="0">
                    <a:pos x="4" y="2"/>
                  </a:cxn>
                  <a:cxn ang="0">
                    <a:pos x="2" y="3"/>
                  </a:cxn>
                  <a:cxn ang="0">
                    <a:pos x="0" y="2"/>
                  </a:cxn>
                  <a:cxn ang="0">
                    <a:pos x="2" y="0"/>
                  </a:cxn>
                  <a:cxn ang="0">
                    <a:pos x="4" y="2"/>
                  </a:cxn>
                </a:cxnLst>
                <a:rect l="0" t="0" r="r" b="b"/>
                <a:pathLst>
                  <a:path w="4" h="3">
                    <a:moveTo>
                      <a:pt x="4" y="2"/>
                    </a:moveTo>
                    <a:cubicBezTo>
                      <a:pt x="4" y="3"/>
                      <a:pt x="3" y="3"/>
                      <a:pt x="2" y="3"/>
                    </a:cubicBezTo>
                    <a:cubicBezTo>
                      <a:pt x="1" y="3"/>
                      <a:pt x="0" y="3"/>
                      <a:pt x="0" y="2"/>
                    </a:cubicBezTo>
                    <a:cubicBezTo>
                      <a:pt x="0" y="1"/>
                      <a:pt x="1" y="1"/>
                      <a:pt x="2" y="0"/>
                    </a:cubicBezTo>
                    <a:cubicBezTo>
                      <a:pt x="3" y="1"/>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30" name="Freeform 1006"/>
              <p:cNvSpPr>
                <a:spLocks/>
              </p:cNvSpPr>
              <p:nvPr/>
            </p:nvSpPr>
            <p:spPr bwMode="auto">
              <a:xfrm>
                <a:off x="3084" y="1948"/>
                <a:ext cx="31" cy="38"/>
              </a:xfrm>
              <a:custGeom>
                <a:avLst/>
                <a:gdLst/>
                <a:ahLst/>
                <a:cxnLst>
                  <a:cxn ang="0">
                    <a:pos x="4" y="3"/>
                  </a:cxn>
                  <a:cxn ang="0">
                    <a:pos x="3" y="5"/>
                  </a:cxn>
                  <a:cxn ang="0">
                    <a:pos x="1" y="4"/>
                  </a:cxn>
                  <a:cxn ang="0">
                    <a:pos x="2" y="1"/>
                  </a:cxn>
                  <a:cxn ang="0">
                    <a:pos x="4" y="3"/>
                  </a:cxn>
                </a:cxnLst>
                <a:rect l="0" t="0" r="r" b="b"/>
                <a:pathLst>
                  <a:path w="4" h="5">
                    <a:moveTo>
                      <a:pt x="4" y="3"/>
                    </a:moveTo>
                    <a:cubicBezTo>
                      <a:pt x="4" y="4"/>
                      <a:pt x="4" y="5"/>
                      <a:pt x="3" y="5"/>
                    </a:cubicBezTo>
                    <a:cubicBezTo>
                      <a:pt x="2" y="5"/>
                      <a:pt x="1" y="4"/>
                      <a:pt x="1" y="4"/>
                    </a:cubicBezTo>
                    <a:cubicBezTo>
                      <a:pt x="2" y="3"/>
                      <a:pt x="0" y="2"/>
                      <a:pt x="2" y="1"/>
                    </a:cubicBezTo>
                    <a:cubicBezTo>
                      <a:pt x="3" y="0"/>
                      <a:pt x="3" y="3"/>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31" name="Freeform 1007"/>
              <p:cNvSpPr>
                <a:spLocks/>
              </p:cNvSpPr>
              <p:nvPr/>
            </p:nvSpPr>
            <p:spPr bwMode="auto">
              <a:xfrm>
                <a:off x="4352" y="1979"/>
                <a:ext cx="39" cy="45"/>
              </a:xfrm>
              <a:custGeom>
                <a:avLst/>
                <a:gdLst/>
                <a:ahLst/>
                <a:cxnLst>
                  <a:cxn ang="0">
                    <a:pos x="5" y="3"/>
                  </a:cxn>
                  <a:cxn ang="0">
                    <a:pos x="3" y="5"/>
                  </a:cxn>
                  <a:cxn ang="0">
                    <a:pos x="1" y="5"/>
                  </a:cxn>
                  <a:cxn ang="0">
                    <a:pos x="1" y="2"/>
                  </a:cxn>
                  <a:cxn ang="0">
                    <a:pos x="5" y="3"/>
                  </a:cxn>
                </a:cxnLst>
                <a:rect l="0" t="0" r="r" b="b"/>
                <a:pathLst>
                  <a:path w="5" h="6">
                    <a:moveTo>
                      <a:pt x="5" y="3"/>
                    </a:moveTo>
                    <a:cubicBezTo>
                      <a:pt x="5" y="4"/>
                      <a:pt x="4" y="5"/>
                      <a:pt x="3" y="5"/>
                    </a:cubicBezTo>
                    <a:cubicBezTo>
                      <a:pt x="2" y="6"/>
                      <a:pt x="1" y="6"/>
                      <a:pt x="1" y="5"/>
                    </a:cubicBezTo>
                    <a:cubicBezTo>
                      <a:pt x="0" y="4"/>
                      <a:pt x="1" y="3"/>
                      <a:pt x="1" y="2"/>
                    </a:cubicBezTo>
                    <a:cubicBezTo>
                      <a:pt x="2" y="0"/>
                      <a:pt x="4" y="1"/>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32" name="Freeform 1008"/>
              <p:cNvSpPr>
                <a:spLocks/>
              </p:cNvSpPr>
              <p:nvPr/>
            </p:nvSpPr>
            <p:spPr bwMode="auto">
              <a:xfrm>
                <a:off x="3389" y="1971"/>
                <a:ext cx="32" cy="30"/>
              </a:xfrm>
              <a:custGeom>
                <a:avLst/>
                <a:gdLst/>
                <a:ahLst/>
                <a:cxnLst>
                  <a:cxn ang="0">
                    <a:pos x="4" y="2"/>
                  </a:cxn>
                  <a:cxn ang="0">
                    <a:pos x="3" y="4"/>
                  </a:cxn>
                  <a:cxn ang="0">
                    <a:pos x="0" y="3"/>
                  </a:cxn>
                  <a:cxn ang="0">
                    <a:pos x="2" y="0"/>
                  </a:cxn>
                  <a:cxn ang="0">
                    <a:pos x="4" y="2"/>
                  </a:cxn>
                </a:cxnLst>
                <a:rect l="0" t="0" r="r" b="b"/>
                <a:pathLst>
                  <a:path w="4" h="4">
                    <a:moveTo>
                      <a:pt x="4" y="2"/>
                    </a:moveTo>
                    <a:cubicBezTo>
                      <a:pt x="4" y="3"/>
                      <a:pt x="4" y="4"/>
                      <a:pt x="3" y="4"/>
                    </a:cubicBezTo>
                    <a:cubicBezTo>
                      <a:pt x="2" y="4"/>
                      <a:pt x="1" y="4"/>
                      <a:pt x="0" y="3"/>
                    </a:cubicBezTo>
                    <a:cubicBezTo>
                      <a:pt x="1" y="2"/>
                      <a:pt x="1" y="1"/>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8" name="Group 1210"/>
            <p:cNvGrpSpPr>
              <a:grpSpLocks/>
            </p:cNvGrpSpPr>
            <p:nvPr/>
          </p:nvGrpSpPr>
          <p:grpSpPr bwMode="auto">
            <a:xfrm>
              <a:off x="721" y="1956"/>
              <a:ext cx="4992" cy="765"/>
              <a:chOff x="721" y="1956"/>
              <a:chExt cx="4992" cy="765"/>
            </a:xfrm>
          </p:grpSpPr>
          <p:sp>
            <p:nvSpPr>
              <p:cNvPr id="2034" name="Freeform 1010"/>
              <p:cNvSpPr>
                <a:spLocks/>
              </p:cNvSpPr>
              <p:nvPr/>
            </p:nvSpPr>
            <p:spPr bwMode="auto">
              <a:xfrm>
                <a:off x="2583" y="1956"/>
                <a:ext cx="24" cy="23"/>
              </a:xfrm>
              <a:custGeom>
                <a:avLst/>
                <a:gdLst/>
                <a:ahLst/>
                <a:cxnLst>
                  <a:cxn ang="0">
                    <a:pos x="3" y="1"/>
                  </a:cxn>
                  <a:cxn ang="0">
                    <a:pos x="2" y="3"/>
                  </a:cxn>
                  <a:cxn ang="0">
                    <a:pos x="0" y="2"/>
                  </a:cxn>
                  <a:cxn ang="0">
                    <a:pos x="1" y="1"/>
                  </a:cxn>
                  <a:cxn ang="0">
                    <a:pos x="3" y="1"/>
                  </a:cxn>
                </a:cxnLst>
                <a:rect l="0" t="0" r="r" b="b"/>
                <a:pathLst>
                  <a:path w="3" h="3">
                    <a:moveTo>
                      <a:pt x="3" y="1"/>
                    </a:moveTo>
                    <a:cubicBezTo>
                      <a:pt x="3" y="2"/>
                      <a:pt x="2" y="3"/>
                      <a:pt x="2" y="3"/>
                    </a:cubicBezTo>
                    <a:cubicBezTo>
                      <a:pt x="1" y="3"/>
                      <a:pt x="1" y="2"/>
                      <a:pt x="0" y="2"/>
                    </a:cubicBezTo>
                    <a:cubicBezTo>
                      <a:pt x="0" y="1"/>
                      <a:pt x="1" y="1"/>
                      <a:pt x="1" y="1"/>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35" name="Freeform 1011"/>
              <p:cNvSpPr>
                <a:spLocks/>
              </p:cNvSpPr>
              <p:nvPr/>
            </p:nvSpPr>
            <p:spPr bwMode="auto">
              <a:xfrm>
                <a:off x="3428" y="1979"/>
                <a:ext cx="24" cy="22"/>
              </a:xfrm>
              <a:custGeom>
                <a:avLst/>
                <a:gdLst/>
                <a:ahLst/>
                <a:cxnLst>
                  <a:cxn ang="0">
                    <a:pos x="3" y="2"/>
                  </a:cxn>
                  <a:cxn ang="0">
                    <a:pos x="2" y="3"/>
                  </a:cxn>
                  <a:cxn ang="0">
                    <a:pos x="0" y="2"/>
                  </a:cxn>
                  <a:cxn ang="0">
                    <a:pos x="3" y="2"/>
                  </a:cxn>
                </a:cxnLst>
                <a:rect l="0" t="0" r="r" b="b"/>
                <a:pathLst>
                  <a:path w="3" h="3">
                    <a:moveTo>
                      <a:pt x="3" y="2"/>
                    </a:moveTo>
                    <a:cubicBezTo>
                      <a:pt x="3" y="3"/>
                      <a:pt x="2" y="3"/>
                      <a:pt x="2" y="3"/>
                    </a:cubicBezTo>
                    <a:cubicBezTo>
                      <a:pt x="1" y="3"/>
                      <a:pt x="0" y="3"/>
                      <a:pt x="0" y="2"/>
                    </a:cubicBezTo>
                    <a:cubicBezTo>
                      <a:pt x="0" y="0"/>
                      <a:pt x="2"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36" name="Freeform 1012"/>
              <p:cNvSpPr>
                <a:spLocks/>
              </p:cNvSpPr>
              <p:nvPr/>
            </p:nvSpPr>
            <p:spPr bwMode="auto">
              <a:xfrm>
                <a:off x="3147" y="1986"/>
                <a:ext cx="15" cy="15"/>
              </a:xfrm>
              <a:custGeom>
                <a:avLst/>
                <a:gdLst/>
                <a:ahLst/>
                <a:cxnLst>
                  <a:cxn ang="0">
                    <a:pos x="2" y="0"/>
                  </a:cxn>
                  <a:cxn ang="0">
                    <a:pos x="1" y="2"/>
                  </a:cxn>
                  <a:cxn ang="0">
                    <a:pos x="0" y="1"/>
                  </a:cxn>
                  <a:cxn ang="0">
                    <a:pos x="0" y="0"/>
                  </a:cxn>
                  <a:cxn ang="0">
                    <a:pos x="2" y="0"/>
                  </a:cxn>
                </a:cxnLst>
                <a:rect l="0" t="0" r="r" b="b"/>
                <a:pathLst>
                  <a:path w="2" h="2">
                    <a:moveTo>
                      <a:pt x="2" y="0"/>
                    </a:moveTo>
                    <a:cubicBezTo>
                      <a:pt x="2" y="1"/>
                      <a:pt x="1" y="2"/>
                      <a:pt x="1" y="2"/>
                    </a:cubicBezTo>
                    <a:cubicBezTo>
                      <a:pt x="0" y="2"/>
                      <a:pt x="0" y="2"/>
                      <a:pt x="0" y="1"/>
                    </a:cubicBezTo>
                    <a:cubicBezTo>
                      <a:pt x="0" y="1"/>
                      <a:pt x="0" y="0"/>
                      <a:pt x="0" y="0"/>
                    </a:cubicBezTo>
                    <a:cubicBezTo>
                      <a:pt x="1" y="0"/>
                      <a:pt x="2"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37" name="Freeform 1013"/>
              <p:cNvSpPr>
                <a:spLocks/>
              </p:cNvSpPr>
              <p:nvPr/>
            </p:nvSpPr>
            <p:spPr bwMode="auto">
              <a:xfrm>
                <a:off x="2662" y="1971"/>
                <a:ext cx="31" cy="30"/>
              </a:xfrm>
              <a:custGeom>
                <a:avLst/>
                <a:gdLst/>
                <a:ahLst/>
                <a:cxnLst>
                  <a:cxn ang="0">
                    <a:pos x="4" y="2"/>
                  </a:cxn>
                  <a:cxn ang="0">
                    <a:pos x="3" y="4"/>
                  </a:cxn>
                  <a:cxn ang="0">
                    <a:pos x="1" y="3"/>
                  </a:cxn>
                  <a:cxn ang="0">
                    <a:pos x="2" y="1"/>
                  </a:cxn>
                  <a:cxn ang="0">
                    <a:pos x="4" y="2"/>
                  </a:cxn>
                </a:cxnLst>
                <a:rect l="0" t="0" r="r" b="b"/>
                <a:pathLst>
                  <a:path w="4" h="4">
                    <a:moveTo>
                      <a:pt x="4" y="2"/>
                    </a:moveTo>
                    <a:cubicBezTo>
                      <a:pt x="4" y="3"/>
                      <a:pt x="3" y="3"/>
                      <a:pt x="3" y="4"/>
                    </a:cubicBezTo>
                    <a:cubicBezTo>
                      <a:pt x="2" y="3"/>
                      <a:pt x="1" y="4"/>
                      <a:pt x="1" y="3"/>
                    </a:cubicBezTo>
                    <a:cubicBezTo>
                      <a:pt x="0" y="2"/>
                      <a:pt x="2" y="2"/>
                      <a:pt x="2" y="1"/>
                    </a:cubicBezTo>
                    <a:cubicBezTo>
                      <a:pt x="3" y="0"/>
                      <a:pt x="4" y="2"/>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38" name="Freeform 1014"/>
              <p:cNvSpPr>
                <a:spLocks/>
              </p:cNvSpPr>
              <p:nvPr/>
            </p:nvSpPr>
            <p:spPr bwMode="auto">
              <a:xfrm>
                <a:off x="4430" y="2016"/>
                <a:ext cx="39" cy="31"/>
              </a:xfrm>
              <a:custGeom>
                <a:avLst/>
                <a:gdLst/>
                <a:ahLst/>
                <a:cxnLst>
                  <a:cxn ang="0">
                    <a:pos x="4" y="1"/>
                  </a:cxn>
                  <a:cxn ang="0">
                    <a:pos x="3" y="4"/>
                  </a:cxn>
                  <a:cxn ang="0">
                    <a:pos x="0" y="3"/>
                  </a:cxn>
                  <a:cxn ang="0">
                    <a:pos x="2" y="0"/>
                  </a:cxn>
                  <a:cxn ang="0">
                    <a:pos x="4" y="1"/>
                  </a:cxn>
                </a:cxnLst>
                <a:rect l="0" t="0" r="r" b="b"/>
                <a:pathLst>
                  <a:path w="5" h="4">
                    <a:moveTo>
                      <a:pt x="4" y="1"/>
                    </a:moveTo>
                    <a:cubicBezTo>
                      <a:pt x="5" y="2"/>
                      <a:pt x="4" y="3"/>
                      <a:pt x="3" y="4"/>
                    </a:cubicBezTo>
                    <a:cubicBezTo>
                      <a:pt x="2" y="4"/>
                      <a:pt x="1" y="4"/>
                      <a:pt x="0" y="3"/>
                    </a:cubicBezTo>
                    <a:cubicBezTo>
                      <a:pt x="0" y="1"/>
                      <a:pt x="1" y="1"/>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39" name="Freeform 1015"/>
              <p:cNvSpPr>
                <a:spLocks/>
              </p:cNvSpPr>
              <p:nvPr/>
            </p:nvSpPr>
            <p:spPr bwMode="auto">
              <a:xfrm>
                <a:off x="5111" y="2032"/>
                <a:ext cx="39" cy="37"/>
              </a:xfrm>
              <a:custGeom>
                <a:avLst/>
                <a:gdLst/>
                <a:ahLst/>
                <a:cxnLst>
                  <a:cxn ang="0">
                    <a:pos x="4" y="1"/>
                  </a:cxn>
                  <a:cxn ang="0">
                    <a:pos x="5" y="4"/>
                  </a:cxn>
                  <a:cxn ang="0">
                    <a:pos x="2" y="5"/>
                  </a:cxn>
                  <a:cxn ang="0">
                    <a:pos x="0" y="3"/>
                  </a:cxn>
                  <a:cxn ang="0">
                    <a:pos x="2" y="0"/>
                  </a:cxn>
                  <a:cxn ang="0">
                    <a:pos x="4" y="1"/>
                  </a:cxn>
                </a:cxnLst>
                <a:rect l="0" t="0" r="r" b="b"/>
                <a:pathLst>
                  <a:path w="5" h="5">
                    <a:moveTo>
                      <a:pt x="4" y="1"/>
                    </a:moveTo>
                    <a:cubicBezTo>
                      <a:pt x="5" y="1"/>
                      <a:pt x="5" y="3"/>
                      <a:pt x="5" y="4"/>
                    </a:cubicBezTo>
                    <a:cubicBezTo>
                      <a:pt x="4" y="5"/>
                      <a:pt x="3" y="5"/>
                      <a:pt x="2" y="5"/>
                    </a:cubicBezTo>
                    <a:cubicBezTo>
                      <a:pt x="1" y="4"/>
                      <a:pt x="0" y="4"/>
                      <a:pt x="0" y="3"/>
                    </a:cubicBezTo>
                    <a:cubicBezTo>
                      <a:pt x="0" y="2"/>
                      <a:pt x="0" y="1"/>
                      <a:pt x="2" y="0"/>
                    </a:cubicBezTo>
                    <a:cubicBezTo>
                      <a:pt x="3"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0" name="Freeform 1016"/>
              <p:cNvSpPr>
                <a:spLocks/>
              </p:cNvSpPr>
              <p:nvPr/>
            </p:nvSpPr>
            <p:spPr bwMode="auto">
              <a:xfrm>
                <a:off x="2982" y="1994"/>
                <a:ext cx="40" cy="38"/>
              </a:xfrm>
              <a:custGeom>
                <a:avLst/>
                <a:gdLst/>
                <a:ahLst/>
                <a:cxnLst>
                  <a:cxn ang="0">
                    <a:pos x="5" y="2"/>
                  </a:cxn>
                  <a:cxn ang="0">
                    <a:pos x="5" y="4"/>
                  </a:cxn>
                  <a:cxn ang="0">
                    <a:pos x="1" y="3"/>
                  </a:cxn>
                  <a:cxn ang="0">
                    <a:pos x="1" y="1"/>
                  </a:cxn>
                  <a:cxn ang="0">
                    <a:pos x="5" y="2"/>
                  </a:cxn>
                </a:cxnLst>
                <a:rect l="0" t="0" r="r" b="b"/>
                <a:pathLst>
                  <a:path w="5" h="5">
                    <a:moveTo>
                      <a:pt x="5" y="2"/>
                    </a:moveTo>
                    <a:cubicBezTo>
                      <a:pt x="5" y="3"/>
                      <a:pt x="5" y="4"/>
                      <a:pt x="5" y="4"/>
                    </a:cubicBezTo>
                    <a:cubicBezTo>
                      <a:pt x="3" y="5"/>
                      <a:pt x="2" y="4"/>
                      <a:pt x="1" y="3"/>
                    </a:cubicBezTo>
                    <a:cubicBezTo>
                      <a:pt x="0" y="3"/>
                      <a:pt x="0" y="2"/>
                      <a:pt x="1" y="1"/>
                    </a:cubicBezTo>
                    <a:cubicBezTo>
                      <a:pt x="2"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1" name="Freeform 1017"/>
              <p:cNvSpPr>
                <a:spLocks/>
              </p:cNvSpPr>
              <p:nvPr/>
            </p:nvSpPr>
            <p:spPr bwMode="auto">
              <a:xfrm>
                <a:off x="3092" y="2001"/>
                <a:ext cx="31" cy="31"/>
              </a:xfrm>
              <a:custGeom>
                <a:avLst/>
                <a:gdLst/>
                <a:ahLst/>
                <a:cxnLst>
                  <a:cxn ang="0">
                    <a:pos x="4" y="1"/>
                  </a:cxn>
                  <a:cxn ang="0">
                    <a:pos x="4" y="3"/>
                  </a:cxn>
                  <a:cxn ang="0">
                    <a:pos x="1" y="3"/>
                  </a:cxn>
                  <a:cxn ang="0">
                    <a:pos x="1" y="1"/>
                  </a:cxn>
                  <a:cxn ang="0">
                    <a:pos x="4" y="1"/>
                  </a:cxn>
                </a:cxnLst>
                <a:rect l="0" t="0" r="r" b="b"/>
                <a:pathLst>
                  <a:path w="4" h="4">
                    <a:moveTo>
                      <a:pt x="4" y="1"/>
                    </a:moveTo>
                    <a:cubicBezTo>
                      <a:pt x="4" y="2"/>
                      <a:pt x="4" y="2"/>
                      <a:pt x="4" y="3"/>
                    </a:cubicBezTo>
                    <a:cubicBezTo>
                      <a:pt x="3" y="4"/>
                      <a:pt x="2" y="4"/>
                      <a:pt x="1" y="3"/>
                    </a:cubicBezTo>
                    <a:cubicBezTo>
                      <a:pt x="0" y="2"/>
                      <a:pt x="0" y="2"/>
                      <a:pt x="1" y="1"/>
                    </a:cubicBezTo>
                    <a:cubicBezTo>
                      <a:pt x="1"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2" name="Freeform 1018"/>
              <p:cNvSpPr>
                <a:spLocks/>
              </p:cNvSpPr>
              <p:nvPr/>
            </p:nvSpPr>
            <p:spPr bwMode="auto">
              <a:xfrm>
                <a:off x="2544" y="1994"/>
                <a:ext cx="32" cy="22"/>
              </a:xfrm>
              <a:custGeom>
                <a:avLst/>
                <a:gdLst/>
                <a:ahLst/>
                <a:cxnLst>
                  <a:cxn ang="0">
                    <a:pos x="3" y="1"/>
                  </a:cxn>
                  <a:cxn ang="0">
                    <a:pos x="2" y="3"/>
                  </a:cxn>
                  <a:cxn ang="0">
                    <a:pos x="0" y="1"/>
                  </a:cxn>
                  <a:cxn ang="0">
                    <a:pos x="2" y="0"/>
                  </a:cxn>
                  <a:cxn ang="0">
                    <a:pos x="3" y="1"/>
                  </a:cxn>
                </a:cxnLst>
                <a:rect l="0" t="0" r="r" b="b"/>
                <a:pathLst>
                  <a:path w="4" h="3">
                    <a:moveTo>
                      <a:pt x="3" y="1"/>
                    </a:moveTo>
                    <a:cubicBezTo>
                      <a:pt x="4" y="2"/>
                      <a:pt x="2" y="2"/>
                      <a:pt x="2" y="3"/>
                    </a:cubicBezTo>
                    <a:cubicBezTo>
                      <a:pt x="1" y="3"/>
                      <a:pt x="1" y="2"/>
                      <a:pt x="0" y="1"/>
                    </a:cubicBezTo>
                    <a:cubicBezTo>
                      <a:pt x="0" y="0"/>
                      <a:pt x="1" y="0"/>
                      <a:pt x="2"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3" name="Freeform 1019"/>
              <p:cNvSpPr>
                <a:spLocks/>
              </p:cNvSpPr>
              <p:nvPr/>
            </p:nvSpPr>
            <p:spPr bwMode="auto">
              <a:xfrm>
                <a:off x="2818" y="2001"/>
                <a:ext cx="16" cy="15"/>
              </a:xfrm>
              <a:custGeom>
                <a:avLst/>
                <a:gdLst/>
                <a:ahLst/>
                <a:cxnLst>
                  <a:cxn ang="0">
                    <a:pos x="2" y="1"/>
                  </a:cxn>
                  <a:cxn ang="0">
                    <a:pos x="1" y="2"/>
                  </a:cxn>
                  <a:cxn ang="0">
                    <a:pos x="0" y="1"/>
                  </a:cxn>
                  <a:cxn ang="0">
                    <a:pos x="1" y="0"/>
                  </a:cxn>
                  <a:cxn ang="0">
                    <a:pos x="2" y="1"/>
                  </a:cxn>
                </a:cxnLst>
                <a:rect l="0" t="0" r="r" b="b"/>
                <a:pathLst>
                  <a:path w="2" h="2">
                    <a:moveTo>
                      <a:pt x="2" y="1"/>
                    </a:moveTo>
                    <a:cubicBezTo>
                      <a:pt x="2" y="1"/>
                      <a:pt x="2" y="2"/>
                      <a:pt x="1" y="2"/>
                    </a:cubicBezTo>
                    <a:cubicBezTo>
                      <a:pt x="1" y="2"/>
                      <a:pt x="1" y="1"/>
                      <a:pt x="0" y="1"/>
                    </a:cubicBezTo>
                    <a:cubicBezTo>
                      <a:pt x="0" y="0"/>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4" name="Freeform 1020"/>
              <p:cNvSpPr>
                <a:spLocks/>
              </p:cNvSpPr>
              <p:nvPr/>
            </p:nvSpPr>
            <p:spPr bwMode="auto">
              <a:xfrm>
                <a:off x="2583" y="1994"/>
                <a:ext cx="16" cy="22"/>
              </a:xfrm>
              <a:custGeom>
                <a:avLst/>
                <a:gdLst/>
                <a:ahLst/>
                <a:cxnLst>
                  <a:cxn ang="0">
                    <a:pos x="2" y="2"/>
                  </a:cxn>
                  <a:cxn ang="0">
                    <a:pos x="1" y="3"/>
                  </a:cxn>
                  <a:cxn ang="0">
                    <a:pos x="0" y="2"/>
                  </a:cxn>
                  <a:cxn ang="0">
                    <a:pos x="2" y="2"/>
                  </a:cxn>
                </a:cxnLst>
                <a:rect l="0" t="0" r="r" b="b"/>
                <a:pathLst>
                  <a:path w="2" h="3">
                    <a:moveTo>
                      <a:pt x="2" y="2"/>
                    </a:moveTo>
                    <a:cubicBezTo>
                      <a:pt x="2" y="2"/>
                      <a:pt x="2" y="3"/>
                      <a:pt x="1" y="3"/>
                    </a:cubicBezTo>
                    <a:cubicBezTo>
                      <a:pt x="0" y="3"/>
                      <a:pt x="0" y="2"/>
                      <a:pt x="0" y="2"/>
                    </a:cubicBezTo>
                    <a:cubicBezTo>
                      <a:pt x="0" y="0"/>
                      <a:pt x="2" y="0"/>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5" name="Freeform 1021"/>
              <p:cNvSpPr>
                <a:spLocks/>
              </p:cNvSpPr>
              <p:nvPr/>
            </p:nvSpPr>
            <p:spPr bwMode="auto">
              <a:xfrm>
                <a:off x="2357" y="2009"/>
                <a:ext cx="23" cy="15"/>
              </a:xfrm>
              <a:custGeom>
                <a:avLst/>
                <a:gdLst/>
                <a:ahLst/>
                <a:cxnLst>
                  <a:cxn ang="0">
                    <a:pos x="3" y="1"/>
                  </a:cxn>
                  <a:cxn ang="0">
                    <a:pos x="0" y="1"/>
                  </a:cxn>
                  <a:cxn ang="0">
                    <a:pos x="2" y="0"/>
                  </a:cxn>
                  <a:cxn ang="0">
                    <a:pos x="3" y="1"/>
                  </a:cxn>
                </a:cxnLst>
                <a:rect l="0" t="0" r="r" b="b"/>
                <a:pathLst>
                  <a:path w="3" h="2">
                    <a:moveTo>
                      <a:pt x="3" y="1"/>
                    </a:moveTo>
                    <a:cubicBezTo>
                      <a:pt x="2" y="1"/>
                      <a:pt x="1" y="2"/>
                      <a:pt x="0" y="1"/>
                    </a:cubicBezTo>
                    <a:cubicBezTo>
                      <a:pt x="0" y="0"/>
                      <a:pt x="1" y="0"/>
                      <a:pt x="2"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6" name="Freeform 1022"/>
              <p:cNvSpPr>
                <a:spLocks/>
              </p:cNvSpPr>
              <p:nvPr/>
            </p:nvSpPr>
            <p:spPr bwMode="auto">
              <a:xfrm>
                <a:off x="3053" y="2032"/>
                <a:ext cx="31" cy="22"/>
              </a:xfrm>
              <a:custGeom>
                <a:avLst/>
                <a:gdLst/>
                <a:ahLst/>
                <a:cxnLst>
                  <a:cxn ang="0">
                    <a:pos x="4" y="1"/>
                  </a:cxn>
                  <a:cxn ang="0">
                    <a:pos x="2" y="3"/>
                  </a:cxn>
                  <a:cxn ang="0">
                    <a:pos x="0" y="2"/>
                  </a:cxn>
                  <a:cxn ang="0">
                    <a:pos x="2" y="0"/>
                  </a:cxn>
                  <a:cxn ang="0">
                    <a:pos x="4" y="1"/>
                  </a:cxn>
                </a:cxnLst>
                <a:rect l="0" t="0" r="r" b="b"/>
                <a:pathLst>
                  <a:path w="4" h="3">
                    <a:moveTo>
                      <a:pt x="4" y="1"/>
                    </a:moveTo>
                    <a:cubicBezTo>
                      <a:pt x="4" y="2"/>
                      <a:pt x="3" y="3"/>
                      <a:pt x="2" y="3"/>
                    </a:cubicBezTo>
                    <a:cubicBezTo>
                      <a:pt x="1" y="3"/>
                      <a:pt x="1" y="3"/>
                      <a:pt x="0" y="2"/>
                    </a:cubicBezTo>
                    <a:cubicBezTo>
                      <a:pt x="0" y="1"/>
                      <a:pt x="2" y="1"/>
                      <a:pt x="2" y="0"/>
                    </a:cubicBezTo>
                    <a:cubicBezTo>
                      <a:pt x="3"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7" name="Freeform 1023"/>
              <p:cNvSpPr>
                <a:spLocks/>
              </p:cNvSpPr>
              <p:nvPr/>
            </p:nvSpPr>
            <p:spPr bwMode="auto">
              <a:xfrm>
                <a:off x="2286" y="2001"/>
                <a:ext cx="39" cy="46"/>
              </a:xfrm>
              <a:custGeom>
                <a:avLst/>
                <a:gdLst/>
                <a:ahLst/>
                <a:cxnLst>
                  <a:cxn ang="0">
                    <a:pos x="4" y="3"/>
                  </a:cxn>
                  <a:cxn ang="0">
                    <a:pos x="4" y="5"/>
                  </a:cxn>
                  <a:cxn ang="0">
                    <a:pos x="0" y="4"/>
                  </a:cxn>
                  <a:cxn ang="0">
                    <a:pos x="4" y="3"/>
                  </a:cxn>
                </a:cxnLst>
                <a:rect l="0" t="0" r="r" b="b"/>
                <a:pathLst>
                  <a:path w="5" h="6">
                    <a:moveTo>
                      <a:pt x="4" y="3"/>
                    </a:moveTo>
                    <a:cubicBezTo>
                      <a:pt x="5" y="4"/>
                      <a:pt x="5" y="5"/>
                      <a:pt x="4" y="5"/>
                    </a:cubicBezTo>
                    <a:cubicBezTo>
                      <a:pt x="2" y="5"/>
                      <a:pt x="0" y="6"/>
                      <a:pt x="0" y="4"/>
                    </a:cubicBezTo>
                    <a:cubicBezTo>
                      <a:pt x="1" y="3"/>
                      <a:pt x="3" y="0"/>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8" name="Freeform 1024"/>
              <p:cNvSpPr>
                <a:spLocks/>
              </p:cNvSpPr>
              <p:nvPr/>
            </p:nvSpPr>
            <p:spPr bwMode="auto">
              <a:xfrm>
                <a:off x="2787" y="2032"/>
                <a:ext cx="23" cy="15"/>
              </a:xfrm>
              <a:custGeom>
                <a:avLst/>
                <a:gdLst/>
                <a:ahLst/>
                <a:cxnLst>
                  <a:cxn ang="0">
                    <a:pos x="3" y="1"/>
                  </a:cxn>
                  <a:cxn ang="0">
                    <a:pos x="2" y="2"/>
                  </a:cxn>
                  <a:cxn ang="0">
                    <a:pos x="1" y="0"/>
                  </a:cxn>
                  <a:cxn ang="0">
                    <a:pos x="3" y="1"/>
                  </a:cxn>
                </a:cxnLst>
                <a:rect l="0" t="0" r="r" b="b"/>
                <a:pathLst>
                  <a:path w="3" h="2">
                    <a:moveTo>
                      <a:pt x="3" y="1"/>
                    </a:moveTo>
                    <a:cubicBezTo>
                      <a:pt x="3" y="1"/>
                      <a:pt x="3" y="2"/>
                      <a:pt x="2" y="2"/>
                    </a:cubicBezTo>
                    <a:cubicBezTo>
                      <a:pt x="2" y="2"/>
                      <a:pt x="0" y="1"/>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49" name="Freeform 1025"/>
              <p:cNvSpPr>
                <a:spLocks/>
              </p:cNvSpPr>
              <p:nvPr/>
            </p:nvSpPr>
            <p:spPr bwMode="auto">
              <a:xfrm>
                <a:off x="4978" y="2077"/>
                <a:ext cx="31" cy="38"/>
              </a:xfrm>
              <a:custGeom>
                <a:avLst/>
                <a:gdLst/>
                <a:ahLst/>
                <a:cxnLst>
                  <a:cxn ang="0">
                    <a:pos x="4" y="2"/>
                  </a:cxn>
                  <a:cxn ang="0">
                    <a:pos x="3" y="4"/>
                  </a:cxn>
                  <a:cxn ang="0">
                    <a:pos x="0" y="3"/>
                  </a:cxn>
                  <a:cxn ang="0">
                    <a:pos x="1" y="1"/>
                  </a:cxn>
                  <a:cxn ang="0">
                    <a:pos x="4" y="2"/>
                  </a:cxn>
                </a:cxnLst>
                <a:rect l="0" t="0" r="r" b="b"/>
                <a:pathLst>
                  <a:path w="4" h="5">
                    <a:moveTo>
                      <a:pt x="4" y="2"/>
                    </a:moveTo>
                    <a:cubicBezTo>
                      <a:pt x="4" y="3"/>
                      <a:pt x="4" y="4"/>
                      <a:pt x="3" y="4"/>
                    </a:cubicBezTo>
                    <a:cubicBezTo>
                      <a:pt x="2" y="5"/>
                      <a:pt x="0" y="4"/>
                      <a:pt x="0" y="3"/>
                    </a:cubicBezTo>
                    <a:cubicBezTo>
                      <a:pt x="0" y="2"/>
                      <a:pt x="0" y="1"/>
                      <a:pt x="1" y="1"/>
                    </a:cubicBezTo>
                    <a:cubicBezTo>
                      <a:pt x="2" y="0"/>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0" name="Freeform 1026"/>
              <p:cNvSpPr>
                <a:spLocks/>
              </p:cNvSpPr>
              <p:nvPr/>
            </p:nvSpPr>
            <p:spPr bwMode="auto">
              <a:xfrm>
                <a:off x="2560" y="2024"/>
                <a:ext cx="23" cy="23"/>
              </a:xfrm>
              <a:custGeom>
                <a:avLst/>
                <a:gdLst/>
                <a:ahLst/>
                <a:cxnLst>
                  <a:cxn ang="0">
                    <a:pos x="3" y="1"/>
                  </a:cxn>
                  <a:cxn ang="0">
                    <a:pos x="2" y="3"/>
                  </a:cxn>
                  <a:cxn ang="0">
                    <a:pos x="0" y="2"/>
                  </a:cxn>
                  <a:cxn ang="0">
                    <a:pos x="1" y="0"/>
                  </a:cxn>
                  <a:cxn ang="0">
                    <a:pos x="3" y="1"/>
                  </a:cxn>
                </a:cxnLst>
                <a:rect l="0" t="0" r="r" b="b"/>
                <a:pathLst>
                  <a:path w="3" h="3">
                    <a:moveTo>
                      <a:pt x="3" y="1"/>
                    </a:moveTo>
                    <a:cubicBezTo>
                      <a:pt x="3" y="2"/>
                      <a:pt x="2" y="3"/>
                      <a:pt x="2" y="3"/>
                    </a:cubicBezTo>
                    <a:cubicBezTo>
                      <a:pt x="1" y="3"/>
                      <a:pt x="0" y="3"/>
                      <a:pt x="0" y="2"/>
                    </a:cubicBezTo>
                    <a:cubicBezTo>
                      <a:pt x="0" y="2"/>
                      <a:pt x="0" y="1"/>
                      <a:pt x="1"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1" name="Oval 1027"/>
              <p:cNvSpPr>
                <a:spLocks noChangeArrowheads="1"/>
              </p:cNvSpPr>
              <p:nvPr/>
            </p:nvSpPr>
            <p:spPr bwMode="auto">
              <a:xfrm>
                <a:off x="3092" y="2039"/>
                <a:ext cx="16" cy="23"/>
              </a:xfrm>
              <a:prstGeom prst="ellipse">
                <a:avLst/>
              </a:pr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2" name="Freeform 1028"/>
              <p:cNvSpPr>
                <a:spLocks/>
              </p:cNvSpPr>
              <p:nvPr/>
            </p:nvSpPr>
            <p:spPr bwMode="auto">
              <a:xfrm>
                <a:off x="2677" y="2039"/>
                <a:ext cx="39" cy="30"/>
              </a:xfrm>
              <a:custGeom>
                <a:avLst/>
                <a:gdLst/>
                <a:ahLst/>
                <a:cxnLst>
                  <a:cxn ang="0">
                    <a:pos x="4" y="0"/>
                  </a:cxn>
                  <a:cxn ang="0">
                    <a:pos x="4" y="1"/>
                  </a:cxn>
                  <a:cxn ang="0">
                    <a:pos x="0" y="1"/>
                  </a:cxn>
                  <a:cxn ang="0">
                    <a:pos x="1" y="0"/>
                  </a:cxn>
                  <a:cxn ang="0">
                    <a:pos x="4" y="0"/>
                  </a:cxn>
                </a:cxnLst>
                <a:rect l="0" t="0" r="r" b="b"/>
                <a:pathLst>
                  <a:path w="5" h="4">
                    <a:moveTo>
                      <a:pt x="4" y="0"/>
                    </a:moveTo>
                    <a:cubicBezTo>
                      <a:pt x="5" y="1"/>
                      <a:pt x="4" y="1"/>
                      <a:pt x="4" y="1"/>
                    </a:cubicBezTo>
                    <a:cubicBezTo>
                      <a:pt x="2" y="1"/>
                      <a:pt x="0" y="4"/>
                      <a:pt x="0" y="1"/>
                    </a:cubicBezTo>
                    <a:cubicBezTo>
                      <a:pt x="0" y="0"/>
                      <a:pt x="1" y="0"/>
                      <a:pt x="1" y="0"/>
                    </a:cubicBezTo>
                    <a:cubicBezTo>
                      <a:pt x="2" y="0"/>
                      <a:pt x="3" y="0"/>
                      <a:pt x="4"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3" name="Freeform 1029"/>
              <p:cNvSpPr>
                <a:spLocks/>
              </p:cNvSpPr>
              <p:nvPr/>
            </p:nvSpPr>
            <p:spPr bwMode="auto">
              <a:xfrm>
                <a:off x="5126" y="2085"/>
                <a:ext cx="32" cy="37"/>
              </a:xfrm>
              <a:custGeom>
                <a:avLst/>
                <a:gdLst/>
                <a:ahLst/>
                <a:cxnLst>
                  <a:cxn ang="0">
                    <a:pos x="4" y="2"/>
                  </a:cxn>
                  <a:cxn ang="0">
                    <a:pos x="3" y="4"/>
                  </a:cxn>
                  <a:cxn ang="0">
                    <a:pos x="1" y="4"/>
                  </a:cxn>
                  <a:cxn ang="0">
                    <a:pos x="0" y="2"/>
                  </a:cxn>
                  <a:cxn ang="0">
                    <a:pos x="2" y="1"/>
                  </a:cxn>
                  <a:cxn ang="0">
                    <a:pos x="4" y="2"/>
                  </a:cxn>
                </a:cxnLst>
                <a:rect l="0" t="0" r="r" b="b"/>
                <a:pathLst>
                  <a:path w="4" h="5">
                    <a:moveTo>
                      <a:pt x="4" y="2"/>
                    </a:moveTo>
                    <a:cubicBezTo>
                      <a:pt x="4" y="3"/>
                      <a:pt x="4" y="4"/>
                      <a:pt x="3" y="4"/>
                    </a:cubicBezTo>
                    <a:cubicBezTo>
                      <a:pt x="3" y="4"/>
                      <a:pt x="2" y="5"/>
                      <a:pt x="1" y="4"/>
                    </a:cubicBezTo>
                    <a:cubicBezTo>
                      <a:pt x="0" y="4"/>
                      <a:pt x="0" y="3"/>
                      <a:pt x="0" y="2"/>
                    </a:cubicBezTo>
                    <a:cubicBezTo>
                      <a:pt x="1" y="1"/>
                      <a:pt x="1" y="1"/>
                      <a:pt x="2" y="1"/>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4" name="Freeform 1030"/>
              <p:cNvSpPr>
                <a:spLocks/>
              </p:cNvSpPr>
              <p:nvPr/>
            </p:nvSpPr>
            <p:spPr bwMode="auto">
              <a:xfrm>
                <a:off x="2505" y="2032"/>
                <a:ext cx="39" cy="37"/>
              </a:xfrm>
              <a:custGeom>
                <a:avLst/>
                <a:gdLst/>
                <a:ahLst/>
                <a:cxnLst>
                  <a:cxn ang="0">
                    <a:pos x="5" y="2"/>
                  </a:cxn>
                  <a:cxn ang="0">
                    <a:pos x="4" y="5"/>
                  </a:cxn>
                  <a:cxn ang="0">
                    <a:pos x="1" y="4"/>
                  </a:cxn>
                  <a:cxn ang="0">
                    <a:pos x="0" y="2"/>
                  </a:cxn>
                  <a:cxn ang="0">
                    <a:pos x="5" y="2"/>
                  </a:cxn>
                </a:cxnLst>
                <a:rect l="0" t="0" r="r" b="b"/>
                <a:pathLst>
                  <a:path w="5" h="5">
                    <a:moveTo>
                      <a:pt x="5" y="2"/>
                    </a:moveTo>
                    <a:cubicBezTo>
                      <a:pt x="5" y="3"/>
                      <a:pt x="4" y="4"/>
                      <a:pt x="4" y="5"/>
                    </a:cubicBezTo>
                    <a:cubicBezTo>
                      <a:pt x="3" y="5"/>
                      <a:pt x="2" y="5"/>
                      <a:pt x="1" y="4"/>
                    </a:cubicBezTo>
                    <a:cubicBezTo>
                      <a:pt x="1" y="4"/>
                      <a:pt x="0" y="3"/>
                      <a:pt x="0" y="2"/>
                    </a:cubicBezTo>
                    <a:cubicBezTo>
                      <a:pt x="1" y="1"/>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5" name="Freeform 1031"/>
              <p:cNvSpPr>
                <a:spLocks/>
              </p:cNvSpPr>
              <p:nvPr/>
            </p:nvSpPr>
            <p:spPr bwMode="auto">
              <a:xfrm>
                <a:off x="2341" y="2039"/>
                <a:ext cx="23" cy="23"/>
              </a:xfrm>
              <a:custGeom>
                <a:avLst/>
                <a:gdLst/>
                <a:ahLst/>
                <a:cxnLst>
                  <a:cxn ang="0">
                    <a:pos x="3" y="1"/>
                  </a:cxn>
                  <a:cxn ang="0">
                    <a:pos x="2" y="3"/>
                  </a:cxn>
                  <a:cxn ang="0">
                    <a:pos x="1" y="3"/>
                  </a:cxn>
                  <a:cxn ang="0">
                    <a:pos x="1" y="1"/>
                  </a:cxn>
                  <a:cxn ang="0">
                    <a:pos x="3" y="1"/>
                  </a:cxn>
                </a:cxnLst>
                <a:rect l="0" t="0" r="r" b="b"/>
                <a:pathLst>
                  <a:path w="3" h="3">
                    <a:moveTo>
                      <a:pt x="3" y="1"/>
                    </a:moveTo>
                    <a:cubicBezTo>
                      <a:pt x="3" y="2"/>
                      <a:pt x="3" y="3"/>
                      <a:pt x="2" y="3"/>
                    </a:cubicBezTo>
                    <a:cubicBezTo>
                      <a:pt x="2" y="3"/>
                      <a:pt x="2" y="3"/>
                      <a:pt x="1" y="3"/>
                    </a:cubicBezTo>
                    <a:cubicBezTo>
                      <a:pt x="0" y="2"/>
                      <a:pt x="1" y="2"/>
                      <a:pt x="1" y="1"/>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6" name="Freeform 1032"/>
              <p:cNvSpPr>
                <a:spLocks/>
              </p:cNvSpPr>
              <p:nvPr/>
            </p:nvSpPr>
            <p:spPr bwMode="auto">
              <a:xfrm>
                <a:off x="4516" y="2092"/>
                <a:ext cx="23" cy="23"/>
              </a:xfrm>
              <a:custGeom>
                <a:avLst/>
                <a:gdLst/>
                <a:ahLst/>
                <a:cxnLst>
                  <a:cxn ang="0">
                    <a:pos x="3" y="1"/>
                  </a:cxn>
                  <a:cxn ang="0">
                    <a:pos x="2" y="3"/>
                  </a:cxn>
                  <a:cxn ang="0">
                    <a:pos x="0" y="1"/>
                  </a:cxn>
                  <a:cxn ang="0">
                    <a:pos x="1" y="0"/>
                  </a:cxn>
                  <a:cxn ang="0">
                    <a:pos x="3" y="1"/>
                  </a:cxn>
                </a:cxnLst>
                <a:rect l="0" t="0" r="r" b="b"/>
                <a:pathLst>
                  <a:path w="3" h="3">
                    <a:moveTo>
                      <a:pt x="3" y="1"/>
                    </a:moveTo>
                    <a:cubicBezTo>
                      <a:pt x="3" y="2"/>
                      <a:pt x="2" y="2"/>
                      <a:pt x="2" y="3"/>
                    </a:cubicBezTo>
                    <a:cubicBezTo>
                      <a:pt x="1" y="3"/>
                      <a:pt x="0" y="2"/>
                      <a:pt x="0" y="1"/>
                    </a:cubicBezTo>
                    <a:cubicBezTo>
                      <a:pt x="0" y="1"/>
                      <a:pt x="0" y="0"/>
                      <a:pt x="1"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7" name="Freeform 1033"/>
              <p:cNvSpPr>
                <a:spLocks/>
              </p:cNvSpPr>
              <p:nvPr/>
            </p:nvSpPr>
            <p:spPr bwMode="auto">
              <a:xfrm>
                <a:off x="2216" y="2039"/>
                <a:ext cx="23" cy="30"/>
              </a:xfrm>
              <a:custGeom>
                <a:avLst/>
                <a:gdLst/>
                <a:ahLst/>
                <a:cxnLst>
                  <a:cxn ang="0">
                    <a:pos x="3" y="2"/>
                  </a:cxn>
                  <a:cxn ang="0">
                    <a:pos x="1" y="4"/>
                  </a:cxn>
                  <a:cxn ang="0">
                    <a:pos x="0" y="2"/>
                  </a:cxn>
                  <a:cxn ang="0">
                    <a:pos x="3" y="2"/>
                  </a:cxn>
                </a:cxnLst>
                <a:rect l="0" t="0" r="r" b="b"/>
                <a:pathLst>
                  <a:path w="3" h="4">
                    <a:moveTo>
                      <a:pt x="3" y="2"/>
                    </a:moveTo>
                    <a:cubicBezTo>
                      <a:pt x="3" y="3"/>
                      <a:pt x="2" y="4"/>
                      <a:pt x="1" y="4"/>
                    </a:cubicBezTo>
                    <a:cubicBezTo>
                      <a:pt x="0" y="4"/>
                      <a:pt x="0" y="3"/>
                      <a:pt x="0" y="2"/>
                    </a:cubicBezTo>
                    <a:cubicBezTo>
                      <a:pt x="1" y="2"/>
                      <a:pt x="2"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8" name="Freeform 1034"/>
              <p:cNvSpPr>
                <a:spLocks/>
              </p:cNvSpPr>
              <p:nvPr/>
            </p:nvSpPr>
            <p:spPr bwMode="auto">
              <a:xfrm>
                <a:off x="3014" y="2062"/>
                <a:ext cx="31" cy="30"/>
              </a:xfrm>
              <a:custGeom>
                <a:avLst/>
                <a:gdLst/>
                <a:ahLst/>
                <a:cxnLst>
                  <a:cxn ang="0">
                    <a:pos x="3" y="2"/>
                  </a:cxn>
                  <a:cxn ang="0">
                    <a:pos x="2" y="4"/>
                  </a:cxn>
                  <a:cxn ang="0">
                    <a:pos x="0" y="3"/>
                  </a:cxn>
                  <a:cxn ang="0">
                    <a:pos x="1" y="0"/>
                  </a:cxn>
                  <a:cxn ang="0">
                    <a:pos x="3" y="2"/>
                  </a:cxn>
                </a:cxnLst>
                <a:rect l="0" t="0" r="r" b="b"/>
                <a:pathLst>
                  <a:path w="4" h="4">
                    <a:moveTo>
                      <a:pt x="3" y="2"/>
                    </a:moveTo>
                    <a:cubicBezTo>
                      <a:pt x="4" y="3"/>
                      <a:pt x="3" y="3"/>
                      <a:pt x="2" y="4"/>
                    </a:cubicBezTo>
                    <a:cubicBezTo>
                      <a:pt x="1" y="4"/>
                      <a:pt x="1" y="4"/>
                      <a:pt x="0" y="3"/>
                    </a:cubicBezTo>
                    <a:cubicBezTo>
                      <a:pt x="0" y="2"/>
                      <a:pt x="1" y="1"/>
                      <a:pt x="1" y="0"/>
                    </a:cubicBezTo>
                    <a:cubicBezTo>
                      <a:pt x="3"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59" name="Freeform 1035"/>
              <p:cNvSpPr>
                <a:spLocks/>
              </p:cNvSpPr>
              <p:nvPr/>
            </p:nvSpPr>
            <p:spPr bwMode="auto">
              <a:xfrm>
                <a:off x="2771" y="2054"/>
                <a:ext cx="47" cy="38"/>
              </a:xfrm>
              <a:custGeom>
                <a:avLst/>
                <a:gdLst/>
                <a:ahLst/>
                <a:cxnLst>
                  <a:cxn ang="0">
                    <a:pos x="5" y="2"/>
                  </a:cxn>
                  <a:cxn ang="0">
                    <a:pos x="4" y="5"/>
                  </a:cxn>
                  <a:cxn ang="0">
                    <a:pos x="1" y="4"/>
                  </a:cxn>
                  <a:cxn ang="0">
                    <a:pos x="2" y="2"/>
                  </a:cxn>
                  <a:cxn ang="0">
                    <a:pos x="5" y="2"/>
                  </a:cxn>
                </a:cxnLst>
                <a:rect l="0" t="0" r="r" b="b"/>
                <a:pathLst>
                  <a:path w="6" h="5">
                    <a:moveTo>
                      <a:pt x="5" y="2"/>
                    </a:moveTo>
                    <a:cubicBezTo>
                      <a:pt x="4" y="3"/>
                      <a:pt x="6" y="4"/>
                      <a:pt x="4" y="5"/>
                    </a:cubicBezTo>
                    <a:cubicBezTo>
                      <a:pt x="3" y="5"/>
                      <a:pt x="2" y="5"/>
                      <a:pt x="1" y="4"/>
                    </a:cubicBezTo>
                    <a:cubicBezTo>
                      <a:pt x="0" y="4"/>
                      <a:pt x="1" y="3"/>
                      <a:pt x="2" y="2"/>
                    </a:cubicBezTo>
                    <a:cubicBezTo>
                      <a:pt x="2" y="2"/>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0" name="Freeform 1036"/>
              <p:cNvSpPr>
                <a:spLocks/>
              </p:cNvSpPr>
              <p:nvPr/>
            </p:nvSpPr>
            <p:spPr bwMode="auto">
              <a:xfrm>
                <a:off x="5392" y="2115"/>
                <a:ext cx="39" cy="38"/>
              </a:xfrm>
              <a:custGeom>
                <a:avLst/>
                <a:gdLst/>
                <a:ahLst/>
                <a:cxnLst>
                  <a:cxn ang="0">
                    <a:pos x="5" y="3"/>
                  </a:cxn>
                  <a:cxn ang="0">
                    <a:pos x="4" y="5"/>
                  </a:cxn>
                  <a:cxn ang="0">
                    <a:pos x="1" y="5"/>
                  </a:cxn>
                  <a:cxn ang="0">
                    <a:pos x="1" y="2"/>
                  </a:cxn>
                  <a:cxn ang="0">
                    <a:pos x="5" y="3"/>
                  </a:cxn>
                </a:cxnLst>
                <a:rect l="0" t="0" r="r" b="b"/>
                <a:pathLst>
                  <a:path w="5" h="5">
                    <a:moveTo>
                      <a:pt x="5" y="3"/>
                    </a:moveTo>
                    <a:cubicBezTo>
                      <a:pt x="5" y="4"/>
                      <a:pt x="4" y="4"/>
                      <a:pt x="4" y="5"/>
                    </a:cubicBezTo>
                    <a:cubicBezTo>
                      <a:pt x="3" y="5"/>
                      <a:pt x="2" y="5"/>
                      <a:pt x="1" y="5"/>
                    </a:cubicBezTo>
                    <a:cubicBezTo>
                      <a:pt x="0" y="4"/>
                      <a:pt x="0" y="3"/>
                      <a:pt x="1" y="2"/>
                    </a:cubicBezTo>
                    <a:cubicBezTo>
                      <a:pt x="1" y="0"/>
                      <a:pt x="4" y="1"/>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1" name="Freeform 1037"/>
              <p:cNvSpPr>
                <a:spLocks/>
              </p:cNvSpPr>
              <p:nvPr/>
            </p:nvSpPr>
            <p:spPr bwMode="auto">
              <a:xfrm>
                <a:off x="2537" y="2077"/>
                <a:ext cx="31" cy="23"/>
              </a:xfrm>
              <a:custGeom>
                <a:avLst/>
                <a:gdLst/>
                <a:ahLst/>
                <a:cxnLst>
                  <a:cxn ang="0">
                    <a:pos x="4" y="1"/>
                  </a:cxn>
                  <a:cxn ang="0">
                    <a:pos x="3" y="2"/>
                  </a:cxn>
                  <a:cxn ang="0">
                    <a:pos x="0" y="1"/>
                  </a:cxn>
                  <a:cxn ang="0">
                    <a:pos x="1" y="0"/>
                  </a:cxn>
                  <a:cxn ang="0">
                    <a:pos x="4" y="1"/>
                  </a:cxn>
                </a:cxnLst>
                <a:rect l="0" t="0" r="r" b="b"/>
                <a:pathLst>
                  <a:path w="4" h="3">
                    <a:moveTo>
                      <a:pt x="4" y="1"/>
                    </a:moveTo>
                    <a:cubicBezTo>
                      <a:pt x="4" y="1"/>
                      <a:pt x="3" y="2"/>
                      <a:pt x="3" y="2"/>
                    </a:cubicBezTo>
                    <a:cubicBezTo>
                      <a:pt x="2" y="3"/>
                      <a:pt x="1" y="2"/>
                      <a:pt x="0" y="1"/>
                    </a:cubicBezTo>
                    <a:cubicBezTo>
                      <a:pt x="0" y="1"/>
                      <a:pt x="1" y="0"/>
                      <a:pt x="1" y="0"/>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2" name="Freeform 1038"/>
              <p:cNvSpPr>
                <a:spLocks/>
              </p:cNvSpPr>
              <p:nvPr/>
            </p:nvSpPr>
            <p:spPr bwMode="auto">
              <a:xfrm>
                <a:off x="2607" y="2069"/>
                <a:ext cx="31" cy="38"/>
              </a:xfrm>
              <a:custGeom>
                <a:avLst/>
                <a:gdLst/>
                <a:ahLst/>
                <a:cxnLst>
                  <a:cxn ang="0">
                    <a:pos x="3" y="2"/>
                  </a:cxn>
                  <a:cxn ang="0">
                    <a:pos x="3" y="5"/>
                  </a:cxn>
                  <a:cxn ang="0">
                    <a:pos x="0" y="3"/>
                  </a:cxn>
                  <a:cxn ang="0">
                    <a:pos x="1" y="1"/>
                  </a:cxn>
                  <a:cxn ang="0">
                    <a:pos x="3" y="2"/>
                  </a:cxn>
                </a:cxnLst>
                <a:rect l="0" t="0" r="r" b="b"/>
                <a:pathLst>
                  <a:path w="4" h="5">
                    <a:moveTo>
                      <a:pt x="3" y="2"/>
                    </a:moveTo>
                    <a:cubicBezTo>
                      <a:pt x="4" y="3"/>
                      <a:pt x="3" y="4"/>
                      <a:pt x="3" y="5"/>
                    </a:cubicBezTo>
                    <a:cubicBezTo>
                      <a:pt x="1" y="5"/>
                      <a:pt x="0" y="4"/>
                      <a:pt x="0" y="3"/>
                    </a:cubicBezTo>
                    <a:cubicBezTo>
                      <a:pt x="0" y="2"/>
                      <a:pt x="0" y="1"/>
                      <a:pt x="1" y="1"/>
                    </a:cubicBezTo>
                    <a:cubicBezTo>
                      <a:pt x="2" y="0"/>
                      <a:pt x="3" y="2"/>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3" name="Freeform 1039"/>
              <p:cNvSpPr>
                <a:spLocks/>
              </p:cNvSpPr>
              <p:nvPr/>
            </p:nvSpPr>
            <p:spPr bwMode="auto">
              <a:xfrm>
                <a:off x="2333" y="2077"/>
                <a:ext cx="24" cy="15"/>
              </a:xfrm>
              <a:custGeom>
                <a:avLst/>
                <a:gdLst/>
                <a:ahLst/>
                <a:cxnLst>
                  <a:cxn ang="0">
                    <a:pos x="3" y="1"/>
                  </a:cxn>
                  <a:cxn ang="0">
                    <a:pos x="2" y="2"/>
                  </a:cxn>
                  <a:cxn ang="0">
                    <a:pos x="0" y="1"/>
                  </a:cxn>
                  <a:cxn ang="0">
                    <a:pos x="2" y="0"/>
                  </a:cxn>
                  <a:cxn ang="0">
                    <a:pos x="3" y="1"/>
                  </a:cxn>
                </a:cxnLst>
                <a:rect l="0" t="0" r="r" b="b"/>
                <a:pathLst>
                  <a:path w="3" h="2">
                    <a:moveTo>
                      <a:pt x="3" y="1"/>
                    </a:moveTo>
                    <a:cubicBezTo>
                      <a:pt x="3" y="1"/>
                      <a:pt x="3" y="2"/>
                      <a:pt x="2" y="2"/>
                    </a:cubicBezTo>
                    <a:cubicBezTo>
                      <a:pt x="1" y="2"/>
                      <a:pt x="0" y="2"/>
                      <a:pt x="0" y="1"/>
                    </a:cubicBezTo>
                    <a:cubicBezTo>
                      <a:pt x="0" y="0"/>
                      <a:pt x="1" y="0"/>
                      <a:pt x="2"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4" name="Freeform 1040"/>
              <p:cNvSpPr>
                <a:spLocks/>
              </p:cNvSpPr>
              <p:nvPr/>
            </p:nvSpPr>
            <p:spPr bwMode="auto">
              <a:xfrm>
                <a:off x="2263" y="2077"/>
                <a:ext cx="31" cy="23"/>
              </a:xfrm>
              <a:custGeom>
                <a:avLst/>
                <a:gdLst/>
                <a:ahLst/>
                <a:cxnLst>
                  <a:cxn ang="0">
                    <a:pos x="4" y="2"/>
                  </a:cxn>
                  <a:cxn ang="0">
                    <a:pos x="2" y="3"/>
                  </a:cxn>
                  <a:cxn ang="0">
                    <a:pos x="0" y="2"/>
                  </a:cxn>
                  <a:cxn ang="0">
                    <a:pos x="2" y="0"/>
                  </a:cxn>
                  <a:cxn ang="0">
                    <a:pos x="4" y="2"/>
                  </a:cxn>
                </a:cxnLst>
                <a:rect l="0" t="0" r="r" b="b"/>
                <a:pathLst>
                  <a:path w="4" h="3">
                    <a:moveTo>
                      <a:pt x="4" y="2"/>
                    </a:moveTo>
                    <a:cubicBezTo>
                      <a:pt x="4" y="3"/>
                      <a:pt x="3" y="3"/>
                      <a:pt x="2" y="3"/>
                    </a:cubicBezTo>
                    <a:cubicBezTo>
                      <a:pt x="1" y="3"/>
                      <a:pt x="1" y="2"/>
                      <a:pt x="0" y="2"/>
                    </a:cubicBezTo>
                    <a:cubicBezTo>
                      <a:pt x="0" y="1"/>
                      <a:pt x="1" y="0"/>
                      <a:pt x="2" y="0"/>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5" name="Freeform 1041"/>
              <p:cNvSpPr>
                <a:spLocks/>
              </p:cNvSpPr>
              <p:nvPr/>
            </p:nvSpPr>
            <p:spPr bwMode="auto">
              <a:xfrm>
                <a:off x="4931" y="2138"/>
                <a:ext cx="31" cy="30"/>
              </a:xfrm>
              <a:custGeom>
                <a:avLst/>
                <a:gdLst/>
                <a:ahLst/>
                <a:cxnLst>
                  <a:cxn ang="0">
                    <a:pos x="4" y="1"/>
                  </a:cxn>
                  <a:cxn ang="0">
                    <a:pos x="3" y="3"/>
                  </a:cxn>
                  <a:cxn ang="0">
                    <a:pos x="1" y="2"/>
                  </a:cxn>
                  <a:cxn ang="0">
                    <a:pos x="1" y="0"/>
                  </a:cxn>
                  <a:cxn ang="0">
                    <a:pos x="4" y="1"/>
                  </a:cxn>
                </a:cxnLst>
                <a:rect l="0" t="0" r="r" b="b"/>
                <a:pathLst>
                  <a:path w="4" h="4">
                    <a:moveTo>
                      <a:pt x="4" y="1"/>
                    </a:moveTo>
                    <a:cubicBezTo>
                      <a:pt x="4" y="2"/>
                      <a:pt x="3" y="3"/>
                      <a:pt x="3" y="3"/>
                    </a:cubicBezTo>
                    <a:cubicBezTo>
                      <a:pt x="2" y="4"/>
                      <a:pt x="1" y="3"/>
                      <a:pt x="1" y="2"/>
                    </a:cubicBezTo>
                    <a:cubicBezTo>
                      <a:pt x="0" y="2"/>
                      <a:pt x="0" y="1"/>
                      <a:pt x="1" y="0"/>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6" name="Freeform 1042"/>
              <p:cNvSpPr>
                <a:spLocks/>
              </p:cNvSpPr>
              <p:nvPr/>
            </p:nvSpPr>
            <p:spPr bwMode="auto">
              <a:xfrm>
                <a:off x="2114" y="2077"/>
                <a:ext cx="23" cy="23"/>
              </a:xfrm>
              <a:custGeom>
                <a:avLst/>
                <a:gdLst/>
                <a:ahLst/>
                <a:cxnLst>
                  <a:cxn ang="0">
                    <a:pos x="2" y="1"/>
                  </a:cxn>
                  <a:cxn ang="0">
                    <a:pos x="2" y="3"/>
                  </a:cxn>
                  <a:cxn ang="0">
                    <a:pos x="0" y="2"/>
                  </a:cxn>
                  <a:cxn ang="0">
                    <a:pos x="1" y="1"/>
                  </a:cxn>
                  <a:cxn ang="0">
                    <a:pos x="2" y="1"/>
                  </a:cxn>
                </a:cxnLst>
                <a:rect l="0" t="0" r="r" b="b"/>
                <a:pathLst>
                  <a:path w="3" h="3">
                    <a:moveTo>
                      <a:pt x="2" y="1"/>
                    </a:moveTo>
                    <a:cubicBezTo>
                      <a:pt x="3" y="2"/>
                      <a:pt x="2" y="2"/>
                      <a:pt x="2" y="3"/>
                    </a:cubicBezTo>
                    <a:cubicBezTo>
                      <a:pt x="1" y="3"/>
                      <a:pt x="1" y="2"/>
                      <a:pt x="0" y="2"/>
                    </a:cubicBezTo>
                    <a:cubicBezTo>
                      <a:pt x="0" y="1"/>
                      <a:pt x="1" y="1"/>
                      <a:pt x="1" y="1"/>
                    </a:cubicBezTo>
                    <a:cubicBezTo>
                      <a:pt x="2"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7" name="Freeform 1043"/>
              <p:cNvSpPr>
                <a:spLocks/>
              </p:cNvSpPr>
              <p:nvPr/>
            </p:nvSpPr>
            <p:spPr bwMode="auto">
              <a:xfrm>
                <a:off x="2505" y="2092"/>
                <a:ext cx="16" cy="15"/>
              </a:xfrm>
              <a:custGeom>
                <a:avLst/>
                <a:gdLst/>
                <a:ahLst/>
                <a:cxnLst>
                  <a:cxn ang="0">
                    <a:pos x="2" y="1"/>
                  </a:cxn>
                  <a:cxn ang="0">
                    <a:pos x="1" y="2"/>
                  </a:cxn>
                  <a:cxn ang="0">
                    <a:pos x="0" y="1"/>
                  </a:cxn>
                  <a:cxn ang="0">
                    <a:pos x="2" y="1"/>
                  </a:cxn>
                </a:cxnLst>
                <a:rect l="0" t="0" r="r" b="b"/>
                <a:pathLst>
                  <a:path w="2" h="2">
                    <a:moveTo>
                      <a:pt x="2" y="1"/>
                    </a:moveTo>
                    <a:cubicBezTo>
                      <a:pt x="2" y="1"/>
                      <a:pt x="2" y="2"/>
                      <a:pt x="1" y="2"/>
                    </a:cubicBezTo>
                    <a:cubicBezTo>
                      <a:pt x="0" y="2"/>
                      <a:pt x="0" y="1"/>
                      <a:pt x="0" y="1"/>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8" name="Freeform 1044"/>
              <p:cNvSpPr>
                <a:spLocks/>
              </p:cNvSpPr>
              <p:nvPr/>
            </p:nvSpPr>
            <p:spPr bwMode="auto">
              <a:xfrm>
                <a:off x="3178" y="2107"/>
                <a:ext cx="31" cy="23"/>
              </a:xfrm>
              <a:custGeom>
                <a:avLst/>
                <a:gdLst/>
                <a:ahLst/>
                <a:cxnLst>
                  <a:cxn ang="0">
                    <a:pos x="4" y="1"/>
                  </a:cxn>
                  <a:cxn ang="0">
                    <a:pos x="3" y="3"/>
                  </a:cxn>
                  <a:cxn ang="0">
                    <a:pos x="0" y="2"/>
                  </a:cxn>
                  <a:cxn ang="0">
                    <a:pos x="1" y="0"/>
                  </a:cxn>
                  <a:cxn ang="0">
                    <a:pos x="4" y="1"/>
                  </a:cxn>
                </a:cxnLst>
                <a:rect l="0" t="0" r="r" b="b"/>
                <a:pathLst>
                  <a:path w="4" h="3">
                    <a:moveTo>
                      <a:pt x="4" y="1"/>
                    </a:moveTo>
                    <a:cubicBezTo>
                      <a:pt x="4" y="2"/>
                      <a:pt x="3" y="3"/>
                      <a:pt x="3" y="3"/>
                    </a:cubicBezTo>
                    <a:cubicBezTo>
                      <a:pt x="1" y="3"/>
                      <a:pt x="1" y="3"/>
                      <a:pt x="0" y="2"/>
                    </a:cubicBezTo>
                    <a:cubicBezTo>
                      <a:pt x="0" y="1"/>
                      <a:pt x="1" y="0"/>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69" name="Freeform 1045"/>
              <p:cNvSpPr>
                <a:spLocks/>
              </p:cNvSpPr>
              <p:nvPr/>
            </p:nvSpPr>
            <p:spPr bwMode="auto">
              <a:xfrm>
                <a:off x="2740" y="2085"/>
                <a:ext cx="31" cy="45"/>
              </a:xfrm>
              <a:custGeom>
                <a:avLst/>
                <a:gdLst/>
                <a:ahLst/>
                <a:cxnLst>
                  <a:cxn ang="0">
                    <a:pos x="4" y="3"/>
                  </a:cxn>
                  <a:cxn ang="0">
                    <a:pos x="3" y="5"/>
                  </a:cxn>
                  <a:cxn ang="0">
                    <a:pos x="0" y="4"/>
                  </a:cxn>
                  <a:cxn ang="0">
                    <a:pos x="4" y="3"/>
                  </a:cxn>
                </a:cxnLst>
                <a:rect l="0" t="0" r="r" b="b"/>
                <a:pathLst>
                  <a:path w="4" h="6">
                    <a:moveTo>
                      <a:pt x="4" y="3"/>
                    </a:moveTo>
                    <a:cubicBezTo>
                      <a:pt x="3" y="4"/>
                      <a:pt x="4" y="5"/>
                      <a:pt x="3" y="5"/>
                    </a:cubicBezTo>
                    <a:cubicBezTo>
                      <a:pt x="1" y="6"/>
                      <a:pt x="0" y="5"/>
                      <a:pt x="0" y="4"/>
                    </a:cubicBezTo>
                    <a:cubicBezTo>
                      <a:pt x="0" y="3"/>
                      <a:pt x="3" y="0"/>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0" name="Freeform 1046"/>
              <p:cNvSpPr>
                <a:spLocks/>
              </p:cNvSpPr>
              <p:nvPr/>
            </p:nvSpPr>
            <p:spPr bwMode="auto">
              <a:xfrm>
                <a:off x="2693" y="2107"/>
                <a:ext cx="23" cy="23"/>
              </a:xfrm>
              <a:custGeom>
                <a:avLst/>
                <a:gdLst/>
                <a:ahLst/>
                <a:cxnLst>
                  <a:cxn ang="0">
                    <a:pos x="3" y="1"/>
                  </a:cxn>
                  <a:cxn ang="0">
                    <a:pos x="2" y="3"/>
                  </a:cxn>
                  <a:cxn ang="0">
                    <a:pos x="0" y="1"/>
                  </a:cxn>
                  <a:cxn ang="0">
                    <a:pos x="0" y="0"/>
                  </a:cxn>
                  <a:cxn ang="0">
                    <a:pos x="3" y="1"/>
                  </a:cxn>
                </a:cxnLst>
                <a:rect l="0" t="0" r="r" b="b"/>
                <a:pathLst>
                  <a:path w="3" h="3">
                    <a:moveTo>
                      <a:pt x="3" y="1"/>
                    </a:moveTo>
                    <a:cubicBezTo>
                      <a:pt x="3" y="2"/>
                      <a:pt x="3" y="3"/>
                      <a:pt x="2" y="3"/>
                    </a:cubicBezTo>
                    <a:cubicBezTo>
                      <a:pt x="1" y="3"/>
                      <a:pt x="0" y="3"/>
                      <a:pt x="0" y="1"/>
                    </a:cubicBezTo>
                    <a:cubicBezTo>
                      <a:pt x="0" y="1"/>
                      <a:pt x="0" y="0"/>
                      <a:pt x="0" y="0"/>
                    </a:cubicBez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1" name="Freeform 1047"/>
              <p:cNvSpPr>
                <a:spLocks/>
              </p:cNvSpPr>
              <p:nvPr/>
            </p:nvSpPr>
            <p:spPr bwMode="auto">
              <a:xfrm>
                <a:off x="2771" y="2107"/>
                <a:ext cx="32" cy="23"/>
              </a:xfrm>
              <a:custGeom>
                <a:avLst/>
                <a:gdLst/>
                <a:ahLst/>
                <a:cxnLst>
                  <a:cxn ang="0">
                    <a:pos x="4" y="1"/>
                  </a:cxn>
                  <a:cxn ang="0">
                    <a:pos x="3" y="3"/>
                  </a:cxn>
                  <a:cxn ang="0">
                    <a:pos x="0" y="2"/>
                  </a:cxn>
                  <a:cxn ang="0">
                    <a:pos x="2" y="1"/>
                  </a:cxn>
                  <a:cxn ang="0">
                    <a:pos x="4" y="1"/>
                  </a:cxn>
                </a:cxnLst>
                <a:rect l="0" t="0" r="r" b="b"/>
                <a:pathLst>
                  <a:path w="4" h="3">
                    <a:moveTo>
                      <a:pt x="4" y="1"/>
                    </a:moveTo>
                    <a:lnTo>
                      <a:pt x="3" y="3"/>
                    </a:lnTo>
                    <a:cubicBezTo>
                      <a:pt x="2" y="3"/>
                      <a:pt x="1" y="3"/>
                      <a:pt x="0" y="2"/>
                    </a:cubicBezTo>
                    <a:cubicBezTo>
                      <a:pt x="0" y="1"/>
                      <a:pt x="2" y="1"/>
                      <a:pt x="2" y="1"/>
                    </a:cubicBezTo>
                    <a:cubicBezTo>
                      <a:pt x="3"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2" name="Freeform 1048"/>
              <p:cNvSpPr>
                <a:spLocks/>
              </p:cNvSpPr>
              <p:nvPr/>
            </p:nvSpPr>
            <p:spPr bwMode="auto">
              <a:xfrm>
                <a:off x="2169" y="2100"/>
                <a:ext cx="15" cy="15"/>
              </a:xfrm>
              <a:custGeom>
                <a:avLst/>
                <a:gdLst/>
                <a:ahLst/>
                <a:cxnLst>
                  <a:cxn ang="0">
                    <a:pos x="1" y="1"/>
                  </a:cxn>
                  <a:cxn ang="0">
                    <a:pos x="0" y="2"/>
                  </a:cxn>
                  <a:cxn ang="0">
                    <a:pos x="0" y="1"/>
                  </a:cxn>
                  <a:cxn ang="0">
                    <a:pos x="1" y="1"/>
                  </a:cxn>
                </a:cxnLst>
                <a:rect l="0" t="0" r="r" b="b"/>
                <a:pathLst>
                  <a:path w="2" h="2">
                    <a:moveTo>
                      <a:pt x="1" y="1"/>
                    </a:moveTo>
                    <a:cubicBezTo>
                      <a:pt x="2" y="2"/>
                      <a:pt x="1" y="2"/>
                      <a:pt x="0" y="2"/>
                    </a:cubicBezTo>
                    <a:cubicBezTo>
                      <a:pt x="0" y="2"/>
                      <a:pt x="0" y="1"/>
                      <a:pt x="0" y="1"/>
                    </a:cubicBezTo>
                    <a:cubicBezTo>
                      <a:pt x="0" y="0"/>
                      <a:pt x="1"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3" name="Freeform 1049"/>
              <p:cNvSpPr>
                <a:spLocks/>
              </p:cNvSpPr>
              <p:nvPr/>
            </p:nvSpPr>
            <p:spPr bwMode="auto">
              <a:xfrm>
                <a:off x="2889" y="2115"/>
                <a:ext cx="23" cy="23"/>
              </a:xfrm>
              <a:custGeom>
                <a:avLst/>
                <a:gdLst/>
                <a:ahLst/>
                <a:cxnLst>
                  <a:cxn ang="0">
                    <a:pos x="3" y="2"/>
                  </a:cxn>
                  <a:cxn ang="0">
                    <a:pos x="2" y="3"/>
                  </a:cxn>
                  <a:cxn ang="0">
                    <a:pos x="0" y="2"/>
                  </a:cxn>
                  <a:cxn ang="0">
                    <a:pos x="1" y="0"/>
                  </a:cxn>
                  <a:cxn ang="0">
                    <a:pos x="3" y="2"/>
                  </a:cxn>
                </a:cxnLst>
                <a:rect l="0" t="0" r="r" b="b"/>
                <a:pathLst>
                  <a:path w="3" h="3">
                    <a:moveTo>
                      <a:pt x="3" y="2"/>
                    </a:moveTo>
                    <a:cubicBezTo>
                      <a:pt x="3" y="2"/>
                      <a:pt x="3" y="3"/>
                      <a:pt x="2" y="3"/>
                    </a:cubicBezTo>
                    <a:cubicBezTo>
                      <a:pt x="1" y="3"/>
                      <a:pt x="1" y="3"/>
                      <a:pt x="0" y="2"/>
                    </a:cubicBezTo>
                    <a:cubicBezTo>
                      <a:pt x="1" y="1"/>
                      <a:pt x="0" y="1"/>
                      <a:pt x="1" y="0"/>
                    </a:cubicBezTo>
                    <a:cubicBezTo>
                      <a:pt x="2" y="0"/>
                      <a:pt x="2"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4" name="Freeform 1050"/>
              <p:cNvSpPr>
                <a:spLocks/>
              </p:cNvSpPr>
              <p:nvPr/>
            </p:nvSpPr>
            <p:spPr bwMode="auto">
              <a:xfrm>
                <a:off x="2513" y="2107"/>
                <a:ext cx="31" cy="38"/>
              </a:xfrm>
              <a:custGeom>
                <a:avLst/>
                <a:gdLst/>
                <a:ahLst/>
                <a:cxnLst>
                  <a:cxn ang="0">
                    <a:pos x="4" y="2"/>
                  </a:cxn>
                  <a:cxn ang="0">
                    <a:pos x="3" y="4"/>
                  </a:cxn>
                  <a:cxn ang="0">
                    <a:pos x="0" y="3"/>
                  </a:cxn>
                  <a:cxn ang="0">
                    <a:pos x="2" y="0"/>
                  </a:cxn>
                  <a:cxn ang="0">
                    <a:pos x="4" y="2"/>
                  </a:cxn>
                </a:cxnLst>
                <a:rect l="0" t="0" r="r" b="b"/>
                <a:pathLst>
                  <a:path w="4" h="5">
                    <a:moveTo>
                      <a:pt x="4" y="2"/>
                    </a:moveTo>
                    <a:cubicBezTo>
                      <a:pt x="4" y="3"/>
                      <a:pt x="3" y="4"/>
                      <a:pt x="3" y="4"/>
                    </a:cubicBezTo>
                    <a:cubicBezTo>
                      <a:pt x="2" y="4"/>
                      <a:pt x="1" y="5"/>
                      <a:pt x="0" y="3"/>
                    </a:cubicBezTo>
                    <a:cubicBezTo>
                      <a:pt x="0" y="2"/>
                      <a:pt x="1" y="1"/>
                      <a:pt x="2" y="0"/>
                    </a:cubicBezTo>
                    <a:cubicBezTo>
                      <a:pt x="3" y="1"/>
                      <a:pt x="4" y="2"/>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5" name="Freeform 1051"/>
              <p:cNvSpPr>
                <a:spLocks/>
              </p:cNvSpPr>
              <p:nvPr/>
            </p:nvSpPr>
            <p:spPr bwMode="auto">
              <a:xfrm>
                <a:off x="2224" y="2115"/>
                <a:ext cx="31" cy="23"/>
              </a:xfrm>
              <a:custGeom>
                <a:avLst/>
                <a:gdLst/>
                <a:ahLst/>
                <a:cxnLst>
                  <a:cxn ang="0">
                    <a:pos x="4" y="1"/>
                  </a:cxn>
                  <a:cxn ang="0">
                    <a:pos x="3" y="3"/>
                  </a:cxn>
                  <a:cxn ang="0">
                    <a:pos x="0" y="2"/>
                  </a:cxn>
                  <a:cxn ang="0">
                    <a:pos x="3" y="0"/>
                  </a:cxn>
                  <a:cxn ang="0">
                    <a:pos x="4" y="1"/>
                  </a:cxn>
                </a:cxnLst>
                <a:rect l="0" t="0" r="r" b="b"/>
                <a:pathLst>
                  <a:path w="4" h="3">
                    <a:moveTo>
                      <a:pt x="4" y="1"/>
                    </a:moveTo>
                    <a:cubicBezTo>
                      <a:pt x="4" y="2"/>
                      <a:pt x="4" y="3"/>
                      <a:pt x="3" y="3"/>
                    </a:cubicBezTo>
                    <a:cubicBezTo>
                      <a:pt x="2" y="3"/>
                      <a:pt x="1" y="3"/>
                      <a:pt x="0" y="2"/>
                    </a:cubicBezTo>
                    <a:cubicBezTo>
                      <a:pt x="1" y="1"/>
                      <a:pt x="2" y="0"/>
                      <a:pt x="3" y="0"/>
                    </a:cubicBezTo>
                    <a:cubicBezTo>
                      <a:pt x="4" y="0"/>
                      <a:pt x="4"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6" name="Freeform 1052"/>
              <p:cNvSpPr>
                <a:spLocks/>
              </p:cNvSpPr>
              <p:nvPr/>
            </p:nvSpPr>
            <p:spPr bwMode="auto">
              <a:xfrm>
                <a:off x="2599" y="2138"/>
                <a:ext cx="39" cy="30"/>
              </a:xfrm>
              <a:custGeom>
                <a:avLst/>
                <a:gdLst/>
                <a:ahLst/>
                <a:cxnLst>
                  <a:cxn ang="0">
                    <a:pos x="4" y="1"/>
                  </a:cxn>
                  <a:cxn ang="0">
                    <a:pos x="4" y="4"/>
                  </a:cxn>
                  <a:cxn ang="0">
                    <a:pos x="0" y="2"/>
                  </a:cxn>
                  <a:cxn ang="0">
                    <a:pos x="4" y="0"/>
                  </a:cxn>
                  <a:cxn ang="0">
                    <a:pos x="4" y="1"/>
                  </a:cxn>
                </a:cxnLst>
                <a:rect l="0" t="0" r="r" b="b"/>
                <a:pathLst>
                  <a:path w="5" h="4">
                    <a:moveTo>
                      <a:pt x="4" y="1"/>
                    </a:moveTo>
                    <a:cubicBezTo>
                      <a:pt x="4" y="2"/>
                      <a:pt x="5" y="4"/>
                      <a:pt x="4" y="4"/>
                    </a:cubicBezTo>
                    <a:cubicBezTo>
                      <a:pt x="2" y="4"/>
                      <a:pt x="1" y="3"/>
                      <a:pt x="0" y="2"/>
                    </a:cubicBezTo>
                    <a:cubicBezTo>
                      <a:pt x="1" y="1"/>
                      <a:pt x="2" y="0"/>
                      <a:pt x="4" y="0"/>
                    </a:cubicBezTo>
                    <a:lnTo>
                      <a:pt x="4" y="1"/>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7" name="Freeform 1053"/>
              <p:cNvSpPr>
                <a:spLocks/>
              </p:cNvSpPr>
              <p:nvPr/>
            </p:nvSpPr>
            <p:spPr bwMode="auto">
              <a:xfrm>
                <a:off x="5666" y="2206"/>
                <a:ext cx="47" cy="45"/>
              </a:xfrm>
              <a:custGeom>
                <a:avLst/>
                <a:gdLst/>
                <a:ahLst/>
                <a:cxnLst>
                  <a:cxn ang="0">
                    <a:pos x="5" y="1"/>
                  </a:cxn>
                  <a:cxn ang="0">
                    <a:pos x="6" y="4"/>
                  </a:cxn>
                  <a:cxn ang="0">
                    <a:pos x="2" y="6"/>
                  </a:cxn>
                  <a:cxn ang="0">
                    <a:pos x="0" y="4"/>
                  </a:cxn>
                  <a:cxn ang="0">
                    <a:pos x="2" y="0"/>
                  </a:cxn>
                  <a:cxn ang="0">
                    <a:pos x="5" y="1"/>
                  </a:cxn>
                </a:cxnLst>
                <a:rect l="0" t="0" r="r" b="b"/>
                <a:pathLst>
                  <a:path w="6" h="6">
                    <a:moveTo>
                      <a:pt x="5" y="1"/>
                    </a:moveTo>
                    <a:cubicBezTo>
                      <a:pt x="6" y="2"/>
                      <a:pt x="6" y="3"/>
                      <a:pt x="6" y="4"/>
                    </a:cubicBezTo>
                    <a:cubicBezTo>
                      <a:pt x="5" y="5"/>
                      <a:pt x="4" y="6"/>
                      <a:pt x="2" y="6"/>
                    </a:cubicBezTo>
                    <a:cubicBezTo>
                      <a:pt x="1" y="6"/>
                      <a:pt x="1" y="5"/>
                      <a:pt x="0" y="4"/>
                    </a:cubicBezTo>
                    <a:cubicBezTo>
                      <a:pt x="0" y="3"/>
                      <a:pt x="0" y="1"/>
                      <a:pt x="2" y="0"/>
                    </a:cubicBezTo>
                    <a:cubicBezTo>
                      <a:pt x="3" y="0"/>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8" name="Freeform 1054"/>
              <p:cNvSpPr>
                <a:spLocks/>
              </p:cNvSpPr>
              <p:nvPr/>
            </p:nvSpPr>
            <p:spPr bwMode="auto">
              <a:xfrm>
                <a:off x="2153" y="2130"/>
                <a:ext cx="24" cy="30"/>
              </a:xfrm>
              <a:custGeom>
                <a:avLst/>
                <a:gdLst/>
                <a:ahLst/>
                <a:cxnLst>
                  <a:cxn ang="0">
                    <a:pos x="3" y="2"/>
                  </a:cxn>
                  <a:cxn ang="0">
                    <a:pos x="1" y="3"/>
                  </a:cxn>
                  <a:cxn ang="0">
                    <a:pos x="1" y="1"/>
                  </a:cxn>
                  <a:cxn ang="0">
                    <a:pos x="3" y="2"/>
                  </a:cxn>
                </a:cxnLst>
                <a:rect l="0" t="0" r="r" b="b"/>
                <a:pathLst>
                  <a:path w="3" h="4">
                    <a:moveTo>
                      <a:pt x="3" y="2"/>
                    </a:moveTo>
                    <a:cubicBezTo>
                      <a:pt x="3" y="3"/>
                      <a:pt x="2" y="4"/>
                      <a:pt x="1" y="3"/>
                    </a:cubicBezTo>
                    <a:cubicBezTo>
                      <a:pt x="0" y="3"/>
                      <a:pt x="0" y="1"/>
                      <a:pt x="1" y="1"/>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79" name="Freeform 1055"/>
              <p:cNvSpPr>
                <a:spLocks/>
              </p:cNvSpPr>
              <p:nvPr/>
            </p:nvSpPr>
            <p:spPr bwMode="auto">
              <a:xfrm>
                <a:off x="2740" y="2145"/>
                <a:ext cx="31" cy="30"/>
              </a:xfrm>
              <a:custGeom>
                <a:avLst/>
                <a:gdLst/>
                <a:ahLst/>
                <a:cxnLst>
                  <a:cxn ang="0">
                    <a:pos x="4" y="1"/>
                  </a:cxn>
                  <a:cxn ang="0">
                    <a:pos x="4" y="2"/>
                  </a:cxn>
                  <a:cxn ang="0">
                    <a:pos x="3" y="4"/>
                  </a:cxn>
                  <a:cxn ang="0">
                    <a:pos x="0" y="2"/>
                  </a:cxn>
                  <a:cxn ang="0">
                    <a:pos x="2" y="0"/>
                  </a:cxn>
                  <a:cxn ang="0">
                    <a:pos x="4" y="1"/>
                  </a:cxn>
                </a:cxnLst>
                <a:rect l="0" t="0" r="r" b="b"/>
                <a:pathLst>
                  <a:path w="4" h="4">
                    <a:moveTo>
                      <a:pt x="4" y="1"/>
                    </a:moveTo>
                    <a:cubicBezTo>
                      <a:pt x="4" y="1"/>
                      <a:pt x="3" y="2"/>
                      <a:pt x="4" y="2"/>
                    </a:cubicBezTo>
                    <a:cubicBezTo>
                      <a:pt x="4" y="3"/>
                      <a:pt x="3" y="3"/>
                      <a:pt x="3" y="4"/>
                    </a:cubicBezTo>
                    <a:cubicBezTo>
                      <a:pt x="2" y="3"/>
                      <a:pt x="1" y="3"/>
                      <a:pt x="0" y="2"/>
                    </a:cubicBezTo>
                    <a:cubicBezTo>
                      <a:pt x="0" y="1"/>
                      <a:pt x="1" y="0"/>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0" name="Freeform 1056"/>
              <p:cNvSpPr>
                <a:spLocks/>
              </p:cNvSpPr>
              <p:nvPr/>
            </p:nvSpPr>
            <p:spPr bwMode="auto">
              <a:xfrm>
                <a:off x="4383" y="2206"/>
                <a:ext cx="23" cy="22"/>
              </a:xfrm>
              <a:custGeom>
                <a:avLst/>
                <a:gdLst/>
                <a:ahLst/>
                <a:cxnLst>
                  <a:cxn ang="0">
                    <a:pos x="3" y="1"/>
                  </a:cxn>
                  <a:cxn ang="0">
                    <a:pos x="2" y="2"/>
                  </a:cxn>
                  <a:cxn ang="0">
                    <a:pos x="1" y="2"/>
                  </a:cxn>
                  <a:cxn ang="0">
                    <a:pos x="2" y="0"/>
                  </a:cxn>
                  <a:cxn ang="0">
                    <a:pos x="3" y="1"/>
                  </a:cxn>
                </a:cxnLst>
                <a:rect l="0" t="0" r="r" b="b"/>
                <a:pathLst>
                  <a:path w="3" h="3">
                    <a:moveTo>
                      <a:pt x="3" y="1"/>
                    </a:moveTo>
                    <a:cubicBezTo>
                      <a:pt x="3" y="2"/>
                      <a:pt x="2" y="3"/>
                      <a:pt x="2" y="2"/>
                    </a:cubicBezTo>
                    <a:cubicBezTo>
                      <a:pt x="1" y="2"/>
                      <a:pt x="1" y="2"/>
                      <a:pt x="1" y="2"/>
                    </a:cubicBezTo>
                    <a:cubicBezTo>
                      <a:pt x="0" y="1"/>
                      <a:pt x="1" y="0"/>
                      <a:pt x="2" y="0"/>
                    </a:cubicBezTo>
                    <a:cubicBezTo>
                      <a:pt x="3"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1" name="Freeform 1057"/>
              <p:cNvSpPr>
                <a:spLocks/>
              </p:cNvSpPr>
              <p:nvPr/>
            </p:nvSpPr>
            <p:spPr bwMode="auto">
              <a:xfrm>
                <a:off x="2372" y="2138"/>
                <a:ext cx="24" cy="22"/>
              </a:xfrm>
              <a:custGeom>
                <a:avLst/>
                <a:gdLst/>
                <a:ahLst/>
                <a:cxnLst>
                  <a:cxn ang="0">
                    <a:pos x="3" y="2"/>
                  </a:cxn>
                  <a:cxn ang="0">
                    <a:pos x="2" y="3"/>
                  </a:cxn>
                  <a:cxn ang="0">
                    <a:pos x="0" y="2"/>
                  </a:cxn>
                  <a:cxn ang="0">
                    <a:pos x="1" y="0"/>
                  </a:cxn>
                  <a:cxn ang="0">
                    <a:pos x="3" y="2"/>
                  </a:cxn>
                </a:cxnLst>
                <a:rect l="0" t="0" r="r" b="b"/>
                <a:pathLst>
                  <a:path w="3" h="3">
                    <a:moveTo>
                      <a:pt x="3" y="2"/>
                    </a:moveTo>
                    <a:cubicBezTo>
                      <a:pt x="3" y="2"/>
                      <a:pt x="3" y="3"/>
                      <a:pt x="2" y="3"/>
                    </a:cubicBezTo>
                    <a:cubicBezTo>
                      <a:pt x="2" y="3"/>
                      <a:pt x="1" y="3"/>
                      <a:pt x="0" y="2"/>
                    </a:cubicBezTo>
                    <a:cubicBezTo>
                      <a:pt x="0" y="2"/>
                      <a:pt x="0" y="1"/>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2" name="Freeform 1058"/>
              <p:cNvSpPr>
                <a:spLocks/>
              </p:cNvSpPr>
              <p:nvPr/>
            </p:nvSpPr>
            <p:spPr bwMode="auto">
              <a:xfrm>
                <a:off x="3115" y="2153"/>
                <a:ext cx="47" cy="45"/>
              </a:xfrm>
              <a:custGeom>
                <a:avLst/>
                <a:gdLst/>
                <a:ahLst/>
                <a:cxnLst>
                  <a:cxn ang="0">
                    <a:pos x="6" y="3"/>
                  </a:cxn>
                  <a:cxn ang="0">
                    <a:pos x="5" y="5"/>
                  </a:cxn>
                  <a:cxn ang="0">
                    <a:pos x="1" y="4"/>
                  </a:cxn>
                  <a:cxn ang="0">
                    <a:pos x="3" y="1"/>
                  </a:cxn>
                  <a:cxn ang="0">
                    <a:pos x="6" y="3"/>
                  </a:cxn>
                </a:cxnLst>
                <a:rect l="0" t="0" r="r" b="b"/>
                <a:pathLst>
                  <a:path w="6" h="6">
                    <a:moveTo>
                      <a:pt x="6" y="3"/>
                    </a:moveTo>
                    <a:cubicBezTo>
                      <a:pt x="6" y="4"/>
                      <a:pt x="5" y="4"/>
                      <a:pt x="5" y="5"/>
                    </a:cubicBezTo>
                    <a:cubicBezTo>
                      <a:pt x="3" y="6"/>
                      <a:pt x="2" y="5"/>
                      <a:pt x="1" y="4"/>
                    </a:cubicBezTo>
                    <a:cubicBezTo>
                      <a:pt x="0" y="2"/>
                      <a:pt x="2" y="1"/>
                      <a:pt x="3" y="1"/>
                    </a:cubicBezTo>
                    <a:cubicBezTo>
                      <a:pt x="5" y="0"/>
                      <a:pt x="5" y="2"/>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3" name="Freeform 1059"/>
              <p:cNvSpPr>
                <a:spLocks/>
              </p:cNvSpPr>
              <p:nvPr/>
            </p:nvSpPr>
            <p:spPr bwMode="auto">
              <a:xfrm>
                <a:off x="4915" y="2198"/>
                <a:ext cx="31" cy="30"/>
              </a:xfrm>
              <a:custGeom>
                <a:avLst/>
                <a:gdLst/>
                <a:ahLst/>
                <a:cxnLst>
                  <a:cxn ang="0">
                    <a:pos x="4" y="2"/>
                  </a:cxn>
                  <a:cxn ang="0">
                    <a:pos x="2" y="4"/>
                  </a:cxn>
                  <a:cxn ang="0">
                    <a:pos x="0" y="2"/>
                  </a:cxn>
                  <a:cxn ang="0">
                    <a:pos x="1" y="0"/>
                  </a:cxn>
                  <a:cxn ang="0">
                    <a:pos x="4" y="2"/>
                  </a:cxn>
                </a:cxnLst>
                <a:rect l="0" t="0" r="r" b="b"/>
                <a:pathLst>
                  <a:path w="4" h="4">
                    <a:moveTo>
                      <a:pt x="4" y="2"/>
                    </a:moveTo>
                    <a:cubicBezTo>
                      <a:pt x="4" y="3"/>
                      <a:pt x="3" y="3"/>
                      <a:pt x="2" y="4"/>
                    </a:cubicBezTo>
                    <a:cubicBezTo>
                      <a:pt x="1" y="4"/>
                      <a:pt x="0" y="3"/>
                      <a:pt x="0" y="2"/>
                    </a:cubicBezTo>
                    <a:cubicBezTo>
                      <a:pt x="0" y="1"/>
                      <a:pt x="0" y="0"/>
                      <a:pt x="1" y="0"/>
                    </a:cubicBezTo>
                    <a:cubicBezTo>
                      <a:pt x="2"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4" name="Freeform 1060"/>
              <p:cNvSpPr>
                <a:spLocks/>
              </p:cNvSpPr>
              <p:nvPr/>
            </p:nvSpPr>
            <p:spPr bwMode="auto">
              <a:xfrm>
                <a:off x="2325" y="2145"/>
                <a:ext cx="32" cy="23"/>
              </a:xfrm>
              <a:custGeom>
                <a:avLst/>
                <a:gdLst/>
                <a:ahLst/>
                <a:cxnLst>
                  <a:cxn ang="0">
                    <a:pos x="3" y="0"/>
                  </a:cxn>
                  <a:cxn ang="0">
                    <a:pos x="4" y="2"/>
                  </a:cxn>
                  <a:cxn ang="0">
                    <a:pos x="1" y="2"/>
                  </a:cxn>
                  <a:cxn ang="0">
                    <a:pos x="1" y="1"/>
                  </a:cxn>
                  <a:cxn ang="0">
                    <a:pos x="2" y="0"/>
                  </a:cxn>
                  <a:cxn ang="0">
                    <a:pos x="3" y="0"/>
                  </a:cxn>
                </a:cxnLst>
                <a:rect l="0" t="0" r="r" b="b"/>
                <a:pathLst>
                  <a:path w="4" h="3">
                    <a:moveTo>
                      <a:pt x="3" y="0"/>
                    </a:moveTo>
                    <a:cubicBezTo>
                      <a:pt x="3" y="1"/>
                      <a:pt x="4" y="1"/>
                      <a:pt x="4" y="2"/>
                    </a:cubicBezTo>
                    <a:cubicBezTo>
                      <a:pt x="3" y="3"/>
                      <a:pt x="2" y="2"/>
                      <a:pt x="1" y="2"/>
                    </a:cubicBezTo>
                    <a:cubicBezTo>
                      <a:pt x="1" y="2"/>
                      <a:pt x="1" y="1"/>
                      <a:pt x="1" y="1"/>
                    </a:cubicBezTo>
                    <a:cubicBezTo>
                      <a:pt x="0" y="0"/>
                      <a:pt x="1" y="0"/>
                      <a:pt x="2" y="0"/>
                    </a:cubicBezTo>
                    <a:cubicBezTo>
                      <a:pt x="2" y="0"/>
                      <a:pt x="3" y="0"/>
                      <a:pt x="3"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5" name="Freeform 1061"/>
              <p:cNvSpPr>
                <a:spLocks/>
              </p:cNvSpPr>
              <p:nvPr/>
            </p:nvSpPr>
            <p:spPr bwMode="auto">
              <a:xfrm>
                <a:off x="5197" y="2213"/>
                <a:ext cx="31" cy="31"/>
              </a:xfrm>
              <a:custGeom>
                <a:avLst/>
                <a:gdLst/>
                <a:ahLst/>
                <a:cxnLst>
                  <a:cxn ang="0">
                    <a:pos x="4" y="1"/>
                  </a:cxn>
                  <a:cxn ang="0">
                    <a:pos x="3" y="4"/>
                  </a:cxn>
                  <a:cxn ang="0">
                    <a:pos x="0" y="3"/>
                  </a:cxn>
                  <a:cxn ang="0">
                    <a:pos x="2" y="0"/>
                  </a:cxn>
                  <a:cxn ang="0">
                    <a:pos x="4" y="1"/>
                  </a:cxn>
                </a:cxnLst>
                <a:rect l="0" t="0" r="r" b="b"/>
                <a:pathLst>
                  <a:path w="4" h="4">
                    <a:moveTo>
                      <a:pt x="4" y="1"/>
                    </a:moveTo>
                    <a:cubicBezTo>
                      <a:pt x="4" y="2"/>
                      <a:pt x="4" y="4"/>
                      <a:pt x="3" y="4"/>
                    </a:cubicBezTo>
                    <a:cubicBezTo>
                      <a:pt x="2" y="4"/>
                      <a:pt x="0" y="4"/>
                      <a:pt x="0" y="3"/>
                    </a:cubicBezTo>
                    <a:cubicBezTo>
                      <a:pt x="0" y="1"/>
                      <a:pt x="0" y="0"/>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6" name="Freeform 1062"/>
              <p:cNvSpPr>
                <a:spLocks/>
              </p:cNvSpPr>
              <p:nvPr/>
            </p:nvSpPr>
            <p:spPr bwMode="auto">
              <a:xfrm>
                <a:off x="2529" y="2160"/>
                <a:ext cx="23" cy="15"/>
              </a:xfrm>
              <a:custGeom>
                <a:avLst/>
                <a:gdLst/>
                <a:ahLst/>
                <a:cxnLst>
                  <a:cxn ang="0">
                    <a:pos x="3" y="0"/>
                  </a:cxn>
                  <a:cxn ang="0">
                    <a:pos x="2" y="2"/>
                  </a:cxn>
                  <a:cxn ang="0">
                    <a:pos x="0" y="1"/>
                  </a:cxn>
                  <a:cxn ang="0">
                    <a:pos x="1" y="0"/>
                  </a:cxn>
                  <a:cxn ang="0">
                    <a:pos x="3" y="0"/>
                  </a:cxn>
                </a:cxnLst>
                <a:rect l="0" t="0" r="r" b="b"/>
                <a:pathLst>
                  <a:path w="3" h="2">
                    <a:moveTo>
                      <a:pt x="3" y="0"/>
                    </a:moveTo>
                    <a:cubicBezTo>
                      <a:pt x="3" y="1"/>
                      <a:pt x="2" y="1"/>
                      <a:pt x="2" y="2"/>
                    </a:cubicBezTo>
                    <a:cubicBezTo>
                      <a:pt x="1" y="2"/>
                      <a:pt x="0" y="2"/>
                      <a:pt x="0" y="1"/>
                    </a:cubicBezTo>
                    <a:cubicBezTo>
                      <a:pt x="0" y="0"/>
                      <a:pt x="1" y="0"/>
                      <a:pt x="1" y="0"/>
                    </a:cubicBezTo>
                    <a:cubicBezTo>
                      <a:pt x="2" y="0"/>
                      <a:pt x="2" y="0"/>
                      <a:pt x="3"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7" name="Freeform 1063"/>
              <p:cNvSpPr>
                <a:spLocks/>
              </p:cNvSpPr>
              <p:nvPr/>
            </p:nvSpPr>
            <p:spPr bwMode="auto">
              <a:xfrm>
                <a:off x="2943" y="2168"/>
                <a:ext cx="32" cy="30"/>
              </a:xfrm>
              <a:custGeom>
                <a:avLst/>
                <a:gdLst/>
                <a:ahLst/>
                <a:cxnLst>
                  <a:cxn ang="0">
                    <a:pos x="4" y="1"/>
                  </a:cxn>
                  <a:cxn ang="0">
                    <a:pos x="2" y="4"/>
                  </a:cxn>
                  <a:cxn ang="0">
                    <a:pos x="1" y="2"/>
                  </a:cxn>
                  <a:cxn ang="0">
                    <a:pos x="2" y="0"/>
                  </a:cxn>
                  <a:cxn ang="0">
                    <a:pos x="4" y="1"/>
                  </a:cxn>
                </a:cxnLst>
                <a:rect l="0" t="0" r="r" b="b"/>
                <a:pathLst>
                  <a:path w="4" h="4">
                    <a:moveTo>
                      <a:pt x="4" y="1"/>
                    </a:moveTo>
                    <a:cubicBezTo>
                      <a:pt x="3" y="2"/>
                      <a:pt x="4" y="4"/>
                      <a:pt x="2" y="4"/>
                    </a:cubicBezTo>
                    <a:cubicBezTo>
                      <a:pt x="1" y="4"/>
                      <a:pt x="1" y="3"/>
                      <a:pt x="1" y="2"/>
                    </a:cubicBezTo>
                    <a:cubicBezTo>
                      <a:pt x="1" y="1"/>
                      <a:pt x="0" y="0"/>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8" name="Freeform 1064"/>
              <p:cNvSpPr>
                <a:spLocks/>
              </p:cNvSpPr>
              <p:nvPr/>
            </p:nvSpPr>
            <p:spPr bwMode="auto">
              <a:xfrm>
                <a:off x="2247" y="2153"/>
                <a:ext cx="16" cy="15"/>
              </a:xfrm>
              <a:custGeom>
                <a:avLst/>
                <a:gdLst/>
                <a:ahLst/>
                <a:cxnLst>
                  <a:cxn ang="0">
                    <a:pos x="2" y="1"/>
                  </a:cxn>
                  <a:cxn ang="0">
                    <a:pos x="1" y="2"/>
                  </a:cxn>
                  <a:cxn ang="0">
                    <a:pos x="0" y="1"/>
                  </a:cxn>
                  <a:cxn ang="0">
                    <a:pos x="1" y="0"/>
                  </a:cxn>
                  <a:cxn ang="0">
                    <a:pos x="2" y="1"/>
                  </a:cxn>
                </a:cxnLst>
                <a:rect l="0" t="0" r="r" b="b"/>
                <a:pathLst>
                  <a:path w="2" h="2">
                    <a:moveTo>
                      <a:pt x="2" y="1"/>
                    </a:moveTo>
                    <a:cubicBezTo>
                      <a:pt x="2" y="1"/>
                      <a:pt x="2" y="2"/>
                      <a:pt x="1" y="2"/>
                    </a:cubicBezTo>
                    <a:cubicBezTo>
                      <a:pt x="1" y="2"/>
                      <a:pt x="0" y="2"/>
                      <a:pt x="0" y="1"/>
                    </a:cubicBezTo>
                    <a:cubicBezTo>
                      <a:pt x="0" y="1"/>
                      <a:pt x="1" y="0"/>
                      <a:pt x="1" y="0"/>
                    </a:cubicBezTo>
                    <a:cubicBezTo>
                      <a:pt x="2"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89" name="Freeform 1065"/>
              <p:cNvSpPr>
                <a:spLocks/>
              </p:cNvSpPr>
              <p:nvPr/>
            </p:nvSpPr>
            <p:spPr bwMode="auto">
              <a:xfrm>
                <a:off x="2889" y="2168"/>
                <a:ext cx="23" cy="30"/>
              </a:xfrm>
              <a:custGeom>
                <a:avLst/>
                <a:gdLst/>
                <a:ahLst/>
                <a:cxnLst>
                  <a:cxn ang="0">
                    <a:pos x="3" y="1"/>
                  </a:cxn>
                  <a:cxn ang="0">
                    <a:pos x="2" y="3"/>
                  </a:cxn>
                  <a:cxn ang="0">
                    <a:pos x="0" y="2"/>
                  </a:cxn>
                  <a:cxn ang="0">
                    <a:pos x="1" y="0"/>
                  </a:cxn>
                  <a:cxn ang="0">
                    <a:pos x="3" y="1"/>
                  </a:cxn>
                </a:cxnLst>
                <a:rect l="0" t="0" r="r" b="b"/>
                <a:pathLst>
                  <a:path w="3" h="4">
                    <a:moveTo>
                      <a:pt x="3" y="1"/>
                    </a:moveTo>
                    <a:cubicBezTo>
                      <a:pt x="3" y="2"/>
                      <a:pt x="2" y="3"/>
                      <a:pt x="2" y="3"/>
                    </a:cubicBezTo>
                    <a:cubicBezTo>
                      <a:pt x="1" y="4"/>
                      <a:pt x="0" y="3"/>
                      <a:pt x="0" y="2"/>
                    </a:cubicBezTo>
                    <a:cubicBezTo>
                      <a:pt x="0" y="1"/>
                      <a:pt x="0" y="1"/>
                      <a:pt x="1"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0" name="Freeform 1066"/>
              <p:cNvSpPr>
                <a:spLocks/>
              </p:cNvSpPr>
              <p:nvPr/>
            </p:nvSpPr>
            <p:spPr bwMode="auto">
              <a:xfrm>
                <a:off x="2286" y="2160"/>
                <a:ext cx="24" cy="23"/>
              </a:xfrm>
              <a:custGeom>
                <a:avLst/>
                <a:gdLst/>
                <a:ahLst/>
                <a:cxnLst>
                  <a:cxn ang="0">
                    <a:pos x="3" y="1"/>
                  </a:cxn>
                  <a:cxn ang="0">
                    <a:pos x="2" y="3"/>
                  </a:cxn>
                  <a:cxn ang="0">
                    <a:pos x="0" y="2"/>
                  </a:cxn>
                  <a:cxn ang="0">
                    <a:pos x="2" y="0"/>
                  </a:cxn>
                  <a:cxn ang="0">
                    <a:pos x="3" y="1"/>
                  </a:cxn>
                </a:cxnLst>
                <a:rect l="0" t="0" r="r" b="b"/>
                <a:pathLst>
                  <a:path w="3" h="3">
                    <a:moveTo>
                      <a:pt x="3" y="1"/>
                    </a:moveTo>
                    <a:cubicBezTo>
                      <a:pt x="3" y="2"/>
                      <a:pt x="3" y="3"/>
                      <a:pt x="2" y="3"/>
                    </a:cubicBezTo>
                    <a:cubicBezTo>
                      <a:pt x="2" y="2"/>
                      <a:pt x="1" y="3"/>
                      <a:pt x="0" y="2"/>
                    </a:cubicBezTo>
                    <a:cubicBezTo>
                      <a:pt x="1" y="1"/>
                      <a:pt x="2" y="1"/>
                      <a:pt x="2" y="0"/>
                    </a:cubicBezTo>
                    <a:cubicBezTo>
                      <a:pt x="3"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1" name="Freeform 1067"/>
              <p:cNvSpPr>
                <a:spLocks/>
              </p:cNvSpPr>
              <p:nvPr/>
            </p:nvSpPr>
            <p:spPr bwMode="auto">
              <a:xfrm>
                <a:off x="2325" y="2168"/>
                <a:ext cx="32" cy="23"/>
              </a:xfrm>
              <a:custGeom>
                <a:avLst/>
                <a:gdLst/>
                <a:ahLst/>
                <a:cxnLst>
                  <a:cxn ang="0">
                    <a:pos x="4" y="1"/>
                  </a:cxn>
                  <a:cxn ang="0">
                    <a:pos x="2" y="3"/>
                  </a:cxn>
                  <a:cxn ang="0">
                    <a:pos x="0" y="2"/>
                  </a:cxn>
                  <a:cxn ang="0">
                    <a:pos x="1" y="0"/>
                  </a:cxn>
                  <a:cxn ang="0">
                    <a:pos x="4" y="1"/>
                  </a:cxn>
                </a:cxnLst>
                <a:rect l="0" t="0" r="r" b="b"/>
                <a:pathLst>
                  <a:path w="4" h="3">
                    <a:moveTo>
                      <a:pt x="4" y="1"/>
                    </a:moveTo>
                    <a:cubicBezTo>
                      <a:pt x="4" y="2"/>
                      <a:pt x="3" y="3"/>
                      <a:pt x="2" y="3"/>
                    </a:cubicBezTo>
                    <a:cubicBezTo>
                      <a:pt x="1" y="3"/>
                      <a:pt x="1" y="3"/>
                      <a:pt x="0" y="2"/>
                    </a:cubicBezTo>
                    <a:cubicBezTo>
                      <a:pt x="1" y="2"/>
                      <a:pt x="1" y="1"/>
                      <a:pt x="1" y="0"/>
                    </a:cubicBezTo>
                    <a:cubicBezTo>
                      <a:pt x="2"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2" name="Freeform 1068"/>
              <p:cNvSpPr>
                <a:spLocks/>
              </p:cNvSpPr>
              <p:nvPr/>
            </p:nvSpPr>
            <p:spPr bwMode="auto">
              <a:xfrm>
                <a:off x="2568" y="2175"/>
                <a:ext cx="47" cy="46"/>
              </a:xfrm>
              <a:custGeom>
                <a:avLst/>
                <a:gdLst/>
                <a:ahLst/>
                <a:cxnLst>
                  <a:cxn ang="0">
                    <a:pos x="6" y="2"/>
                  </a:cxn>
                  <a:cxn ang="0">
                    <a:pos x="5" y="5"/>
                  </a:cxn>
                  <a:cxn ang="0">
                    <a:pos x="2" y="5"/>
                  </a:cxn>
                  <a:cxn ang="0">
                    <a:pos x="0" y="3"/>
                  </a:cxn>
                  <a:cxn ang="0">
                    <a:pos x="3" y="0"/>
                  </a:cxn>
                  <a:cxn ang="0">
                    <a:pos x="6" y="2"/>
                  </a:cxn>
                </a:cxnLst>
                <a:rect l="0" t="0" r="r" b="b"/>
                <a:pathLst>
                  <a:path w="6" h="6">
                    <a:moveTo>
                      <a:pt x="6" y="2"/>
                    </a:moveTo>
                    <a:cubicBezTo>
                      <a:pt x="6" y="3"/>
                      <a:pt x="5" y="4"/>
                      <a:pt x="5" y="5"/>
                    </a:cubicBezTo>
                    <a:cubicBezTo>
                      <a:pt x="4" y="6"/>
                      <a:pt x="3" y="6"/>
                      <a:pt x="2" y="5"/>
                    </a:cubicBezTo>
                    <a:cubicBezTo>
                      <a:pt x="1" y="5"/>
                      <a:pt x="0" y="4"/>
                      <a:pt x="0" y="3"/>
                    </a:cubicBezTo>
                    <a:cubicBezTo>
                      <a:pt x="0" y="2"/>
                      <a:pt x="2" y="1"/>
                      <a:pt x="3" y="0"/>
                    </a:cubicBezTo>
                    <a:cubicBezTo>
                      <a:pt x="4" y="0"/>
                      <a:pt x="5"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3" name="Freeform 1069"/>
              <p:cNvSpPr>
                <a:spLocks/>
              </p:cNvSpPr>
              <p:nvPr/>
            </p:nvSpPr>
            <p:spPr bwMode="auto">
              <a:xfrm>
                <a:off x="3272" y="2198"/>
                <a:ext cx="16" cy="15"/>
              </a:xfrm>
              <a:custGeom>
                <a:avLst/>
                <a:gdLst/>
                <a:ahLst/>
                <a:cxnLst>
                  <a:cxn ang="0">
                    <a:pos x="2" y="1"/>
                  </a:cxn>
                  <a:cxn ang="0">
                    <a:pos x="1" y="2"/>
                  </a:cxn>
                  <a:cxn ang="0">
                    <a:pos x="0" y="1"/>
                  </a:cxn>
                  <a:cxn ang="0">
                    <a:pos x="2" y="1"/>
                  </a:cxn>
                </a:cxnLst>
                <a:rect l="0" t="0" r="r" b="b"/>
                <a:pathLst>
                  <a:path w="2" h="2">
                    <a:moveTo>
                      <a:pt x="2" y="1"/>
                    </a:moveTo>
                    <a:lnTo>
                      <a:pt x="1" y="2"/>
                    </a:lnTo>
                    <a:cubicBezTo>
                      <a:pt x="0" y="2"/>
                      <a:pt x="0" y="1"/>
                      <a:pt x="0" y="1"/>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4" name="Freeform 1070"/>
              <p:cNvSpPr>
                <a:spLocks/>
              </p:cNvSpPr>
              <p:nvPr/>
            </p:nvSpPr>
            <p:spPr bwMode="auto">
              <a:xfrm>
                <a:off x="2216" y="2168"/>
                <a:ext cx="31" cy="30"/>
              </a:xfrm>
              <a:custGeom>
                <a:avLst/>
                <a:gdLst/>
                <a:ahLst/>
                <a:cxnLst>
                  <a:cxn ang="0">
                    <a:pos x="4" y="3"/>
                  </a:cxn>
                  <a:cxn ang="0">
                    <a:pos x="2" y="4"/>
                  </a:cxn>
                  <a:cxn ang="0">
                    <a:pos x="0" y="3"/>
                  </a:cxn>
                  <a:cxn ang="0">
                    <a:pos x="4" y="3"/>
                  </a:cxn>
                </a:cxnLst>
                <a:rect l="0" t="0" r="r" b="b"/>
                <a:pathLst>
                  <a:path w="4" h="4">
                    <a:moveTo>
                      <a:pt x="4" y="3"/>
                    </a:moveTo>
                    <a:cubicBezTo>
                      <a:pt x="4" y="4"/>
                      <a:pt x="3" y="4"/>
                      <a:pt x="2" y="4"/>
                    </a:cubicBezTo>
                    <a:cubicBezTo>
                      <a:pt x="1" y="4"/>
                      <a:pt x="0" y="4"/>
                      <a:pt x="0" y="3"/>
                    </a:cubicBezTo>
                    <a:cubicBezTo>
                      <a:pt x="1" y="2"/>
                      <a:pt x="3" y="0"/>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5" name="Freeform 1071"/>
              <p:cNvSpPr>
                <a:spLocks/>
              </p:cNvSpPr>
              <p:nvPr/>
            </p:nvSpPr>
            <p:spPr bwMode="auto">
              <a:xfrm>
                <a:off x="2145" y="2175"/>
                <a:ext cx="16" cy="23"/>
              </a:xfrm>
              <a:custGeom>
                <a:avLst/>
                <a:gdLst/>
                <a:ahLst/>
                <a:cxnLst>
                  <a:cxn ang="0">
                    <a:pos x="2" y="1"/>
                  </a:cxn>
                  <a:cxn ang="0">
                    <a:pos x="1" y="3"/>
                  </a:cxn>
                  <a:cxn ang="0">
                    <a:pos x="0" y="2"/>
                  </a:cxn>
                  <a:cxn ang="0">
                    <a:pos x="1" y="0"/>
                  </a:cxn>
                  <a:cxn ang="0">
                    <a:pos x="2" y="1"/>
                  </a:cxn>
                </a:cxnLst>
                <a:rect l="0" t="0" r="r" b="b"/>
                <a:pathLst>
                  <a:path w="2" h="3">
                    <a:moveTo>
                      <a:pt x="2" y="1"/>
                    </a:moveTo>
                    <a:cubicBezTo>
                      <a:pt x="2" y="2"/>
                      <a:pt x="2" y="2"/>
                      <a:pt x="1" y="3"/>
                    </a:cubicBezTo>
                    <a:cubicBezTo>
                      <a:pt x="1" y="3"/>
                      <a:pt x="0" y="3"/>
                      <a:pt x="0" y="2"/>
                    </a:cubicBezTo>
                    <a:cubicBezTo>
                      <a:pt x="0" y="1"/>
                      <a:pt x="0" y="1"/>
                      <a:pt x="1" y="0"/>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6" name="Freeform 1072"/>
              <p:cNvSpPr>
                <a:spLocks/>
              </p:cNvSpPr>
              <p:nvPr/>
            </p:nvSpPr>
            <p:spPr bwMode="auto">
              <a:xfrm>
                <a:off x="2842" y="2191"/>
                <a:ext cx="23" cy="15"/>
              </a:xfrm>
              <a:custGeom>
                <a:avLst/>
                <a:gdLst/>
                <a:ahLst/>
                <a:cxnLst>
                  <a:cxn ang="0">
                    <a:pos x="3" y="1"/>
                  </a:cxn>
                  <a:cxn ang="0">
                    <a:pos x="2" y="2"/>
                  </a:cxn>
                  <a:cxn ang="0">
                    <a:pos x="0" y="1"/>
                  </a:cxn>
                  <a:cxn ang="0">
                    <a:pos x="3" y="1"/>
                  </a:cxn>
                </a:cxnLst>
                <a:rect l="0" t="0" r="r" b="b"/>
                <a:pathLst>
                  <a:path w="3" h="2">
                    <a:moveTo>
                      <a:pt x="3" y="1"/>
                    </a:moveTo>
                    <a:cubicBezTo>
                      <a:pt x="3" y="2"/>
                      <a:pt x="3" y="2"/>
                      <a:pt x="2" y="2"/>
                    </a:cubicBezTo>
                    <a:cubicBezTo>
                      <a:pt x="1" y="2"/>
                      <a:pt x="0" y="2"/>
                      <a:pt x="0" y="1"/>
                    </a:cubicBez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7" name="Freeform 1073"/>
              <p:cNvSpPr>
                <a:spLocks/>
              </p:cNvSpPr>
              <p:nvPr/>
            </p:nvSpPr>
            <p:spPr bwMode="auto">
              <a:xfrm>
                <a:off x="2411" y="2183"/>
                <a:ext cx="24" cy="30"/>
              </a:xfrm>
              <a:custGeom>
                <a:avLst/>
                <a:gdLst/>
                <a:ahLst/>
                <a:cxnLst>
                  <a:cxn ang="0">
                    <a:pos x="3" y="2"/>
                  </a:cxn>
                  <a:cxn ang="0">
                    <a:pos x="1" y="3"/>
                  </a:cxn>
                  <a:cxn ang="0">
                    <a:pos x="1" y="1"/>
                  </a:cxn>
                  <a:cxn ang="0">
                    <a:pos x="3" y="2"/>
                  </a:cxn>
                </a:cxnLst>
                <a:rect l="0" t="0" r="r" b="b"/>
                <a:pathLst>
                  <a:path w="3" h="4">
                    <a:moveTo>
                      <a:pt x="3" y="2"/>
                    </a:moveTo>
                    <a:cubicBezTo>
                      <a:pt x="3" y="3"/>
                      <a:pt x="2" y="4"/>
                      <a:pt x="1" y="3"/>
                    </a:cubicBezTo>
                    <a:cubicBezTo>
                      <a:pt x="1" y="2"/>
                      <a:pt x="0" y="2"/>
                      <a:pt x="1" y="1"/>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8" name="Freeform 1074"/>
              <p:cNvSpPr>
                <a:spLocks/>
              </p:cNvSpPr>
              <p:nvPr/>
            </p:nvSpPr>
            <p:spPr bwMode="auto">
              <a:xfrm>
                <a:off x="2928" y="2198"/>
                <a:ext cx="54" cy="46"/>
              </a:xfrm>
              <a:custGeom>
                <a:avLst/>
                <a:gdLst/>
                <a:ahLst/>
                <a:cxnLst>
                  <a:cxn ang="0">
                    <a:pos x="3" y="1"/>
                  </a:cxn>
                  <a:cxn ang="0">
                    <a:pos x="5" y="5"/>
                  </a:cxn>
                  <a:cxn ang="0">
                    <a:pos x="1" y="3"/>
                  </a:cxn>
                  <a:cxn ang="0">
                    <a:pos x="2" y="0"/>
                  </a:cxn>
                  <a:cxn ang="0">
                    <a:pos x="3" y="1"/>
                  </a:cxn>
                </a:cxnLst>
                <a:rect l="0" t="0" r="r" b="b"/>
                <a:pathLst>
                  <a:path w="7" h="6">
                    <a:moveTo>
                      <a:pt x="3" y="1"/>
                    </a:moveTo>
                    <a:cubicBezTo>
                      <a:pt x="2" y="4"/>
                      <a:pt x="7" y="3"/>
                      <a:pt x="5" y="5"/>
                    </a:cubicBezTo>
                    <a:cubicBezTo>
                      <a:pt x="3" y="3"/>
                      <a:pt x="1" y="6"/>
                      <a:pt x="1" y="3"/>
                    </a:cubicBezTo>
                    <a:cubicBezTo>
                      <a:pt x="0" y="1"/>
                      <a:pt x="1" y="1"/>
                      <a:pt x="2" y="0"/>
                    </a:cubicBezTo>
                    <a:cubicBezTo>
                      <a:pt x="3"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099" name="Freeform 1075"/>
              <p:cNvSpPr>
                <a:spLocks/>
              </p:cNvSpPr>
              <p:nvPr/>
            </p:nvSpPr>
            <p:spPr bwMode="auto">
              <a:xfrm>
                <a:off x="3029" y="2206"/>
                <a:ext cx="47" cy="45"/>
              </a:xfrm>
              <a:custGeom>
                <a:avLst/>
                <a:gdLst/>
                <a:ahLst/>
                <a:cxnLst>
                  <a:cxn ang="0">
                    <a:pos x="4" y="1"/>
                  </a:cxn>
                  <a:cxn ang="0">
                    <a:pos x="4" y="5"/>
                  </a:cxn>
                  <a:cxn ang="0">
                    <a:pos x="1" y="6"/>
                  </a:cxn>
                  <a:cxn ang="0">
                    <a:pos x="0" y="2"/>
                  </a:cxn>
                  <a:cxn ang="0">
                    <a:pos x="1" y="1"/>
                  </a:cxn>
                  <a:cxn ang="0">
                    <a:pos x="4" y="1"/>
                  </a:cxn>
                </a:cxnLst>
                <a:rect l="0" t="0" r="r" b="b"/>
                <a:pathLst>
                  <a:path w="6" h="6">
                    <a:moveTo>
                      <a:pt x="4" y="1"/>
                    </a:moveTo>
                    <a:cubicBezTo>
                      <a:pt x="4" y="2"/>
                      <a:pt x="6" y="4"/>
                      <a:pt x="4" y="5"/>
                    </a:cubicBezTo>
                    <a:cubicBezTo>
                      <a:pt x="3" y="6"/>
                      <a:pt x="2" y="6"/>
                      <a:pt x="1" y="6"/>
                    </a:cubicBezTo>
                    <a:cubicBezTo>
                      <a:pt x="0" y="5"/>
                      <a:pt x="1" y="4"/>
                      <a:pt x="0" y="2"/>
                    </a:cubicBezTo>
                    <a:cubicBezTo>
                      <a:pt x="0" y="1"/>
                      <a:pt x="1" y="1"/>
                      <a:pt x="1" y="1"/>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0" name="Freeform 1076"/>
              <p:cNvSpPr>
                <a:spLocks/>
              </p:cNvSpPr>
              <p:nvPr/>
            </p:nvSpPr>
            <p:spPr bwMode="auto">
              <a:xfrm>
                <a:off x="2513" y="2198"/>
                <a:ext cx="16" cy="8"/>
              </a:xfrm>
              <a:custGeom>
                <a:avLst/>
                <a:gdLst/>
                <a:ahLst/>
                <a:cxnLst>
                  <a:cxn ang="0">
                    <a:pos x="2" y="0"/>
                  </a:cxn>
                  <a:cxn ang="0">
                    <a:pos x="1" y="1"/>
                  </a:cxn>
                  <a:cxn ang="0">
                    <a:pos x="0" y="1"/>
                  </a:cxn>
                  <a:cxn ang="0">
                    <a:pos x="1" y="0"/>
                  </a:cxn>
                  <a:cxn ang="0">
                    <a:pos x="2" y="0"/>
                  </a:cxn>
                </a:cxnLst>
                <a:rect l="0" t="0" r="r" b="b"/>
                <a:pathLst>
                  <a:path w="2" h="1">
                    <a:moveTo>
                      <a:pt x="2" y="0"/>
                    </a:moveTo>
                    <a:cubicBezTo>
                      <a:pt x="2" y="1"/>
                      <a:pt x="2" y="1"/>
                      <a:pt x="1" y="1"/>
                    </a:cubicBezTo>
                    <a:cubicBezTo>
                      <a:pt x="1" y="1"/>
                      <a:pt x="1" y="1"/>
                      <a:pt x="0" y="1"/>
                    </a:cubicBezTo>
                    <a:lnTo>
                      <a:pt x="1" y="0"/>
                    </a:lnTo>
                    <a:cubicBezTo>
                      <a:pt x="1" y="0"/>
                      <a:pt x="2"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1" name="Freeform 1077"/>
              <p:cNvSpPr>
                <a:spLocks/>
              </p:cNvSpPr>
              <p:nvPr/>
            </p:nvSpPr>
            <p:spPr bwMode="auto">
              <a:xfrm>
                <a:off x="4399" y="2236"/>
                <a:ext cx="23" cy="23"/>
              </a:xfrm>
              <a:custGeom>
                <a:avLst/>
                <a:gdLst/>
                <a:ahLst/>
                <a:cxnLst>
                  <a:cxn ang="0">
                    <a:pos x="3" y="1"/>
                  </a:cxn>
                  <a:cxn ang="0">
                    <a:pos x="3" y="2"/>
                  </a:cxn>
                  <a:cxn ang="0">
                    <a:pos x="1" y="3"/>
                  </a:cxn>
                  <a:cxn ang="0">
                    <a:pos x="0" y="1"/>
                  </a:cxn>
                  <a:cxn ang="0">
                    <a:pos x="3" y="1"/>
                  </a:cxn>
                </a:cxnLst>
                <a:rect l="0" t="0" r="r" b="b"/>
                <a:pathLst>
                  <a:path w="3" h="3">
                    <a:moveTo>
                      <a:pt x="3" y="1"/>
                    </a:moveTo>
                    <a:cubicBezTo>
                      <a:pt x="3" y="1"/>
                      <a:pt x="3" y="2"/>
                      <a:pt x="3" y="2"/>
                    </a:cubicBezTo>
                    <a:cubicBezTo>
                      <a:pt x="2" y="3"/>
                      <a:pt x="1" y="3"/>
                      <a:pt x="1" y="3"/>
                    </a:cubicBezTo>
                    <a:cubicBezTo>
                      <a:pt x="0" y="2"/>
                      <a:pt x="0" y="2"/>
                      <a:pt x="0" y="1"/>
                    </a:cubicBezTo>
                    <a:cubicBezTo>
                      <a:pt x="1" y="1"/>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2" name="Freeform 1078"/>
              <p:cNvSpPr>
                <a:spLocks/>
              </p:cNvSpPr>
              <p:nvPr/>
            </p:nvSpPr>
            <p:spPr bwMode="auto">
              <a:xfrm>
                <a:off x="2286" y="2198"/>
                <a:ext cx="8" cy="1"/>
              </a:xfrm>
              <a:custGeom>
                <a:avLst/>
                <a:gdLst/>
                <a:ahLst/>
                <a:cxnLst>
                  <a:cxn ang="0">
                    <a:pos x="0" y="0"/>
                  </a:cxn>
                  <a:cxn ang="0">
                    <a:pos x="1" y="0"/>
                  </a:cxn>
                  <a:cxn ang="0">
                    <a:pos x="0" y="0"/>
                  </a:cxn>
                </a:cxnLst>
                <a:rect l="0" t="0" r="r" b="b"/>
                <a:pathLst>
                  <a:path w="1">
                    <a:moveTo>
                      <a:pt x="0" y="0"/>
                    </a:moveTo>
                    <a:lnTo>
                      <a:pt x="1" y="0"/>
                    </a:lnTo>
                    <a:lnTo>
                      <a:pt x="0" y="0"/>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3" name="Freeform 1079"/>
              <p:cNvSpPr>
                <a:spLocks/>
              </p:cNvSpPr>
              <p:nvPr/>
            </p:nvSpPr>
            <p:spPr bwMode="auto">
              <a:xfrm>
                <a:off x="2474" y="2206"/>
                <a:ext cx="23" cy="15"/>
              </a:xfrm>
              <a:custGeom>
                <a:avLst/>
                <a:gdLst/>
                <a:ahLst/>
                <a:cxnLst>
                  <a:cxn ang="0">
                    <a:pos x="3" y="1"/>
                  </a:cxn>
                  <a:cxn ang="0">
                    <a:pos x="0" y="2"/>
                  </a:cxn>
                  <a:cxn ang="0">
                    <a:pos x="0" y="0"/>
                  </a:cxn>
                  <a:cxn ang="0">
                    <a:pos x="3" y="1"/>
                  </a:cxn>
                </a:cxnLst>
                <a:rect l="0" t="0" r="r" b="b"/>
                <a:pathLst>
                  <a:path w="3" h="2">
                    <a:moveTo>
                      <a:pt x="3" y="1"/>
                    </a:moveTo>
                    <a:cubicBezTo>
                      <a:pt x="2" y="2"/>
                      <a:pt x="1" y="2"/>
                      <a:pt x="0" y="2"/>
                    </a:cubicBezTo>
                    <a:cubicBezTo>
                      <a:pt x="0" y="2"/>
                      <a:pt x="0" y="1"/>
                      <a:pt x="0" y="0"/>
                    </a:cubicBez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4" name="Freeform 1080"/>
              <p:cNvSpPr>
                <a:spLocks/>
              </p:cNvSpPr>
              <p:nvPr/>
            </p:nvSpPr>
            <p:spPr bwMode="auto">
              <a:xfrm>
                <a:off x="2255" y="2198"/>
                <a:ext cx="23" cy="30"/>
              </a:xfrm>
              <a:custGeom>
                <a:avLst/>
                <a:gdLst/>
                <a:ahLst/>
                <a:cxnLst>
                  <a:cxn ang="0">
                    <a:pos x="3" y="1"/>
                  </a:cxn>
                  <a:cxn ang="0">
                    <a:pos x="2" y="3"/>
                  </a:cxn>
                  <a:cxn ang="0">
                    <a:pos x="1" y="3"/>
                  </a:cxn>
                  <a:cxn ang="0">
                    <a:pos x="2" y="1"/>
                  </a:cxn>
                  <a:cxn ang="0">
                    <a:pos x="3" y="1"/>
                  </a:cxn>
                </a:cxnLst>
                <a:rect l="0" t="0" r="r" b="b"/>
                <a:pathLst>
                  <a:path w="3" h="4">
                    <a:moveTo>
                      <a:pt x="3" y="1"/>
                    </a:moveTo>
                    <a:cubicBezTo>
                      <a:pt x="3" y="2"/>
                      <a:pt x="3" y="3"/>
                      <a:pt x="2" y="3"/>
                    </a:cubicBezTo>
                    <a:cubicBezTo>
                      <a:pt x="1" y="4"/>
                      <a:pt x="1" y="3"/>
                      <a:pt x="1" y="3"/>
                    </a:cubicBezTo>
                    <a:cubicBezTo>
                      <a:pt x="0" y="2"/>
                      <a:pt x="1" y="1"/>
                      <a:pt x="2" y="1"/>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5" name="Freeform 1081"/>
              <p:cNvSpPr>
                <a:spLocks/>
              </p:cNvSpPr>
              <p:nvPr/>
            </p:nvSpPr>
            <p:spPr bwMode="auto">
              <a:xfrm>
                <a:off x="3225" y="2228"/>
                <a:ext cx="31" cy="23"/>
              </a:xfrm>
              <a:custGeom>
                <a:avLst/>
                <a:gdLst/>
                <a:ahLst/>
                <a:cxnLst>
                  <a:cxn ang="0">
                    <a:pos x="3" y="1"/>
                  </a:cxn>
                  <a:cxn ang="0">
                    <a:pos x="3" y="2"/>
                  </a:cxn>
                  <a:cxn ang="0">
                    <a:pos x="0" y="1"/>
                  </a:cxn>
                  <a:cxn ang="0">
                    <a:pos x="2" y="0"/>
                  </a:cxn>
                  <a:cxn ang="0">
                    <a:pos x="3" y="1"/>
                  </a:cxn>
                </a:cxnLst>
                <a:rect l="0" t="0" r="r" b="b"/>
                <a:pathLst>
                  <a:path w="4" h="3">
                    <a:moveTo>
                      <a:pt x="3" y="1"/>
                    </a:moveTo>
                    <a:cubicBezTo>
                      <a:pt x="4" y="1"/>
                      <a:pt x="3" y="2"/>
                      <a:pt x="3" y="2"/>
                    </a:cubicBezTo>
                    <a:cubicBezTo>
                      <a:pt x="2" y="3"/>
                      <a:pt x="1" y="2"/>
                      <a:pt x="0" y="1"/>
                    </a:cubicBezTo>
                    <a:cubicBezTo>
                      <a:pt x="0" y="1"/>
                      <a:pt x="1" y="0"/>
                      <a:pt x="2"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6" name="Freeform 1082"/>
              <p:cNvSpPr>
                <a:spLocks/>
              </p:cNvSpPr>
              <p:nvPr/>
            </p:nvSpPr>
            <p:spPr bwMode="auto">
              <a:xfrm>
                <a:off x="3264" y="2221"/>
                <a:ext cx="31" cy="38"/>
              </a:xfrm>
              <a:custGeom>
                <a:avLst/>
                <a:gdLst/>
                <a:ahLst/>
                <a:cxnLst>
                  <a:cxn ang="0">
                    <a:pos x="4" y="2"/>
                  </a:cxn>
                  <a:cxn ang="0">
                    <a:pos x="4" y="4"/>
                  </a:cxn>
                  <a:cxn ang="0">
                    <a:pos x="1" y="4"/>
                  </a:cxn>
                  <a:cxn ang="0">
                    <a:pos x="2" y="1"/>
                  </a:cxn>
                  <a:cxn ang="0">
                    <a:pos x="4" y="2"/>
                  </a:cxn>
                </a:cxnLst>
                <a:rect l="0" t="0" r="r" b="b"/>
                <a:pathLst>
                  <a:path w="4" h="5">
                    <a:moveTo>
                      <a:pt x="4" y="2"/>
                    </a:moveTo>
                    <a:cubicBezTo>
                      <a:pt x="4" y="3"/>
                      <a:pt x="4" y="3"/>
                      <a:pt x="4" y="4"/>
                    </a:cubicBezTo>
                    <a:cubicBezTo>
                      <a:pt x="3" y="4"/>
                      <a:pt x="2" y="5"/>
                      <a:pt x="1" y="4"/>
                    </a:cubicBezTo>
                    <a:cubicBezTo>
                      <a:pt x="0" y="3"/>
                      <a:pt x="1" y="2"/>
                      <a:pt x="2" y="1"/>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7" name="Freeform 1083"/>
              <p:cNvSpPr>
                <a:spLocks/>
              </p:cNvSpPr>
              <p:nvPr/>
            </p:nvSpPr>
            <p:spPr bwMode="auto">
              <a:xfrm>
                <a:off x="2505" y="2213"/>
                <a:ext cx="16" cy="8"/>
              </a:xfrm>
              <a:custGeom>
                <a:avLst/>
                <a:gdLst/>
                <a:ahLst/>
                <a:cxnLst>
                  <a:cxn ang="0">
                    <a:pos x="2" y="0"/>
                  </a:cxn>
                  <a:cxn ang="0">
                    <a:pos x="1" y="1"/>
                  </a:cxn>
                  <a:cxn ang="0">
                    <a:pos x="0" y="1"/>
                  </a:cxn>
                  <a:cxn ang="0">
                    <a:pos x="2" y="0"/>
                  </a:cxn>
                </a:cxnLst>
                <a:rect l="0" t="0" r="r" b="b"/>
                <a:pathLst>
                  <a:path w="2" h="1">
                    <a:moveTo>
                      <a:pt x="2" y="0"/>
                    </a:moveTo>
                    <a:cubicBezTo>
                      <a:pt x="2" y="1"/>
                      <a:pt x="1" y="1"/>
                      <a:pt x="1" y="1"/>
                    </a:cubicBezTo>
                    <a:cubicBezTo>
                      <a:pt x="1" y="1"/>
                      <a:pt x="0" y="1"/>
                      <a:pt x="0" y="1"/>
                    </a:cubicBezTo>
                    <a:cubicBezTo>
                      <a:pt x="0"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8" name="Freeform 1084"/>
              <p:cNvSpPr>
                <a:spLocks/>
              </p:cNvSpPr>
              <p:nvPr/>
            </p:nvSpPr>
            <p:spPr bwMode="auto">
              <a:xfrm>
                <a:off x="3515" y="2266"/>
                <a:ext cx="23" cy="31"/>
              </a:xfrm>
              <a:custGeom>
                <a:avLst/>
                <a:gdLst/>
                <a:ahLst/>
                <a:cxnLst>
                  <a:cxn ang="0">
                    <a:pos x="3" y="2"/>
                  </a:cxn>
                  <a:cxn ang="0">
                    <a:pos x="2" y="4"/>
                  </a:cxn>
                  <a:cxn ang="0">
                    <a:pos x="0" y="3"/>
                  </a:cxn>
                  <a:cxn ang="0">
                    <a:pos x="1" y="0"/>
                  </a:cxn>
                  <a:cxn ang="0">
                    <a:pos x="3" y="2"/>
                  </a:cxn>
                </a:cxnLst>
                <a:rect l="0" t="0" r="r" b="b"/>
                <a:pathLst>
                  <a:path w="3" h="4">
                    <a:moveTo>
                      <a:pt x="3" y="2"/>
                    </a:moveTo>
                    <a:cubicBezTo>
                      <a:pt x="3" y="3"/>
                      <a:pt x="2" y="3"/>
                      <a:pt x="2" y="4"/>
                    </a:cubicBezTo>
                    <a:cubicBezTo>
                      <a:pt x="1" y="4"/>
                      <a:pt x="0" y="3"/>
                      <a:pt x="0" y="3"/>
                    </a:cubicBezTo>
                    <a:cubicBezTo>
                      <a:pt x="0" y="2"/>
                      <a:pt x="0" y="1"/>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09" name="Freeform 1085"/>
              <p:cNvSpPr>
                <a:spLocks/>
              </p:cNvSpPr>
              <p:nvPr/>
            </p:nvSpPr>
            <p:spPr bwMode="auto">
              <a:xfrm>
                <a:off x="2873" y="2228"/>
                <a:ext cx="31" cy="31"/>
              </a:xfrm>
              <a:custGeom>
                <a:avLst/>
                <a:gdLst/>
                <a:ahLst/>
                <a:cxnLst>
                  <a:cxn ang="0">
                    <a:pos x="4" y="2"/>
                  </a:cxn>
                  <a:cxn ang="0">
                    <a:pos x="3" y="4"/>
                  </a:cxn>
                  <a:cxn ang="0">
                    <a:pos x="0" y="2"/>
                  </a:cxn>
                  <a:cxn ang="0">
                    <a:pos x="1" y="0"/>
                  </a:cxn>
                  <a:cxn ang="0">
                    <a:pos x="4" y="2"/>
                  </a:cxn>
                </a:cxnLst>
                <a:rect l="0" t="0" r="r" b="b"/>
                <a:pathLst>
                  <a:path w="4" h="4">
                    <a:moveTo>
                      <a:pt x="4" y="2"/>
                    </a:moveTo>
                    <a:cubicBezTo>
                      <a:pt x="3" y="2"/>
                      <a:pt x="4" y="3"/>
                      <a:pt x="3" y="4"/>
                    </a:cubicBezTo>
                    <a:cubicBezTo>
                      <a:pt x="2" y="4"/>
                      <a:pt x="1" y="3"/>
                      <a:pt x="0" y="2"/>
                    </a:cubicBezTo>
                    <a:cubicBezTo>
                      <a:pt x="0" y="1"/>
                      <a:pt x="0" y="0"/>
                      <a:pt x="1" y="0"/>
                    </a:cubicBezTo>
                    <a:cubicBezTo>
                      <a:pt x="2" y="1"/>
                      <a:pt x="3"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0" name="Freeform 1086"/>
              <p:cNvSpPr>
                <a:spLocks/>
              </p:cNvSpPr>
              <p:nvPr/>
            </p:nvSpPr>
            <p:spPr bwMode="auto">
              <a:xfrm>
                <a:off x="3561" y="2281"/>
                <a:ext cx="24" cy="16"/>
              </a:xfrm>
              <a:custGeom>
                <a:avLst/>
                <a:gdLst/>
                <a:ahLst/>
                <a:cxnLst>
                  <a:cxn ang="0">
                    <a:pos x="3" y="1"/>
                  </a:cxn>
                  <a:cxn ang="0">
                    <a:pos x="2" y="2"/>
                  </a:cxn>
                  <a:cxn ang="0">
                    <a:pos x="1" y="1"/>
                  </a:cxn>
                  <a:cxn ang="0">
                    <a:pos x="2" y="0"/>
                  </a:cxn>
                  <a:cxn ang="0">
                    <a:pos x="3" y="1"/>
                  </a:cxn>
                </a:cxnLst>
                <a:rect l="0" t="0" r="r" b="b"/>
                <a:pathLst>
                  <a:path w="3" h="2">
                    <a:moveTo>
                      <a:pt x="3" y="1"/>
                    </a:moveTo>
                    <a:cubicBezTo>
                      <a:pt x="3" y="2"/>
                      <a:pt x="3" y="2"/>
                      <a:pt x="2" y="2"/>
                    </a:cubicBezTo>
                    <a:cubicBezTo>
                      <a:pt x="1" y="2"/>
                      <a:pt x="1" y="2"/>
                      <a:pt x="1" y="1"/>
                    </a:cubicBezTo>
                    <a:cubicBezTo>
                      <a:pt x="0" y="0"/>
                      <a:pt x="1" y="0"/>
                      <a:pt x="2" y="0"/>
                    </a:cubicBezTo>
                    <a:cubicBezTo>
                      <a:pt x="3"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1" name="Freeform 1087"/>
              <p:cNvSpPr>
                <a:spLocks/>
              </p:cNvSpPr>
              <p:nvPr/>
            </p:nvSpPr>
            <p:spPr bwMode="auto">
              <a:xfrm>
                <a:off x="2474" y="2228"/>
                <a:ext cx="23" cy="16"/>
              </a:xfrm>
              <a:custGeom>
                <a:avLst/>
                <a:gdLst/>
                <a:ahLst/>
                <a:cxnLst>
                  <a:cxn ang="0">
                    <a:pos x="3" y="1"/>
                  </a:cxn>
                  <a:cxn ang="0">
                    <a:pos x="2" y="2"/>
                  </a:cxn>
                  <a:cxn ang="0">
                    <a:pos x="0" y="1"/>
                  </a:cxn>
                  <a:cxn ang="0">
                    <a:pos x="1" y="0"/>
                  </a:cxn>
                  <a:cxn ang="0">
                    <a:pos x="3" y="1"/>
                  </a:cxn>
                </a:cxnLst>
                <a:rect l="0" t="0" r="r" b="b"/>
                <a:pathLst>
                  <a:path w="3" h="2">
                    <a:moveTo>
                      <a:pt x="3" y="1"/>
                    </a:moveTo>
                    <a:cubicBezTo>
                      <a:pt x="3" y="2"/>
                      <a:pt x="2" y="2"/>
                      <a:pt x="2" y="2"/>
                    </a:cubicBezTo>
                    <a:cubicBezTo>
                      <a:pt x="1" y="2"/>
                      <a:pt x="1" y="2"/>
                      <a:pt x="0" y="1"/>
                    </a:cubicBezTo>
                    <a:cubicBezTo>
                      <a:pt x="0" y="1"/>
                      <a:pt x="1" y="0"/>
                      <a:pt x="1"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2" name="Freeform 1088"/>
              <p:cNvSpPr>
                <a:spLocks/>
              </p:cNvSpPr>
              <p:nvPr/>
            </p:nvSpPr>
            <p:spPr bwMode="auto">
              <a:xfrm>
                <a:off x="4469" y="2281"/>
                <a:ext cx="47" cy="38"/>
              </a:xfrm>
              <a:custGeom>
                <a:avLst/>
                <a:gdLst/>
                <a:ahLst/>
                <a:cxnLst>
                  <a:cxn ang="0">
                    <a:pos x="5" y="1"/>
                  </a:cxn>
                  <a:cxn ang="0">
                    <a:pos x="5" y="3"/>
                  </a:cxn>
                  <a:cxn ang="0">
                    <a:pos x="2" y="4"/>
                  </a:cxn>
                  <a:cxn ang="0">
                    <a:pos x="1" y="1"/>
                  </a:cxn>
                  <a:cxn ang="0">
                    <a:pos x="3" y="0"/>
                  </a:cxn>
                  <a:cxn ang="0">
                    <a:pos x="5" y="1"/>
                  </a:cxn>
                </a:cxnLst>
                <a:rect l="0" t="0" r="r" b="b"/>
                <a:pathLst>
                  <a:path w="6" h="5">
                    <a:moveTo>
                      <a:pt x="5" y="1"/>
                    </a:moveTo>
                    <a:cubicBezTo>
                      <a:pt x="6" y="2"/>
                      <a:pt x="6" y="3"/>
                      <a:pt x="5" y="3"/>
                    </a:cubicBezTo>
                    <a:cubicBezTo>
                      <a:pt x="5" y="4"/>
                      <a:pt x="3" y="5"/>
                      <a:pt x="2" y="4"/>
                    </a:cubicBezTo>
                    <a:cubicBezTo>
                      <a:pt x="1" y="4"/>
                      <a:pt x="0" y="2"/>
                      <a:pt x="1" y="1"/>
                    </a:cubicBezTo>
                    <a:cubicBezTo>
                      <a:pt x="1" y="0"/>
                      <a:pt x="2" y="0"/>
                      <a:pt x="3" y="0"/>
                    </a:cubicBezTo>
                    <a:cubicBezTo>
                      <a:pt x="4" y="0"/>
                      <a:pt x="5" y="1"/>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3" name="Freeform 1089"/>
              <p:cNvSpPr>
                <a:spLocks/>
              </p:cNvSpPr>
              <p:nvPr/>
            </p:nvSpPr>
            <p:spPr bwMode="auto">
              <a:xfrm>
                <a:off x="2716" y="2244"/>
                <a:ext cx="16" cy="22"/>
              </a:xfrm>
              <a:custGeom>
                <a:avLst/>
                <a:gdLst/>
                <a:ahLst/>
                <a:cxnLst>
                  <a:cxn ang="0">
                    <a:pos x="2" y="1"/>
                  </a:cxn>
                  <a:cxn ang="0">
                    <a:pos x="1" y="3"/>
                  </a:cxn>
                  <a:cxn ang="0">
                    <a:pos x="0" y="1"/>
                  </a:cxn>
                  <a:cxn ang="0">
                    <a:pos x="1" y="0"/>
                  </a:cxn>
                  <a:cxn ang="0">
                    <a:pos x="2" y="1"/>
                  </a:cxn>
                </a:cxnLst>
                <a:rect l="0" t="0" r="r" b="b"/>
                <a:pathLst>
                  <a:path w="2" h="3">
                    <a:moveTo>
                      <a:pt x="2" y="1"/>
                    </a:moveTo>
                    <a:cubicBezTo>
                      <a:pt x="2" y="1"/>
                      <a:pt x="2" y="2"/>
                      <a:pt x="1" y="3"/>
                    </a:cubicBezTo>
                    <a:cubicBezTo>
                      <a:pt x="0" y="3"/>
                      <a:pt x="0" y="2"/>
                      <a:pt x="0" y="1"/>
                    </a:cubicBezTo>
                    <a:cubicBezTo>
                      <a:pt x="0" y="1"/>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4" name="Freeform 1090"/>
              <p:cNvSpPr>
                <a:spLocks/>
              </p:cNvSpPr>
              <p:nvPr/>
            </p:nvSpPr>
            <p:spPr bwMode="auto">
              <a:xfrm>
                <a:off x="4359" y="2281"/>
                <a:ext cx="24" cy="23"/>
              </a:xfrm>
              <a:custGeom>
                <a:avLst/>
                <a:gdLst/>
                <a:ahLst/>
                <a:cxnLst>
                  <a:cxn ang="0">
                    <a:pos x="3" y="1"/>
                  </a:cxn>
                  <a:cxn ang="0">
                    <a:pos x="2" y="3"/>
                  </a:cxn>
                  <a:cxn ang="0">
                    <a:pos x="0" y="2"/>
                  </a:cxn>
                  <a:cxn ang="0">
                    <a:pos x="2" y="0"/>
                  </a:cxn>
                  <a:cxn ang="0">
                    <a:pos x="3" y="1"/>
                  </a:cxn>
                </a:cxnLst>
                <a:rect l="0" t="0" r="r" b="b"/>
                <a:pathLst>
                  <a:path w="3" h="3">
                    <a:moveTo>
                      <a:pt x="3" y="1"/>
                    </a:moveTo>
                    <a:cubicBezTo>
                      <a:pt x="3" y="1"/>
                      <a:pt x="3" y="2"/>
                      <a:pt x="2" y="3"/>
                    </a:cubicBezTo>
                    <a:cubicBezTo>
                      <a:pt x="2" y="3"/>
                      <a:pt x="1" y="2"/>
                      <a:pt x="0" y="2"/>
                    </a:cubicBezTo>
                    <a:cubicBezTo>
                      <a:pt x="1" y="1"/>
                      <a:pt x="1" y="0"/>
                      <a:pt x="2"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5" name="Freeform 1091"/>
              <p:cNvSpPr>
                <a:spLocks/>
              </p:cNvSpPr>
              <p:nvPr/>
            </p:nvSpPr>
            <p:spPr bwMode="auto">
              <a:xfrm>
                <a:off x="2920" y="2259"/>
                <a:ext cx="39" cy="30"/>
              </a:xfrm>
              <a:custGeom>
                <a:avLst/>
                <a:gdLst/>
                <a:ahLst/>
                <a:cxnLst>
                  <a:cxn ang="0">
                    <a:pos x="4" y="1"/>
                  </a:cxn>
                  <a:cxn ang="0">
                    <a:pos x="3" y="4"/>
                  </a:cxn>
                  <a:cxn ang="0">
                    <a:pos x="0" y="1"/>
                  </a:cxn>
                  <a:cxn ang="0">
                    <a:pos x="3" y="0"/>
                  </a:cxn>
                  <a:cxn ang="0">
                    <a:pos x="4" y="1"/>
                  </a:cxn>
                </a:cxnLst>
                <a:rect l="0" t="0" r="r" b="b"/>
                <a:pathLst>
                  <a:path w="5" h="4">
                    <a:moveTo>
                      <a:pt x="4" y="1"/>
                    </a:moveTo>
                    <a:cubicBezTo>
                      <a:pt x="5" y="2"/>
                      <a:pt x="4" y="3"/>
                      <a:pt x="3" y="4"/>
                    </a:cubicBezTo>
                    <a:cubicBezTo>
                      <a:pt x="2" y="3"/>
                      <a:pt x="0" y="3"/>
                      <a:pt x="0" y="1"/>
                    </a:cubicBezTo>
                    <a:cubicBezTo>
                      <a:pt x="1" y="1"/>
                      <a:pt x="2" y="0"/>
                      <a:pt x="3"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6" name="Freeform 1092"/>
              <p:cNvSpPr>
                <a:spLocks/>
              </p:cNvSpPr>
              <p:nvPr/>
            </p:nvSpPr>
            <p:spPr bwMode="auto">
              <a:xfrm>
                <a:off x="3162" y="2259"/>
                <a:ext cx="47" cy="45"/>
              </a:xfrm>
              <a:custGeom>
                <a:avLst/>
                <a:gdLst/>
                <a:ahLst/>
                <a:cxnLst>
                  <a:cxn ang="0">
                    <a:pos x="6" y="2"/>
                  </a:cxn>
                  <a:cxn ang="0">
                    <a:pos x="4" y="6"/>
                  </a:cxn>
                  <a:cxn ang="0">
                    <a:pos x="1" y="4"/>
                  </a:cxn>
                  <a:cxn ang="0">
                    <a:pos x="1" y="1"/>
                  </a:cxn>
                  <a:cxn ang="0">
                    <a:pos x="6" y="2"/>
                  </a:cxn>
                </a:cxnLst>
                <a:rect l="0" t="0" r="r" b="b"/>
                <a:pathLst>
                  <a:path w="6" h="6">
                    <a:moveTo>
                      <a:pt x="6" y="2"/>
                    </a:moveTo>
                    <a:cubicBezTo>
                      <a:pt x="6" y="4"/>
                      <a:pt x="5" y="5"/>
                      <a:pt x="4" y="6"/>
                    </a:cubicBezTo>
                    <a:cubicBezTo>
                      <a:pt x="2" y="6"/>
                      <a:pt x="2" y="5"/>
                      <a:pt x="1" y="4"/>
                    </a:cubicBezTo>
                    <a:cubicBezTo>
                      <a:pt x="1" y="3"/>
                      <a:pt x="0" y="2"/>
                      <a:pt x="1" y="1"/>
                    </a:cubicBezTo>
                    <a:cubicBezTo>
                      <a:pt x="3" y="0"/>
                      <a:pt x="5"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7" name="Freeform 1093"/>
              <p:cNvSpPr>
                <a:spLocks/>
              </p:cNvSpPr>
              <p:nvPr/>
            </p:nvSpPr>
            <p:spPr bwMode="auto">
              <a:xfrm>
                <a:off x="3272" y="2266"/>
                <a:ext cx="47" cy="38"/>
              </a:xfrm>
              <a:custGeom>
                <a:avLst/>
                <a:gdLst/>
                <a:ahLst/>
                <a:cxnLst>
                  <a:cxn ang="0">
                    <a:pos x="6" y="2"/>
                  </a:cxn>
                  <a:cxn ang="0">
                    <a:pos x="4" y="5"/>
                  </a:cxn>
                  <a:cxn ang="0">
                    <a:pos x="0" y="3"/>
                  </a:cxn>
                  <a:cxn ang="0">
                    <a:pos x="3" y="0"/>
                  </a:cxn>
                  <a:cxn ang="0">
                    <a:pos x="6" y="2"/>
                  </a:cxn>
                </a:cxnLst>
                <a:rect l="0" t="0" r="r" b="b"/>
                <a:pathLst>
                  <a:path w="6" h="5">
                    <a:moveTo>
                      <a:pt x="6" y="2"/>
                    </a:moveTo>
                    <a:cubicBezTo>
                      <a:pt x="6" y="3"/>
                      <a:pt x="5" y="4"/>
                      <a:pt x="4" y="5"/>
                    </a:cubicBezTo>
                    <a:cubicBezTo>
                      <a:pt x="3" y="5"/>
                      <a:pt x="1" y="5"/>
                      <a:pt x="0" y="3"/>
                    </a:cubicBezTo>
                    <a:cubicBezTo>
                      <a:pt x="1" y="2"/>
                      <a:pt x="1" y="0"/>
                      <a:pt x="3" y="0"/>
                    </a:cubicBezTo>
                    <a:cubicBezTo>
                      <a:pt x="4" y="0"/>
                      <a:pt x="5"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8" name="Freeform 1094"/>
              <p:cNvSpPr>
                <a:spLocks/>
              </p:cNvSpPr>
              <p:nvPr/>
            </p:nvSpPr>
            <p:spPr bwMode="auto">
              <a:xfrm>
                <a:off x="3100" y="2266"/>
                <a:ext cx="23" cy="15"/>
              </a:xfrm>
              <a:custGeom>
                <a:avLst/>
                <a:gdLst/>
                <a:ahLst/>
                <a:cxnLst>
                  <a:cxn ang="0">
                    <a:pos x="3" y="1"/>
                  </a:cxn>
                  <a:cxn ang="0">
                    <a:pos x="2" y="2"/>
                  </a:cxn>
                  <a:cxn ang="0">
                    <a:pos x="0" y="2"/>
                  </a:cxn>
                  <a:cxn ang="0">
                    <a:pos x="1" y="0"/>
                  </a:cxn>
                  <a:cxn ang="0">
                    <a:pos x="3" y="1"/>
                  </a:cxn>
                </a:cxnLst>
                <a:rect l="0" t="0" r="r" b="b"/>
                <a:pathLst>
                  <a:path w="3" h="2">
                    <a:moveTo>
                      <a:pt x="3" y="1"/>
                    </a:moveTo>
                    <a:cubicBezTo>
                      <a:pt x="3" y="2"/>
                      <a:pt x="3" y="2"/>
                      <a:pt x="2" y="2"/>
                    </a:cubicBezTo>
                    <a:cubicBezTo>
                      <a:pt x="1" y="2"/>
                      <a:pt x="1" y="2"/>
                      <a:pt x="0" y="2"/>
                    </a:cubicBezTo>
                    <a:cubicBezTo>
                      <a:pt x="0" y="1"/>
                      <a:pt x="1"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19" name="Freeform 1095"/>
              <p:cNvSpPr>
                <a:spLocks/>
              </p:cNvSpPr>
              <p:nvPr/>
            </p:nvSpPr>
            <p:spPr bwMode="auto">
              <a:xfrm>
                <a:off x="4759" y="2304"/>
                <a:ext cx="39" cy="38"/>
              </a:xfrm>
              <a:custGeom>
                <a:avLst/>
                <a:gdLst/>
                <a:ahLst/>
                <a:cxnLst>
                  <a:cxn ang="0">
                    <a:pos x="4" y="1"/>
                  </a:cxn>
                  <a:cxn ang="0">
                    <a:pos x="5" y="4"/>
                  </a:cxn>
                  <a:cxn ang="0">
                    <a:pos x="3" y="5"/>
                  </a:cxn>
                  <a:cxn ang="0">
                    <a:pos x="0" y="3"/>
                  </a:cxn>
                  <a:cxn ang="0">
                    <a:pos x="2" y="0"/>
                  </a:cxn>
                  <a:cxn ang="0">
                    <a:pos x="4" y="1"/>
                  </a:cxn>
                </a:cxnLst>
                <a:rect l="0" t="0" r="r" b="b"/>
                <a:pathLst>
                  <a:path w="5" h="5">
                    <a:moveTo>
                      <a:pt x="4" y="1"/>
                    </a:moveTo>
                    <a:cubicBezTo>
                      <a:pt x="5" y="2"/>
                      <a:pt x="5" y="3"/>
                      <a:pt x="5" y="4"/>
                    </a:cubicBezTo>
                    <a:cubicBezTo>
                      <a:pt x="5" y="5"/>
                      <a:pt x="4" y="5"/>
                      <a:pt x="3" y="5"/>
                    </a:cubicBezTo>
                    <a:cubicBezTo>
                      <a:pt x="2" y="5"/>
                      <a:pt x="0" y="4"/>
                      <a:pt x="0" y="3"/>
                    </a:cubicBezTo>
                    <a:cubicBezTo>
                      <a:pt x="0" y="2"/>
                      <a:pt x="0" y="0"/>
                      <a:pt x="2" y="0"/>
                    </a:cubicBezTo>
                    <a:cubicBezTo>
                      <a:pt x="3"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0" name="Freeform 1096"/>
              <p:cNvSpPr>
                <a:spLocks/>
              </p:cNvSpPr>
              <p:nvPr/>
            </p:nvSpPr>
            <p:spPr bwMode="auto">
              <a:xfrm>
                <a:off x="2599" y="2259"/>
                <a:ext cx="31" cy="22"/>
              </a:xfrm>
              <a:custGeom>
                <a:avLst/>
                <a:gdLst/>
                <a:ahLst/>
                <a:cxnLst>
                  <a:cxn ang="0">
                    <a:pos x="4" y="2"/>
                  </a:cxn>
                  <a:cxn ang="0">
                    <a:pos x="2" y="2"/>
                  </a:cxn>
                  <a:cxn ang="0">
                    <a:pos x="1" y="0"/>
                  </a:cxn>
                  <a:cxn ang="0">
                    <a:pos x="4" y="2"/>
                  </a:cxn>
                </a:cxnLst>
                <a:rect l="0" t="0" r="r" b="b"/>
                <a:pathLst>
                  <a:path w="4" h="3">
                    <a:moveTo>
                      <a:pt x="4" y="2"/>
                    </a:moveTo>
                    <a:cubicBezTo>
                      <a:pt x="3" y="3"/>
                      <a:pt x="2" y="3"/>
                      <a:pt x="2" y="2"/>
                    </a:cubicBezTo>
                    <a:cubicBezTo>
                      <a:pt x="1" y="2"/>
                      <a:pt x="0" y="1"/>
                      <a:pt x="1" y="0"/>
                    </a:cubicBezTo>
                    <a:cubicBezTo>
                      <a:pt x="2" y="0"/>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1" name="Freeform 1097"/>
              <p:cNvSpPr>
                <a:spLocks/>
              </p:cNvSpPr>
              <p:nvPr/>
            </p:nvSpPr>
            <p:spPr bwMode="auto">
              <a:xfrm>
                <a:off x="3225" y="2274"/>
                <a:ext cx="31" cy="30"/>
              </a:xfrm>
              <a:custGeom>
                <a:avLst/>
                <a:gdLst/>
                <a:ahLst/>
                <a:cxnLst>
                  <a:cxn ang="0">
                    <a:pos x="4" y="2"/>
                  </a:cxn>
                  <a:cxn ang="0">
                    <a:pos x="3" y="3"/>
                  </a:cxn>
                  <a:cxn ang="0">
                    <a:pos x="0" y="2"/>
                  </a:cxn>
                  <a:cxn ang="0">
                    <a:pos x="2" y="0"/>
                  </a:cxn>
                  <a:cxn ang="0">
                    <a:pos x="4" y="2"/>
                  </a:cxn>
                </a:cxnLst>
                <a:rect l="0" t="0" r="r" b="b"/>
                <a:pathLst>
                  <a:path w="4" h="4">
                    <a:moveTo>
                      <a:pt x="4" y="2"/>
                    </a:moveTo>
                    <a:cubicBezTo>
                      <a:pt x="4" y="2"/>
                      <a:pt x="4" y="3"/>
                      <a:pt x="3" y="3"/>
                    </a:cubicBezTo>
                    <a:cubicBezTo>
                      <a:pt x="2" y="3"/>
                      <a:pt x="1" y="4"/>
                      <a:pt x="0" y="2"/>
                    </a:cubicBezTo>
                    <a:cubicBezTo>
                      <a:pt x="0" y="1"/>
                      <a:pt x="2" y="1"/>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2" name="Freeform 1098"/>
              <p:cNvSpPr>
                <a:spLocks/>
              </p:cNvSpPr>
              <p:nvPr/>
            </p:nvSpPr>
            <p:spPr bwMode="auto">
              <a:xfrm>
                <a:off x="4907" y="2312"/>
                <a:ext cx="47" cy="38"/>
              </a:xfrm>
              <a:custGeom>
                <a:avLst/>
                <a:gdLst/>
                <a:ahLst/>
                <a:cxnLst>
                  <a:cxn ang="0">
                    <a:pos x="5" y="1"/>
                  </a:cxn>
                  <a:cxn ang="0">
                    <a:pos x="5" y="4"/>
                  </a:cxn>
                  <a:cxn ang="0">
                    <a:pos x="2" y="5"/>
                  </a:cxn>
                  <a:cxn ang="0">
                    <a:pos x="1" y="2"/>
                  </a:cxn>
                  <a:cxn ang="0">
                    <a:pos x="3" y="0"/>
                  </a:cxn>
                  <a:cxn ang="0">
                    <a:pos x="5" y="1"/>
                  </a:cxn>
                </a:cxnLst>
                <a:rect l="0" t="0" r="r" b="b"/>
                <a:pathLst>
                  <a:path w="6" h="5">
                    <a:moveTo>
                      <a:pt x="5" y="1"/>
                    </a:moveTo>
                    <a:cubicBezTo>
                      <a:pt x="6" y="2"/>
                      <a:pt x="5" y="3"/>
                      <a:pt x="5" y="4"/>
                    </a:cubicBezTo>
                    <a:cubicBezTo>
                      <a:pt x="4" y="5"/>
                      <a:pt x="3" y="5"/>
                      <a:pt x="2" y="5"/>
                    </a:cubicBezTo>
                    <a:cubicBezTo>
                      <a:pt x="1" y="4"/>
                      <a:pt x="0" y="3"/>
                      <a:pt x="1" y="2"/>
                    </a:cubicBezTo>
                    <a:cubicBezTo>
                      <a:pt x="1" y="1"/>
                      <a:pt x="2" y="1"/>
                      <a:pt x="3" y="0"/>
                    </a:cubicBezTo>
                    <a:cubicBezTo>
                      <a:pt x="4" y="0"/>
                      <a:pt x="4" y="1"/>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3" name="Freeform 1099"/>
              <p:cNvSpPr>
                <a:spLocks/>
              </p:cNvSpPr>
              <p:nvPr/>
            </p:nvSpPr>
            <p:spPr bwMode="auto">
              <a:xfrm>
                <a:off x="2842" y="2266"/>
                <a:ext cx="31" cy="31"/>
              </a:xfrm>
              <a:custGeom>
                <a:avLst/>
                <a:gdLst/>
                <a:ahLst/>
                <a:cxnLst>
                  <a:cxn ang="0">
                    <a:pos x="4" y="3"/>
                  </a:cxn>
                  <a:cxn ang="0">
                    <a:pos x="3" y="4"/>
                  </a:cxn>
                  <a:cxn ang="0">
                    <a:pos x="0" y="3"/>
                  </a:cxn>
                  <a:cxn ang="0">
                    <a:pos x="4" y="3"/>
                  </a:cxn>
                </a:cxnLst>
                <a:rect l="0" t="0" r="r" b="b"/>
                <a:pathLst>
                  <a:path w="4" h="4">
                    <a:moveTo>
                      <a:pt x="4" y="3"/>
                    </a:moveTo>
                    <a:cubicBezTo>
                      <a:pt x="4" y="3"/>
                      <a:pt x="4" y="4"/>
                      <a:pt x="3" y="4"/>
                    </a:cubicBezTo>
                    <a:cubicBezTo>
                      <a:pt x="2" y="4"/>
                      <a:pt x="1" y="4"/>
                      <a:pt x="0" y="3"/>
                    </a:cubicBezTo>
                    <a:cubicBezTo>
                      <a:pt x="1" y="0"/>
                      <a:pt x="3" y="1"/>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4" name="Freeform 1100"/>
              <p:cNvSpPr>
                <a:spLocks/>
              </p:cNvSpPr>
              <p:nvPr/>
            </p:nvSpPr>
            <p:spPr bwMode="auto">
              <a:xfrm>
                <a:off x="4391" y="2312"/>
                <a:ext cx="23" cy="23"/>
              </a:xfrm>
              <a:custGeom>
                <a:avLst/>
                <a:gdLst/>
                <a:ahLst/>
                <a:cxnLst>
                  <a:cxn ang="0">
                    <a:pos x="3" y="1"/>
                  </a:cxn>
                  <a:cxn ang="0">
                    <a:pos x="2" y="3"/>
                  </a:cxn>
                  <a:cxn ang="0">
                    <a:pos x="0" y="2"/>
                  </a:cxn>
                  <a:cxn ang="0">
                    <a:pos x="2" y="0"/>
                  </a:cxn>
                  <a:cxn ang="0">
                    <a:pos x="3" y="1"/>
                  </a:cxn>
                </a:cxnLst>
                <a:rect l="0" t="0" r="r" b="b"/>
                <a:pathLst>
                  <a:path w="3" h="3">
                    <a:moveTo>
                      <a:pt x="3" y="1"/>
                    </a:moveTo>
                    <a:cubicBezTo>
                      <a:pt x="3" y="1"/>
                      <a:pt x="3" y="2"/>
                      <a:pt x="2" y="3"/>
                    </a:cubicBezTo>
                    <a:cubicBezTo>
                      <a:pt x="1" y="3"/>
                      <a:pt x="1" y="2"/>
                      <a:pt x="0" y="2"/>
                    </a:cubicBezTo>
                    <a:cubicBezTo>
                      <a:pt x="0" y="1"/>
                      <a:pt x="1" y="0"/>
                      <a:pt x="2"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5" name="Freeform 1101"/>
              <p:cNvSpPr>
                <a:spLocks/>
              </p:cNvSpPr>
              <p:nvPr/>
            </p:nvSpPr>
            <p:spPr bwMode="auto">
              <a:xfrm>
                <a:off x="2998" y="2281"/>
                <a:ext cx="47" cy="38"/>
              </a:xfrm>
              <a:custGeom>
                <a:avLst/>
                <a:gdLst/>
                <a:ahLst/>
                <a:cxnLst>
                  <a:cxn ang="0">
                    <a:pos x="6" y="2"/>
                  </a:cxn>
                  <a:cxn ang="0">
                    <a:pos x="4" y="4"/>
                  </a:cxn>
                  <a:cxn ang="0">
                    <a:pos x="1" y="3"/>
                  </a:cxn>
                  <a:cxn ang="0">
                    <a:pos x="1" y="2"/>
                  </a:cxn>
                  <a:cxn ang="0">
                    <a:pos x="1" y="0"/>
                  </a:cxn>
                  <a:cxn ang="0">
                    <a:pos x="6" y="2"/>
                  </a:cxn>
                </a:cxnLst>
                <a:rect l="0" t="0" r="r" b="b"/>
                <a:pathLst>
                  <a:path w="6" h="5">
                    <a:moveTo>
                      <a:pt x="6" y="2"/>
                    </a:moveTo>
                    <a:cubicBezTo>
                      <a:pt x="6" y="3"/>
                      <a:pt x="5" y="4"/>
                      <a:pt x="4" y="4"/>
                    </a:cubicBezTo>
                    <a:cubicBezTo>
                      <a:pt x="3" y="4"/>
                      <a:pt x="2" y="5"/>
                      <a:pt x="1" y="3"/>
                    </a:cubicBezTo>
                    <a:cubicBezTo>
                      <a:pt x="1" y="3"/>
                      <a:pt x="1" y="2"/>
                      <a:pt x="1" y="2"/>
                    </a:cubicBezTo>
                    <a:cubicBezTo>
                      <a:pt x="0" y="1"/>
                      <a:pt x="1" y="0"/>
                      <a:pt x="1" y="0"/>
                    </a:cubicBezTo>
                    <a:cubicBezTo>
                      <a:pt x="3" y="0"/>
                      <a:pt x="6"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6" name="Freeform 1102"/>
              <p:cNvSpPr>
                <a:spLocks/>
              </p:cNvSpPr>
              <p:nvPr/>
            </p:nvSpPr>
            <p:spPr bwMode="auto">
              <a:xfrm>
                <a:off x="2779" y="2274"/>
                <a:ext cx="47" cy="53"/>
              </a:xfrm>
              <a:custGeom>
                <a:avLst/>
                <a:gdLst/>
                <a:ahLst/>
                <a:cxnLst>
                  <a:cxn ang="0">
                    <a:pos x="6" y="3"/>
                  </a:cxn>
                  <a:cxn ang="0">
                    <a:pos x="2" y="6"/>
                  </a:cxn>
                  <a:cxn ang="0">
                    <a:pos x="0" y="5"/>
                  </a:cxn>
                  <a:cxn ang="0">
                    <a:pos x="0" y="2"/>
                  </a:cxn>
                  <a:cxn ang="0">
                    <a:pos x="4" y="1"/>
                  </a:cxn>
                  <a:cxn ang="0">
                    <a:pos x="6" y="3"/>
                  </a:cxn>
                </a:cxnLst>
                <a:rect l="0" t="0" r="r" b="b"/>
                <a:pathLst>
                  <a:path w="6" h="7">
                    <a:moveTo>
                      <a:pt x="6" y="3"/>
                    </a:moveTo>
                    <a:cubicBezTo>
                      <a:pt x="6" y="5"/>
                      <a:pt x="4" y="6"/>
                      <a:pt x="2" y="6"/>
                    </a:cubicBezTo>
                    <a:cubicBezTo>
                      <a:pt x="2" y="7"/>
                      <a:pt x="1" y="6"/>
                      <a:pt x="0" y="5"/>
                    </a:cubicBezTo>
                    <a:cubicBezTo>
                      <a:pt x="0" y="4"/>
                      <a:pt x="0" y="3"/>
                      <a:pt x="0" y="2"/>
                    </a:cubicBezTo>
                    <a:cubicBezTo>
                      <a:pt x="2" y="2"/>
                      <a:pt x="2" y="0"/>
                      <a:pt x="4" y="1"/>
                    </a:cubicBezTo>
                    <a:cubicBezTo>
                      <a:pt x="5" y="1"/>
                      <a:pt x="5" y="2"/>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7" name="Freeform 1103"/>
              <p:cNvSpPr>
                <a:spLocks/>
              </p:cNvSpPr>
              <p:nvPr/>
            </p:nvSpPr>
            <p:spPr bwMode="auto">
              <a:xfrm>
                <a:off x="3491" y="2327"/>
                <a:ext cx="24" cy="23"/>
              </a:xfrm>
              <a:custGeom>
                <a:avLst/>
                <a:gdLst/>
                <a:ahLst/>
                <a:cxnLst>
                  <a:cxn ang="0">
                    <a:pos x="3" y="2"/>
                  </a:cxn>
                  <a:cxn ang="0">
                    <a:pos x="2" y="3"/>
                  </a:cxn>
                  <a:cxn ang="0">
                    <a:pos x="0" y="2"/>
                  </a:cxn>
                  <a:cxn ang="0">
                    <a:pos x="2" y="0"/>
                  </a:cxn>
                  <a:cxn ang="0">
                    <a:pos x="3" y="2"/>
                  </a:cxn>
                </a:cxnLst>
                <a:rect l="0" t="0" r="r" b="b"/>
                <a:pathLst>
                  <a:path w="3" h="3">
                    <a:moveTo>
                      <a:pt x="3" y="2"/>
                    </a:moveTo>
                    <a:cubicBezTo>
                      <a:pt x="3" y="2"/>
                      <a:pt x="3" y="3"/>
                      <a:pt x="2" y="3"/>
                    </a:cubicBezTo>
                    <a:cubicBezTo>
                      <a:pt x="1" y="3"/>
                      <a:pt x="1" y="3"/>
                      <a:pt x="0" y="2"/>
                    </a:cubicBezTo>
                    <a:cubicBezTo>
                      <a:pt x="0" y="1"/>
                      <a:pt x="1" y="0"/>
                      <a:pt x="2" y="0"/>
                    </a:cubicBezTo>
                    <a:cubicBezTo>
                      <a:pt x="3"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8" name="Freeform 1104"/>
              <p:cNvSpPr>
                <a:spLocks/>
              </p:cNvSpPr>
              <p:nvPr/>
            </p:nvSpPr>
            <p:spPr bwMode="auto">
              <a:xfrm>
                <a:off x="4438" y="2319"/>
                <a:ext cx="39" cy="46"/>
              </a:xfrm>
              <a:custGeom>
                <a:avLst/>
                <a:gdLst/>
                <a:ahLst/>
                <a:cxnLst>
                  <a:cxn ang="0">
                    <a:pos x="5" y="2"/>
                  </a:cxn>
                  <a:cxn ang="0">
                    <a:pos x="5" y="4"/>
                  </a:cxn>
                  <a:cxn ang="0">
                    <a:pos x="1" y="5"/>
                  </a:cxn>
                  <a:cxn ang="0">
                    <a:pos x="0" y="3"/>
                  </a:cxn>
                  <a:cxn ang="0">
                    <a:pos x="2" y="0"/>
                  </a:cxn>
                  <a:cxn ang="0">
                    <a:pos x="5" y="2"/>
                  </a:cxn>
                </a:cxnLst>
                <a:rect l="0" t="0" r="r" b="b"/>
                <a:pathLst>
                  <a:path w="5" h="6">
                    <a:moveTo>
                      <a:pt x="5" y="2"/>
                    </a:moveTo>
                    <a:cubicBezTo>
                      <a:pt x="5" y="3"/>
                      <a:pt x="5" y="4"/>
                      <a:pt x="5" y="4"/>
                    </a:cubicBezTo>
                    <a:cubicBezTo>
                      <a:pt x="4" y="5"/>
                      <a:pt x="2" y="6"/>
                      <a:pt x="1" y="5"/>
                    </a:cubicBezTo>
                    <a:cubicBezTo>
                      <a:pt x="0" y="5"/>
                      <a:pt x="0" y="4"/>
                      <a:pt x="0" y="3"/>
                    </a:cubicBezTo>
                    <a:cubicBezTo>
                      <a:pt x="0" y="1"/>
                      <a:pt x="1" y="1"/>
                      <a:pt x="2" y="0"/>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29" name="Freeform 1105"/>
              <p:cNvSpPr>
                <a:spLocks/>
              </p:cNvSpPr>
              <p:nvPr/>
            </p:nvSpPr>
            <p:spPr bwMode="auto">
              <a:xfrm>
                <a:off x="3069" y="2289"/>
                <a:ext cx="39" cy="38"/>
              </a:xfrm>
              <a:custGeom>
                <a:avLst/>
                <a:gdLst/>
                <a:ahLst/>
                <a:cxnLst>
                  <a:cxn ang="0">
                    <a:pos x="5" y="2"/>
                  </a:cxn>
                  <a:cxn ang="0">
                    <a:pos x="4" y="5"/>
                  </a:cxn>
                  <a:cxn ang="0">
                    <a:pos x="0" y="3"/>
                  </a:cxn>
                  <a:cxn ang="0">
                    <a:pos x="3" y="1"/>
                  </a:cxn>
                  <a:cxn ang="0">
                    <a:pos x="5" y="2"/>
                  </a:cxn>
                </a:cxnLst>
                <a:rect l="0" t="0" r="r" b="b"/>
                <a:pathLst>
                  <a:path w="5" h="5">
                    <a:moveTo>
                      <a:pt x="5" y="2"/>
                    </a:moveTo>
                    <a:cubicBezTo>
                      <a:pt x="5" y="3"/>
                      <a:pt x="5" y="4"/>
                      <a:pt x="4" y="5"/>
                    </a:cubicBezTo>
                    <a:cubicBezTo>
                      <a:pt x="2" y="5"/>
                      <a:pt x="1" y="4"/>
                      <a:pt x="0" y="3"/>
                    </a:cubicBezTo>
                    <a:cubicBezTo>
                      <a:pt x="1" y="2"/>
                      <a:pt x="1" y="0"/>
                      <a:pt x="3" y="1"/>
                    </a:cubicBezTo>
                    <a:cubicBezTo>
                      <a:pt x="4" y="1"/>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0" name="Freeform 1106"/>
              <p:cNvSpPr>
                <a:spLocks/>
              </p:cNvSpPr>
              <p:nvPr/>
            </p:nvSpPr>
            <p:spPr bwMode="auto">
              <a:xfrm>
                <a:off x="4305" y="2319"/>
                <a:ext cx="31" cy="31"/>
              </a:xfrm>
              <a:custGeom>
                <a:avLst/>
                <a:gdLst/>
                <a:ahLst/>
                <a:cxnLst>
                  <a:cxn ang="0">
                    <a:pos x="4" y="2"/>
                  </a:cxn>
                  <a:cxn ang="0">
                    <a:pos x="2" y="4"/>
                  </a:cxn>
                  <a:cxn ang="0">
                    <a:pos x="0" y="3"/>
                  </a:cxn>
                  <a:cxn ang="0">
                    <a:pos x="1" y="0"/>
                  </a:cxn>
                  <a:cxn ang="0">
                    <a:pos x="4" y="2"/>
                  </a:cxn>
                </a:cxnLst>
                <a:rect l="0" t="0" r="r" b="b"/>
                <a:pathLst>
                  <a:path w="4" h="4">
                    <a:moveTo>
                      <a:pt x="4" y="2"/>
                    </a:moveTo>
                    <a:cubicBezTo>
                      <a:pt x="4" y="2"/>
                      <a:pt x="3" y="4"/>
                      <a:pt x="2" y="4"/>
                    </a:cubicBezTo>
                    <a:cubicBezTo>
                      <a:pt x="2" y="3"/>
                      <a:pt x="1" y="3"/>
                      <a:pt x="0" y="3"/>
                    </a:cubicBezTo>
                    <a:cubicBezTo>
                      <a:pt x="0" y="2"/>
                      <a:pt x="0" y="0"/>
                      <a:pt x="1" y="0"/>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1" name="Freeform 1107"/>
              <p:cNvSpPr>
                <a:spLocks/>
              </p:cNvSpPr>
              <p:nvPr/>
            </p:nvSpPr>
            <p:spPr bwMode="auto">
              <a:xfrm>
                <a:off x="2920" y="2289"/>
                <a:ext cx="23" cy="23"/>
              </a:xfrm>
              <a:custGeom>
                <a:avLst/>
                <a:gdLst/>
                <a:ahLst/>
                <a:cxnLst>
                  <a:cxn ang="0">
                    <a:pos x="3" y="2"/>
                  </a:cxn>
                  <a:cxn ang="0">
                    <a:pos x="1" y="3"/>
                  </a:cxn>
                  <a:cxn ang="0">
                    <a:pos x="1" y="1"/>
                  </a:cxn>
                  <a:cxn ang="0">
                    <a:pos x="3" y="2"/>
                  </a:cxn>
                </a:cxnLst>
                <a:rect l="0" t="0" r="r" b="b"/>
                <a:pathLst>
                  <a:path w="3" h="3">
                    <a:moveTo>
                      <a:pt x="3" y="2"/>
                    </a:moveTo>
                    <a:cubicBezTo>
                      <a:pt x="3" y="3"/>
                      <a:pt x="2" y="3"/>
                      <a:pt x="1" y="3"/>
                    </a:cubicBezTo>
                    <a:cubicBezTo>
                      <a:pt x="0" y="3"/>
                      <a:pt x="0" y="2"/>
                      <a:pt x="1" y="1"/>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2" name="Freeform 1108"/>
              <p:cNvSpPr>
                <a:spLocks/>
              </p:cNvSpPr>
              <p:nvPr/>
            </p:nvSpPr>
            <p:spPr bwMode="auto">
              <a:xfrm>
                <a:off x="2685" y="2289"/>
                <a:ext cx="24" cy="23"/>
              </a:xfrm>
              <a:custGeom>
                <a:avLst/>
                <a:gdLst/>
                <a:ahLst/>
                <a:cxnLst>
                  <a:cxn ang="0">
                    <a:pos x="3" y="2"/>
                  </a:cxn>
                  <a:cxn ang="0">
                    <a:pos x="2" y="3"/>
                  </a:cxn>
                  <a:cxn ang="0">
                    <a:pos x="0" y="2"/>
                  </a:cxn>
                  <a:cxn ang="0">
                    <a:pos x="1" y="0"/>
                  </a:cxn>
                  <a:cxn ang="0">
                    <a:pos x="3" y="2"/>
                  </a:cxn>
                </a:cxnLst>
                <a:rect l="0" t="0" r="r" b="b"/>
                <a:pathLst>
                  <a:path w="3" h="3">
                    <a:moveTo>
                      <a:pt x="3" y="2"/>
                    </a:moveTo>
                    <a:cubicBezTo>
                      <a:pt x="3" y="2"/>
                      <a:pt x="2" y="3"/>
                      <a:pt x="2" y="3"/>
                    </a:cubicBezTo>
                    <a:cubicBezTo>
                      <a:pt x="1" y="3"/>
                      <a:pt x="0" y="3"/>
                      <a:pt x="0" y="2"/>
                    </a:cubicBezTo>
                    <a:cubicBezTo>
                      <a:pt x="0" y="1"/>
                      <a:pt x="1" y="1"/>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3" name="Freeform 1109"/>
              <p:cNvSpPr>
                <a:spLocks/>
              </p:cNvSpPr>
              <p:nvPr/>
            </p:nvSpPr>
            <p:spPr bwMode="auto">
              <a:xfrm>
                <a:off x="4352" y="2335"/>
                <a:ext cx="39" cy="30"/>
              </a:xfrm>
              <a:custGeom>
                <a:avLst/>
                <a:gdLst/>
                <a:ahLst/>
                <a:cxnLst>
                  <a:cxn ang="0">
                    <a:pos x="5" y="1"/>
                  </a:cxn>
                  <a:cxn ang="0">
                    <a:pos x="4" y="4"/>
                  </a:cxn>
                  <a:cxn ang="0">
                    <a:pos x="1" y="3"/>
                  </a:cxn>
                  <a:cxn ang="0">
                    <a:pos x="3" y="0"/>
                  </a:cxn>
                  <a:cxn ang="0">
                    <a:pos x="5" y="1"/>
                  </a:cxn>
                </a:cxnLst>
                <a:rect l="0" t="0" r="r" b="b"/>
                <a:pathLst>
                  <a:path w="5" h="4">
                    <a:moveTo>
                      <a:pt x="5" y="1"/>
                    </a:moveTo>
                    <a:cubicBezTo>
                      <a:pt x="5" y="3"/>
                      <a:pt x="5" y="4"/>
                      <a:pt x="4" y="4"/>
                    </a:cubicBezTo>
                    <a:cubicBezTo>
                      <a:pt x="3" y="4"/>
                      <a:pt x="2" y="4"/>
                      <a:pt x="1" y="3"/>
                    </a:cubicBezTo>
                    <a:cubicBezTo>
                      <a:pt x="0" y="1"/>
                      <a:pt x="2" y="0"/>
                      <a:pt x="3" y="0"/>
                    </a:cubicBezTo>
                    <a:cubicBezTo>
                      <a:pt x="4" y="0"/>
                      <a:pt x="5"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4" name="Freeform 1110"/>
              <p:cNvSpPr>
                <a:spLocks/>
              </p:cNvSpPr>
              <p:nvPr/>
            </p:nvSpPr>
            <p:spPr bwMode="auto">
              <a:xfrm>
                <a:off x="3209" y="2312"/>
                <a:ext cx="32" cy="23"/>
              </a:xfrm>
              <a:custGeom>
                <a:avLst/>
                <a:gdLst/>
                <a:ahLst/>
                <a:cxnLst>
                  <a:cxn ang="0">
                    <a:pos x="4" y="1"/>
                  </a:cxn>
                  <a:cxn ang="0">
                    <a:pos x="3" y="2"/>
                  </a:cxn>
                  <a:cxn ang="0">
                    <a:pos x="1" y="1"/>
                  </a:cxn>
                  <a:cxn ang="0">
                    <a:pos x="2" y="0"/>
                  </a:cxn>
                  <a:cxn ang="0">
                    <a:pos x="4" y="1"/>
                  </a:cxn>
                </a:cxnLst>
                <a:rect l="0" t="0" r="r" b="b"/>
                <a:pathLst>
                  <a:path w="4" h="3">
                    <a:moveTo>
                      <a:pt x="4" y="1"/>
                    </a:moveTo>
                    <a:cubicBezTo>
                      <a:pt x="3" y="1"/>
                      <a:pt x="4" y="2"/>
                      <a:pt x="3" y="2"/>
                    </a:cubicBezTo>
                    <a:cubicBezTo>
                      <a:pt x="2" y="2"/>
                      <a:pt x="1" y="3"/>
                      <a:pt x="1" y="1"/>
                    </a:cubicBezTo>
                    <a:cubicBezTo>
                      <a:pt x="0" y="0"/>
                      <a:pt x="1" y="0"/>
                      <a:pt x="2" y="0"/>
                    </a:cubicBezTo>
                    <a:cubicBezTo>
                      <a:pt x="3"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5" name="Freeform 1111"/>
              <p:cNvSpPr>
                <a:spLocks/>
              </p:cNvSpPr>
              <p:nvPr/>
            </p:nvSpPr>
            <p:spPr bwMode="auto">
              <a:xfrm>
                <a:off x="3256" y="2304"/>
                <a:ext cx="24" cy="23"/>
              </a:xfrm>
              <a:custGeom>
                <a:avLst/>
                <a:gdLst/>
                <a:ahLst/>
                <a:cxnLst>
                  <a:cxn ang="0">
                    <a:pos x="3" y="2"/>
                  </a:cxn>
                  <a:cxn ang="0">
                    <a:pos x="2" y="3"/>
                  </a:cxn>
                  <a:cxn ang="0">
                    <a:pos x="0" y="2"/>
                  </a:cxn>
                  <a:cxn ang="0">
                    <a:pos x="1" y="1"/>
                  </a:cxn>
                  <a:cxn ang="0">
                    <a:pos x="3" y="2"/>
                  </a:cxn>
                </a:cxnLst>
                <a:rect l="0" t="0" r="r" b="b"/>
                <a:pathLst>
                  <a:path w="3" h="3">
                    <a:moveTo>
                      <a:pt x="3" y="2"/>
                    </a:moveTo>
                    <a:cubicBezTo>
                      <a:pt x="3" y="2"/>
                      <a:pt x="2" y="3"/>
                      <a:pt x="2" y="3"/>
                    </a:cubicBezTo>
                    <a:cubicBezTo>
                      <a:pt x="1" y="3"/>
                      <a:pt x="0" y="2"/>
                      <a:pt x="0" y="2"/>
                    </a:cubicBezTo>
                    <a:cubicBezTo>
                      <a:pt x="0" y="1"/>
                      <a:pt x="1" y="1"/>
                      <a:pt x="1" y="1"/>
                    </a:cubicBezTo>
                    <a:cubicBezTo>
                      <a:pt x="2" y="0"/>
                      <a:pt x="2"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6" name="Freeform 1112"/>
              <p:cNvSpPr>
                <a:spLocks/>
              </p:cNvSpPr>
              <p:nvPr/>
            </p:nvSpPr>
            <p:spPr bwMode="auto">
              <a:xfrm>
                <a:off x="2943" y="2304"/>
                <a:ext cx="32" cy="31"/>
              </a:xfrm>
              <a:custGeom>
                <a:avLst/>
                <a:gdLst/>
                <a:ahLst/>
                <a:cxnLst>
                  <a:cxn ang="0">
                    <a:pos x="4" y="2"/>
                  </a:cxn>
                  <a:cxn ang="0">
                    <a:pos x="2" y="4"/>
                  </a:cxn>
                  <a:cxn ang="0">
                    <a:pos x="0" y="3"/>
                  </a:cxn>
                  <a:cxn ang="0">
                    <a:pos x="2" y="0"/>
                  </a:cxn>
                  <a:cxn ang="0">
                    <a:pos x="4" y="2"/>
                  </a:cxn>
                </a:cxnLst>
                <a:rect l="0" t="0" r="r" b="b"/>
                <a:pathLst>
                  <a:path w="4" h="4">
                    <a:moveTo>
                      <a:pt x="4" y="2"/>
                    </a:moveTo>
                    <a:cubicBezTo>
                      <a:pt x="4" y="3"/>
                      <a:pt x="3" y="4"/>
                      <a:pt x="2" y="4"/>
                    </a:cubicBezTo>
                    <a:cubicBezTo>
                      <a:pt x="1" y="4"/>
                      <a:pt x="1" y="4"/>
                      <a:pt x="0" y="3"/>
                    </a:cubicBezTo>
                    <a:cubicBezTo>
                      <a:pt x="1" y="2"/>
                      <a:pt x="1" y="1"/>
                      <a:pt x="2" y="0"/>
                    </a:cubicBezTo>
                    <a:cubicBezTo>
                      <a:pt x="3" y="1"/>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7" name="Freeform 1113"/>
              <p:cNvSpPr>
                <a:spLocks/>
              </p:cNvSpPr>
              <p:nvPr/>
            </p:nvSpPr>
            <p:spPr bwMode="auto">
              <a:xfrm>
                <a:off x="3147" y="2312"/>
                <a:ext cx="15" cy="15"/>
              </a:xfrm>
              <a:custGeom>
                <a:avLst/>
                <a:gdLst/>
                <a:ahLst/>
                <a:cxnLst>
                  <a:cxn ang="0">
                    <a:pos x="2" y="1"/>
                  </a:cxn>
                  <a:cxn ang="0">
                    <a:pos x="0" y="2"/>
                  </a:cxn>
                  <a:cxn ang="0">
                    <a:pos x="0" y="0"/>
                  </a:cxn>
                  <a:cxn ang="0">
                    <a:pos x="2" y="1"/>
                  </a:cxn>
                </a:cxnLst>
                <a:rect l="0" t="0" r="r" b="b"/>
                <a:pathLst>
                  <a:path w="2" h="2">
                    <a:moveTo>
                      <a:pt x="2" y="1"/>
                    </a:moveTo>
                    <a:cubicBezTo>
                      <a:pt x="1" y="1"/>
                      <a:pt x="1" y="2"/>
                      <a:pt x="0" y="2"/>
                    </a:cubicBezTo>
                    <a:cubicBezTo>
                      <a:pt x="0" y="2"/>
                      <a:pt x="0" y="1"/>
                      <a:pt x="0" y="0"/>
                    </a:cubicBezTo>
                    <a:cubicBezTo>
                      <a:pt x="1" y="0"/>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8" name="Freeform 1114"/>
              <p:cNvSpPr>
                <a:spLocks/>
              </p:cNvSpPr>
              <p:nvPr/>
            </p:nvSpPr>
            <p:spPr bwMode="auto">
              <a:xfrm>
                <a:off x="2849" y="2312"/>
                <a:ext cx="24" cy="23"/>
              </a:xfrm>
              <a:custGeom>
                <a:avLst/>
                <a:gdLst/>
                <a:ahLst/>
                <a:cxnLst>
                  <a:cxn ang="0">
                    <a:pos x="3" y="1"/>
                  </a:cxn>
                  <a:cxn ang="0">
                    <a:pos x="2" y="3"/>
                  </a:cxn>
                  <a:cxn ang="0">
                    <a:pos x="0" y="2"/>
                  </a:cxn>
                  <a:cxn ang="0">
                    <a:pos x="2" y="0"/>
                  </a:cxn>
                  <a:cxn ang="0">
                    <a:pos x="3" y="1"/>
                  </a:cxn>
                </a:cxnLst>
                <a:rect l="0" t="0" r="r" b="b"/>
                <a:pathLst>
                  <a:path w="3" h="3">
                    <a:moveTo>
                      <a:pt x="3" y="1"/>
                    </a:moveTo>
                    <a:cubicBezTo>
                      <a:pt x="2" y="2"/>
                      <a:pt x="3" y="3"/>
                      <a:pt x="2" y="3"/>
                    </a:cubicBezTo>
                    <a:cubicBezTo>
                      <a:pt x="1" y="3"/>
                      <a:pt x="1" y="3"/>
                      <a:pt x="0" y="2"/>
                    </a:cubicBezTo>
                    <a:cubicBezTo>
                      <a:pt x="0" y="1"/>
                      <a:pt x="1" y="1"/>
                      <a:pt x="2" y="0"/>
                    </a:cubicBezTo>
                    <a:cubicBezTo>
                      <a:pt x="2" y="1"/>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39" name="Freeform 1115"/>
              <p:cNvSpPr>
                <a:spLocks/>
              </p:cNvSpPr>
              <p:nvPr/>
            </p:nvSpPr>
            <p:spPr bwMode="auto">
              <a:xfrm>
                <a:off x="3155" y="2319"/>
                <a:ext cx="39" cy="46"/>
              </a:xfrm>
              <a:custGeom>
                <a:avLst/>
                <a:gdLst/>
                <a:ahLst/>
                <a:cxnLst>
                  <a:cxn ang="0">
                    <a:pos x="5" y="3"/>
                  </a:cxn>
                  <a:cxn ang="0">
                    <a:pos x="4" y="5"/>
                  </a:cxn>
                  <a:cxn ang="0">
                    <a:pos x="1" y="6"/>
                  </a:cxn>
                  <a:cxn ang="0">
                    <a:pos x="0" y="4"/>
                  </a:cxn>
                  <a:cxn ang="0">
                    <a:pos x="3" y="1"/>
                  </a:cxn>
                  <a:cxn ang="0">
                    <a:pos x="5" y="3"/>
                  </a:cxn>
                </a:cxnLst>
                <a:rect l="0" t="0" r="r" b="b"/>
                <a:pathLst>
                  <a:path w="5" h="6">
                    <a:moveTo>
                      <a:pt x="5" y="3"/>
                    </a:moveTo>
                    <a:cubicBezTo>
                      <a:pt x="5" y="4"/>
                      <a:pt x="5" y="5"/>
                      <a:pt x="4" y="5"/>
                    </a:cubicBezTo>
                    <a:cubicBezTo>
                      <a:pt x="3" y="6"/>
                      <a:pt x="2" y="6"/>
                      <a:pt x="1" y="6"/>
                    </a:cubicBezTo>
                    <a:cubicBezTo>
                      <a:pt x="1" y="5"/>
                      <a:pt x="0" y="5"/>
                      <a:pt x="0" y="4"/>
                    </a:cubicBezTo>
                    <a:cubicBezTo>
                      <a:pt x="1" y="3"/>
                      <a:pt x="2" y="1"/>
                      <a:pt x="3" y="1"/>
                    </a:cubicBezTo>
                    <a:cubicBezTo>
                      <a:pt x="4" y="0"/>
                      <a:pt x="4" y="2"/>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0" name="Freeform 1116"/>
              <p:cNvSpPr>
                <a:spLocks/>
              </p:cNvSpPr>
              <p:nvPr/>
            </p:nvSpPr>
            <p:spPr bwMode="auto">
              <a:xfrm>
                <a:off x="2709" y="2319"/>
                <a:ext cx="23" cy="23"/>
              </a:xfrm>
              <a:custGeom>
                <a:avLst/>
                <a:gdLst/>
                <a:ahLst/>
                <a:cxnLst>
                  <a:cxn ang="0">
                    <a:pos x="3" y="1"/>
                  </a:cxn>
                  <a:cxn ang="0">
                    <a:pos x="2" y="2"/>
                  </a:cxn>
                  <a:cxn ang="0">
                    <a:pos x="1" y="2"/>
                  </a:cxn>
                  <a:cxn ang="0">
                    <a:pos x="2" y="0"/>
                  </a:cxn>
                  <a:cxn ang="0">
                    <a:pos x="3" y="1"/>
                  </a:cxn>
                </a:cxnLst>
                <a:rect l="0" t="0" r="r" b="b"/>
                <a:pathLst>
                  <a:path w="3" h="3">
                    <a:moveTo>
                      <a:pt x="3" y="1"/>
                    </a:moveTo>
                    <a:cubicBezTo>
                      <a:pt x="3" y="1"/>
                      <a:pt x="3" y="2"/>
                      <a:pt x="2" y="2"/>
                    </a:cubicBezTo>
                    <a:cubicBezTo>
                      <a:pt x="2" y="2"/>
                      <a:pt x="1" y="3"/>
                      <a:pt x="1" y="2"/>
                    </a:cubicBezTo>
                    <a:cubicBezTo>
                      <a:pt x="0" y="1"/>
                      <a:pt x="1" y="0"/>
                      <a:pt x="2"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1" name="Freeform 1117"/>
              <p:cNvSpPr>
                <a:spLocks/>
              </p:cNvSpPr>
              <p:nvPr/>
            </p:nvSpPr>
            <p:spPr bwMode="auto">
              <a:xfrm>
                <a:off x="2889" y="2319"/>
                <a:ext cx="23" cy="23"/>
              </a:xfrm>
              <a:custGeom>
                <a:avLst/>
                <a:gdLst/>
                <a:ahLst/>
                <a:cxnLst>
                  <a:cxn ang="0">
                    <a:pos x="3" y="1"/>
                  </a:cxn>
                  <a:cxn ang="0">
                    <a:pos x="3" y="2"/>
                  </a:cxn>
                  <a:cxn ang="0">
                    <a:pos x="1" y="3"/>
                  </a:cxn>
                  <a:cxn ang="0">
                    <a:pos x="1" y="1"/>
                  </a:cxn>
                  <a:cxn ang="0">
                    <a:pos x="3" y="1"/>
                  </a:cxn>
                </a:cxnLst>
                <a:rect l="0" t="0" r="r" b="b"/>
                <a:pathLst>
                  <a:path w="3" h="3">
                    <a:moveTo>
                      <a:pt x="3" y="1"/>
                    </a:moveTo>
                    <a:cubicBezTo>
                      <a:pt x="3" y="2"/>
                      <a:pt x="2" y="2"/>
                      <a:pt x="3" y="2"/>
                    </a:cubicBezTo>
                    <a:cubicBezTo>
                      <a:pt x="2" y="3"/>
                      <a:pt x="2" y="3"/>
                      <a:pt x="1" y="3"/>
                    </a:cubicBezTo>
                    <a:cubicBezTo>
                      <a:pt x="0" y="2"/>
                      <a:pt x="1" y="2"/>
                      <a:pt x="1" y="1"/>
                    </a:cubicBezTo>
                    <a:cubicBezTo>
                      <a:pt x="1"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2" name="Freeform 1118"/>
              <p:cNvSpPr>
                <a:spLocks/>
              </p:cNvSpPr>
              <p:nvPr/>
            </p:nvSpPr>
            <p:spPr bwMode="auto">
              <a:xfrm>
                <a:off x="2630" y="2327"/>
                <a:ext cx="24" cy="15"/>
              </a:xfrm>
              <a:custGeom>
                <a:avLst/>
                <a:gdLst/>
                <a:ahLst/>
                <a:cxnLst>
                  <a:cxn ang="0">
                    <a:pos x="3" y="1"/>
                  </a:cxn>
                  <a:cxn ang="0">
                    <a:pos x="2" y="2"/>
                  </a:cxn>
                  <a:cxn ang="0">
                    <a:pos x="0" y="2"/>
                  </a:cxn>
                  <a:cxn ang="0">
                    <a:pos x="1" y="0"/>
                  </a:cxn>
                  <a:cxn ang="0">
                    <a:pos x="3" y="1"/>
                  </a:cxn>
                </a:cxnLst>
                <a:rect l="0" t="0" r="r" b="b"/>
                <a:pathLst>
                  <a:path w="3" h="2">
                    <a:moveTo>
                      <a:pt x="3" y="1"/>
                    </a:moveTo>
                    <a:cubicBezTo>
                      <a:pt x="3" y="2"/>
                      <a:pt x="2" y="2"/>
                      <a:pt x="2" y="2"/>
                    </a:cubicBezTo>
                    <a:cubicBezTo>
                      <a:pt x="1" y="2"/>
                      <a:pt x="0" y="2"/>
                      <a:pt x="0" y="2"/>
                    </a:cubicBezTo>
                    <a:cubicBezTo>
                      <a:pt x="0" y="1"/>
                      <a:pt x="1" y="0"/>
                      <a:pt x="1"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3" name="Freeform 1119"/>
              <p:cNvSpPr>
                <a:spLocks/>
              </p:cNvSpPr>
              <p:nvPr/>
            </p:nvSpPr>
            <p:spPr bwMode="auto">
              <a:xfrm>
                <a:off x="3616" y="2380"/>
                <a:ext cx="39" cy="30"/>
              </a:xfrm>
              <a:custGeom>
                <a:avLst/>
                <a:gdLst/>
                <a:ahLst/>
                <a:cxnLst>
                  <a:cxn ang="0">
                    <a:pos x="5" y="2"/>
                  </a:cxn>
                  <a:cxn ang="0">
                    <a:pos x="4" y="4"/>
                  </a:cxn>
                  <a:cxn ang="0">
                    <a:pos x="1" y="4"/>
                  </a:cxn>
                  <a:cxn ang="0">
                    <a:pos x="0" y="1"/>
                  </a:cxn>
                  <a:cxn ang="0">
                    <a:pos x="2" y="0"/>
                  </a:cxn>
                  <a:cxn ang="0">
                    <a:pos x="5" y="2"/>
                  </a:cxn>
                </a:cxnLst>
                <a:rect l="0" t="0" r="r" b="b"/>
                <a:pathLst>
                  <a:path w="5" h="4">
                    <a:moveTo>
                      <a:pt x="5" y="2"/>
                    </a:moveTo>
                    <a:cubicBezTo>
                      <a:pt x="5" y="2"/>
                      <a:pt x="4" y="3"/>
                      <a:pt x="4" y="4"/>
                    </a:cubicBezTo>
                    <a:cubicBezTo>
                      <a:pt x="3" y="4"/>
                      <a:pt x="2" y="4"/>
                      <a:pt x="1" y="4"/>
                    </a:cubicBezTo>
                    <a:cubicBezTo>
                      <a:pt x="0" y="3"/>
                      <a:pt x="0" y="2"/>
                      <a:pt x="0" y="1"/>
                    </a:cubicBezTo>
                    <a:cubicBezTo>
                      <a:pt x="1" y="0"/>
                      <a:pt x="2" y="0"/>
                      <a:pt x="2" y="0"/>
                    </a:cubicBezTo>
                    <a:cubicBezTo>
                      <a:pt x="3" y="0"/>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4" name="Freeform 1120"/>
              <p:cNvSpPr>
                <a:spLocks/>
              </p:cNvSpPr>
              <p:nvPr/>
            </p:nvSpPr>
            <p:spPr bwMode="auto">
              <a:xfrm>
                <a:off x="2670" y="2342"/>
                <a:ext cx="31" cy="30"/>
              </a:xfrm>
              <a:custGeom>
                <a:avLst/>
                <a:gdLst/>
                <a:ahLst/>
                <a:cxnLst>
                  <a:cxn ang="0">
                    <a:pos x="4" y="1"/>
                  </a:cxn>
                  <a:cxn ang="0">
                    <a:pos x="3" y="4"/>
                  </a:cxn>
                  <a:cxn ang="0">
                    <a:pos x="0" y="3"/>
                  </a:cxn>
                  <a:cxn ang="0">
                    <a:pos x="2" y="0"/>
                  </a:cxn>
                  <a:cxn ang="0">
                    <a:pos x="4" y="1"/>
                  </a:cxn>
                </a:cxnLst>
                <a:rect l="0" t="0" r="r" b="b"/>
                <a:pathLst>
                  <a:path w="4" h="4">
                    <a:moveTo>
                      <a:pt x="4" y="1"/>
                    </a:moveTo>
                    <a:cubicBezTo>
                      <a:pt x="4" y="2"/>
                      <a:pt x="4" y="4"/>
                      <a:pt x="3" y="4"/>
                    </a:cubicBezTo>
                    <a:cubicBezTo>
                      <a:pt x="2" y="4"/>
                      <a:pt x="1" y="4"/>
                      <a:pt x="0" y="3"/>
                    </a:cubicBezTo>
                    <a:cubicBezTo>
                      <a:pt x="1" y="2"/>
                      <a:pt x="1" y="0"/>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5" name="Freeform 1121"/>
              <p:cNvSpPr>
                <a:spLocks/>
              </p:cNvSpPr>
              <p:nvPr/>
            </p:nvSpPr>
            <p:spPr bwMode="auto">
              <a:xfrm>
                <a:off x="2709" y="2342"/>
                <a:ext cx="39" cy="38"/>
              </a:xfrm>
              <a:custGeom>
                <a:avLst/>
                <a:gdLst/>
                <a:ahLst/>
                <a:cxnLst>
                  <a:cxn ang="0">
                    <a:pos x="5" y="2"/>
                  </a:cxn>
                  <a:cxn ang="0">
                    <a:pos x="3" y="4"/>
                  </a:cxn>
                  <a:cxn ang="0">
                    <a:pos x="1" y="4"/>
                  </a:cxn>
                  <a:cxn ang="0">
                    <a:pos x="1" y="2"/>
                  </a:cxn>
                  <a:cxn ang="0">
                    <a:pos x="5" y="2"/>
                  </a:cxn>
                </a:cxnLst>
                <a:rect l="0" t="0" r="r" b="b"/>
                <a:pathLst>
                  <a:path w="5" h="5">
                    <a:moveTo>
                      <a:pt x="5" y="2"/>
                    </a:moveTo>
                    <a:cubicBezTo>
                      <a:pt x="5" y="3"/>
                      <a:pt x="4" y="4"/>
                      <a:pt x="3" y="4"/>
                    </a:cubicBezTo>
                    <a:cubicBezTo>
                      <a:pt x="3" y="4"/>
                      <a:pt x="2" y="5"/>
                      <a:pt x="1" y="4"/>
                    </a:cubicBezTo>
                    <a:cubicBezTo>
                      <a:pt x="1" y="3"/>
                      <a:pt x="0" y="3"/>
                      <a:pt x="1" y="2"/>
                    </a:cubicBezTo>
                    <a:cubicBezTo>
                      <a:pt x="1" y="0"/>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6" name="Freeform 1122"/>
              <p:cNvSpPr>
                <a:spLocks/>
              </p:cNvSpPr>
              <p:nvPr/>
            </p:nvSpPr>
            <p:spPr bwMode="auto">
              <a:xfrm>
                <a:off x="3358" y="2357"/>
                <a:ext cx="24" cy="23"/>
              </a:xfrm>
              <a:custGeom>
                <a:avLst/>
                <a:gdLst/>
                <a:ahLst/>
                <a:cxnLst>
                  <a:cxn ang="0">
                    <a:pos x="3" y="2"/>
                  </a:cxn>
                  <a:cxn ang="0">
                    <a:pos x="2" y="3"/>
                  </a:cxn>
                  <a:cxn ang="0">
                    <a:pos x="0" y="2"/>
                  </a:cxn>
                  <a:cxn ang="0">
                    <a:pos x="1" y="0"/>
                  </a:cxn>
                  <a:cxn ang="0">
                    <a:pos x="3" y="2"/>
                  </a:cxn>
                </a:cxnLst>
                <a:rect l="0" t="0" r="r" b="b"/>
                <a:pathLst>
                  <a:path w="3" h="3">
                    <a:moveTo>
                      <a:pt x="3" y="2"/>
                    </a:moveTo>
                    <a:cubicBezTo>
                      <a:pt x="3" y="2"/>
                      <a:pt x="3" y="3"/>
                      <a:pt x="2" y="3"/>
                    </a:cubicBezTo>
                    <a:cubicBezTo>
                      <a:pt x="1" y="3"/>
                      <a:pt x="0" y="3"/>
                      <a:pt x="0" y="2"/>
                    </a:cubicBezTo>
                    <a:cubicBezTo>
                      <a:pt x="0" y="1"/>
                      <a:pt x="0" y="0"/>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7" name="Freeform 1123"/>
              <p:cNvSpPr>
                <a:spLocks/>
              </p:cNvSpPr>
              <p:nvPr/>
            </p:nvSpPr>
            <p:spPr bwMode="auto">
              <a:xfrm>
                <a:off x="2145" y="2335"/>
                <a:ext cx="8" cy="7"/>
              </a:xfrm>
              <a:custGeom>
                <a:avLst/>
                <a:gdLst/>
                <a:ahLst/>
                <a:cxnLst>
                  <a:cxn ang="0">
                    <a:pos x="0" y="0"/>
                  </a:cxn>
                  <a:cxn ang="0">
                    <a:pos x="0" y="0"/>
                  </a:cxn>
                  <a:cxn ang="0">
                    <a:pos x="0" y="0"/>
                  </a:cxn>
                  <a:cxn ang="0">
                    <a:pos x="0" y="0"/>
                  </a:cxn>
                </a:cxnLst>
                <a:rect l="0" t="0" r="r" b="b"/>
                <a:pathLst>
                  <a:path w="1" h="1">
                    <a:moveTo>
                      <a:pt x="0" y="0"/>
                    </a:moveTo>
                    <a:cubicBezTo>
                      <a:pt x="1" y="0"/>
                      <a:pt x="0" y="0"/>
                      <a:pt x="0" y="0"/>
                    </a:cubicBezTo>
                    <a:cubicBezTo>
                      <a:pt x="0" y="1"/>
                      <a:pt x="0" y="0"/>
                      <a:pt x="0" y="0"/>
                    </a:cubicBezTo>
                    <a:cubicBezTo>
                      <a:pt x="0" y="0"/>
                      <a:pt x="0" y="0"/>
                      <a:pt x="0"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8" name="Freeform 1124"/>
              <p:cNvSpPr>
                <a:spLocks/>
              </p:cNvSpPr>
              <p:nvPr/>
            </p:nvSpPr>
            <p:spPr bwMode="auto">
              <a:xfrm>
                <a:off x="4657" y="2395"/>
                <a:ext cx="39" cy="30"/>
              </a:xfrm>
              <a:custGeom>
                <a:avLst/>
                <a:gdLst/>
                <a:ahLst/>
                <a:cxnLst>
                  <a:cxn ang="0">
                    <a:pos x="4" y="1"/>
                  </a:cxn>
                  <a:cxn ang="0">
                    <a:pos x="4" y="4"/>
                  </a:cxn>
                  <a:cxn ang="0">
                    <a:pos x="2" y="4"/>
                  </a:cxn>
                  <a:cxn ang="0">
                    <a:pos x="0" y="2"/>
                  </a:cxn>
                  <a:cxn ang="0">
                    <a:pos x="1" y="0"/>
                  </a:cxn>
                  <a:cxn ang="0">
                    <a:pos x="4" y="1"/>
                  </a:cxn>
                </a:cxnLst>
                <a:rect l="0" t="0" r="r" b="b"/>
                <a:pathLst>
                  <a:path w="5" h="4">
                    <a:moveTo>
                      <a:pt x="4" y="1"/>
                    </a:moveTo>
                    <a:cubicBezTo>
                      <a:pt x="5" y="2"/>
                      <a:pt x="5" y="3"/>
                      <a:pt x="4" y="4"/>
                    </a:cubicBezTo>
                    <a:cubicBezTo>
                      <a:pt x="4" y="4"/>
                      <a:pt x="3" y="4"/>
                      <a:pt x="2" y="4"/>
                    </a:cubicBezTo>
                    <a:cubicBezTo>
                      <a:pt x="1" y="3"/>
                      <a:pt x="0" y="3"/>
                      <a:pt x="0" y="2"/>
                    </a:cubicBezTo>
                    <a:cubicBezTo>
                      <a:pt x="0" y="1"/>
                      <a:pt x="0" y="0"/>
                      <a:pt x="1" y="0"/>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49" name="Freeform 1125"/>
              <p:cNvSpPr>
                <a:spLocks/>
              </p:cNvSpPr>
              <p:nvPr/>
            </p:nvSpPr>
            <p:spPr bwMode="auto">
              <a:xfrm>
                <a:off x="3131" y="2357"/>
                <a:ext cx="16" cy="15"/>
              </a:xfrm>
              <a:custGeom>
                <a:avLst/>
                <a:gdLst/>
                <a:ahLst/>
                <a:cxnLst>
                  <a:cxn ang="0">
                    <a:pos x="2" y="2"/>
                  </a:cxn>
                  <a:cxn ang="0">
                    <a:pos x="0" y="2"/>
                  </a:cxn>
                  <a:cxn ang="0">
                    <a:pos x="0" y="1"/>
                  </a:cxn>
                  <a:cxn ang="0">
                    <a:pos x="2" y="2"/>
                  </a:cxn>
                </a:cxnLst>
                <a:rect l="0" t="0" r="r" b="b"/>
                <a:pathLst>
                  <a:path w="2" h="2">
                    <a:moveTo>
                      <a:pt x="2" y="2"/>
                    </a:moveTo>
                    <a:cubicBezTo>
                      <a:pt x="2" y="2"/>
                      <a:pt x="1" y="2"/>
                      <a:pt x="0" y="2"/>
                    </a:cubicBezTo>
                    <a:cubicBezTo>
                      <a:pt x="0" y="2"/>
                      <a:pt x="0" y="2"/>
                      <a:pt x="0" y="1"/>
                    </a:cubicBezTo>
                    <a:cubicBezTo>
                      <a:pt x="0" y="0"/>
                      <a:pt x="1" y="0"/>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0" name="Freeform 1126"/>
              <p:cNvSpPr>
                <a:spLocks/>
              </p:cNvSpPr>
              <p:nvPr/>
            </p:nvSpPr>
            <p:spPr bwMode="auto">
              <a:xfrm>
                <a:off x="2818" y="2357"/>
                <a:ext cx="24" cy="23"/>
              </a:xfrm>
              <a:custGeom>
                <a:avLst/>
                <a:gdLst/>
                <a:ahLst/>
                <a:cxnLst>
                  <a:cxn ang="0">
                    <a:pos x="3" y="1"/>
                  </a:cxn>
                  <a:cxn ang="0">
                    <a:pos x="2" y="3"/>
                  </a:cxn>
                  <a:cxn ang="0">
                    <a:pos x="1" y="2"/>
                  </a:cxn>
                  <a:cxn ang="0">
                    <a:pos x="2" y="0"/>
                  </a:cxn>
                  <a:cxn ang="0">
                    <a:pos x="3" y="1"/>
                  </a:cxn>
                </a:cxnLst>
                <a:rect l="0" t="0" r="r" b="b"/>
                <a:pathLst>
                  <a:path w="3" h="3">
                    <a:moveTo>
                      <a:pt x="3" y="1"/>
                    </a:moveTo>
                    <a:cubicBezTo>
                      <a:pt x="3" y="2"/>
                      <a:pt x="3" y="3"/>
                      <a:pt x="2" y="3"/>
                    </a:cubicBezTo>
                    <a:cubicBezTo>
                      <a:pt x="1" y="3"/>
                      <a:pt x="1" y="3"/>
                      <a:pt x="1" y="2"/>
                    </a:cubicBezTo>
                    <a:cubicBezTo>
                      <a:pt x="0" y="1"/>
                      <a:pt x="1" y="0"/>
                      <a:pt x="2"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1" name="Freeform 1127"/>
              <p:cNvSpPr>
                <a:spLocks/>
              </p:cNvSpPr>
              <p:nvPr/>
            </p:nvSpPr>
            <p:spPr bwMode="auto">
              <a:xfrm>
                <a:off x="2928" y="2357"/>
                <a:ext cx="39" cy="46"/>
              </a:xfrm>
              <a:custGeom>
                <a:avLst/>
                <a:gdLst/>
                <a:ahLst/>
                <a:cxnLst>
                  <a:cxn ang="0">
                    <a:pos x="5" y="2"/>
                  </a:cxn>
                  <a:cxn ang="0">
                    <a:pos x="5" y="4"/>
                  </a:cxn>
                  <a:cxn ang="0">
                    <a:pos x="2" y="6"/>
                  </a:cxn>
                  <a:cxn ang="0">
                    <a:pos x="1" y="5"/>
                  </a:cxn>
                  <a:cxn ang="0">
                    <a:pos x="1" y="2"/>
                  </a:cxn>
                  <a:cxn ang="0">
                    <a:pos x="3" y="1"/>
                  </a:cxn>
                  <a:cxn ang="0">
                    <a:pos x="5" y="2"/>
                  </a:cxn>
                </a:cxnLst>
                <a:rect l="0" t="0" r="r" b="b"/>
                <a:pathLst>
                  <a:path w="5" h="6">
                    <a:moveTo>
                      <a:pt x="5" y="2"/>
                    </a:moveTo>
                    <a:cubicBezTo>
                      <a:pt x="5" y="3"/>
                      <a:pt x="5" y="3"/>
                      <a:pt x="5" y="4"/>
                    </a:cubicBezTo>
                    <a:cubicBezTo>
                      <a:pt x="5" y="6"/>
                      <a:pt x="3" y="5"/>
                      <a:pt x="2" y="6"/>
                    </a:cubicBezTo>
                    <a:cubicBezTo>
                      <a:pt x="1" y="6"/>
                      <a:pt x="1" y="6"/>
                      <a:pt x="1" y="5"/>
                    </a:cubicBezTo>
                    <a:cubicBezTo>
                      <a:pt x="0" y="4"/>
                      <a:pt x="1" y="3"/>
                      <a:pt x="1" y="2"/>
                    </a:cubicBezTo>
                    <a:cubicBezTo>
                      <a:pt x="1" y="1"/>
                      <a:pt x="2" y="1"/>
                      <a:pt x="3" y="1"/>
                    </a:cubicBezTo>
                    <a:cubicBezTo>
                      <a:pt x="4"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2" name="Freeform 1128"/>
              <p:cNvSpPr>
                <a:spLocks/>
              </p:cNvSpPr>
              <p:nvPr/>
            </p:nvSpPr>
            <p:spPr bwMode="auto">
              <a:xfrm>
                <a:off x="3029" y="2365"/>
                <a:ext cx="16" cy="23"/>
              </a:xfrm>
              <a:custGeom>
                <a:avLst/>
                <a:gdLst/>
                <a:ahLst/>
                <a:cxnLst>
                  <a:cxn ang="0">
                    <a:pos x="2" y="1"/>
                  </a:cxn>
                  <a:cxn ang="0">
                    <a:pos x="1" y="2"/>
                  </a:cxn>
                  <a:cxn ang="0">
                    <a:pos x="0" y="2"/>
                  </a:cxn>
                  <a:cxn ang="0">
                    <a:pos x="1" y="0"/>
                  </a:cxn>
                  <a:cxn ang="0">
                    <a:pos x="2" y="1"/>
                  </a:cxn>
                </a:cxnLst>
                <a:rect l="0" t="0" r="r" b="b"/>
                <a:pathLst>
                  <a:path w="2" h="3">
                    <a:moveTo>
                      <a:pt x="2" y="1"/>
                    </a:moveTo>
                    <a:cubicBezTo>
                      <a:pt x="2" y="2"/>
                      <a:pt x="2" y="2"/>
                      <a:pt x="1" y="2"/>
                    </a:cubicBezTo>
                    <a:cubicBezTo>
                      <a:pt x="1" y="3"/>
                      <a:pt x="0" y="2"/>
                      <a:pt x="0" y="2"/>
                    </a:cubicBezTo>
                    <a:cubicBezTo>
                      <a:pt x="0" y="1"/>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3" name="Freeform 1129"/>
              <p:cNvSpPr>
                <a:spLocks/>
              </p:cNvSpPr>
              <p:nvPr/>
            </p:nvSpPr>
            <p:spPr bwMode="auto">
              <a:xfrm>
                <a:off x="3280" y="2365"/>
                <a:ext cx="23" cy="23"/>
              </a:xfrm>
              <a:custGeom>
                <a:avLst/>
                <a:gdLst/>
                <a:ahLst/>
                <a:cxnLst>
                  <a:cxn ang="0">
                    <a:pos x="3" y="1"/>
                  </a:cxn>
                  <a:cxn ang="0">
                    <a:pos x="2" y="3"/>
                  </a:cxn>
                  <a:cxn ang="0">
                    <a:pos x="1" y="2"/>
                  </a:cxn>
                  <a:cxn ang="0">
                    <a:pos x="1" y="1"/>
                  </a:cxn>
                  <a:cxn ang="0">
                    <a:pos x="3" y="1"/>
                  </a:cxn>
                </a:cxnLst>
                <a:rect l="0" t="0" r="r" b="b"/>
                <a:pathLst>
                  <a:path w="3" h="3">
                    <a:moveTo>
                      <a:pt x="3" y="1"/>
                    </a:moveTo>
                    <a:cubicBezTo>
                      <a:pt x="3" y="2"/>
                      <a:pt x="3" y="3"/>
                      <a:pt x="2" y="3"/>
                    </a:cubicBezTo>
                    <a:cubicBezTo>
                      <a:pt x="2" y="3"/>
                      <a:pt x="1" y="3"/>
                      <a:pt x="1" y="2"/>
                    </a:cubicBezTo>
                    <a:cubicBezTo>
                      <a:pt x="0" y="2"/>
                      <a:pt x="1" y="1"/>
                      <a:pt x="1" y="1"/>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4" name="Freeform 1130"/>
              <p:cNvSpPr>
                <a:spLocks/>
              </p:cNvSpPr>
              <p:nvPr/>
            </p:nvSpPr>
            <p:spPr bwMode="auto">
              <a:xfrm>
                <a:off x="2763" y="2357"/>
                <a:ext cx="47" cy="38"/>
              </a:xfrm>
              <a:custGeom>
                <a:avLst/>
                <a:gdLst/>
                <a:ahLst/>
                <a:cxnLst>
                  <a:cxn ang="0">
                    <a:pos x="6" y="2"/>
                  </a:cxn>
                  <a:cxn ang="0">
                    <a:pos x="4" y="4"/>
                  </a:cxn>
                  <a:cxn ang="0">
                    <a:pos x="1" y="3"/>
                  </a:cxn>
                  <a:cxn ang="0">
                    <a:pos x="1" y="1"/>
                  </a:cxn>
                  <a:cxn ang="0">
                    <a:pos x="6" y="2"/>
                  </a:cxn>
                </a:cxnLst>
                <a:rect l="0" t="0" r="r" b="b"/>
                <a:pathLst>
                  <a:path w="6" h="5">
                    <a:moveTo>
                      <a:pt x="6" y="2"/>
                    </a:moveTo>
                    <a:cubicBezTo>
                      <a:pt x="6" y="3"/>
                      <a:pt x="5" y="4"/>
                      <a:pt x="4" y="4"/>
                    </a:cubicBezTo>
                    <a:cubicBezTo>
                      <a:pt x="3" y="5"/>
                      <a:pt x="2" y="4"/>
                      <a:pt x="1" y="3"/>
                    </a:cubicBezTo>
                    <a:cubicBezTo>
                      <a:pt x="1" y="2"/>
                      <a:pt x="0" y="2"/>
                      <a:pt x="1" y="1"/>
                    </a:cubicBezTo>
                    <a:cubicBezTo>
                      <a:pt x="2" y="0"/>
                      <a:pt x="5"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5" name="Freeform 1131"/>
              <p:cNvSpPr>
                <a:spLocks/>
              </p:cNvSpPr>
              <p:nvPr/>
            </p:nvSpPr>
            <p:spPr bwMode="auto">
              <a:xfrm>
                <a:off x="2904" y="2365"/>
                <a:ext cx="16" cy="15"/>
              </a:xfrm>
              <a:custGeom>
                <a:avLst/>
                <a:gdLst/>
                <a:ahLst/>
                <a:cxnLst>
                  <a:cxn ang="0">
                    <a:pos x="2" y="1"/>
                  </a:cxn>
                  <a:cxn ang="0">
                    <a:pos x="1" y="2"/>
                  </a:cxn>
                  <a:cxn ang="0">
                    <a:pos x="0" y="1"/>
                  </a:cxn>
                  <a:cxn ang="0">
                    <a:pos x="1" y="0"/>
                  </a:cxn>
                  <a:cxn ang="0">
                    <a:pos x="2" y="1"/>
                  </a:cxn>
                </a:cxnLst>
                <a:rect l="0" t="0" r="r" b="b"/>
                <a:pathLst>
                  <a:path w="2" h="2">
                    <a:moveTo>
                      <a:pt x="2" y="1"/>
                    </a:moveTo>
                    <a:cubicBezTo>
                      <a:pt x="2" y="2"/>
                      <a:pt x="1" y="2"/>
                      <a:pt x="1" y="2"/>
                    </a:cubicBezTo>
                    <a:cubicBezTo>
                      <a:pt x="0" y="2"/>
                      <a:pt x="0" y="1"/>
                      <a:pt x="0" y="1"/>
                    </a:cubicBezTo>
                    <a:cubicBezTo>
                      <a:pt x="0" y="1"/>
                      <a:pt x="0" y="0"/>
                      <a:pt x="1" y="0"/>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6" name="Freeform 1132"/>
              <p:cNvSpPr>
                <a:spLocks/>
              </p:cNvSpPr>
              <p:nvPr/>
            </p:nvSpPr>
            <p:spPr bwMode="auto">
              <a:xfrm>
                <a:off x="2881" y="2357"/>
                <a:ext cx="15" cy="31"/>
              </a:xfrm>
              <a:custGeom>
                <a:avLst/>
                <a:gdLst/>
                <a:ahLst/>
                <a:cxnLst>
                  <a:cxn ang="0">
                    <a:pos x="2" y="2"/>
                  </a:cxn>
                  <a:cxn ang="0">
                    <a:pos x="1" y="4"/>
                  </a:cxn>
                  <a:cxn ang="0">
                    <a:pos x="0" y="3"/>
                  </a:cxn>
                  <a:cxn ang="0">
                    <a:pos x="2" y="2"/>
                  </a:cxn>
                </a:cxnLst>
                <a:rect l="0" t="0" r="r" b="b"/>
                <a:pathLst>
                  <a:path w="2" h="4">
                    <a:moveTo>
                      <a:pt x="2" y="2"/>
                    </a:moveTo>
                    <a:cubicBezTo>
                      <a:pt x="2" y="3"/>
                      <a:pt x="1" y="3"/>
                      <a:pt x="1" y="4"/>
                    </a:cubicBezTo>
                    <a:cubicBezTo>
                      <a:pt x="0" y="4"/>
                      <a:pt x="0" y="3"/>
                      <a:pt x="0" y="3"/>
                    </a:cubicBezTo>
                    <a:cubicBezTo>
                      <a:pt x="0" y="2"/>
                      <a:pt x="2" y="0"/>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7" name="Freeform 1133"/>
              <p:cNvSpPr>
                <a:spLocks/>
              </p:cNvSpPr>
              <p:nvPr/>
            </p:nvSpPr>
            <p:spPr bwMode="auto">
              <a:xfrm>
                <a:off x="886" y="2357"/>
                <a:ext cx="62" cy="53"/>
              </a:xfrm>
              <a:custGeom>
                <a:avLst/>
                <a:gdLst/>
                <a:ahLst/>
                <a:cxnLst>
                  <a:cxn ang="0">
                    <a:pos x="5" y="2"/>
                  </a:cxn>
                  <a:cxn ang="0">
                    <a:pos x="6" y="4"/>
                  </a:cxn>
                  <a:cxn ang="0">
                    <a:pos x="5" y="6"/>
                  </a:cxn>
                  <a:cxn ang="0">
                    <a:pos x="2" y="6"/>
                  </a:cxn>
                  <a:cxn ang="0">
                    <a:pos x="3" y="2"/>
                  </a:cxn>
                  <a:cxn ang="0">
                    <a:pos x="5" y="2"/>
                  </a:cxn>
                </a:cxnLst>
                <a:rect l="0" t="0" r="r" b="b"/>
                <a:pathLst>
                  <a:path w="8" h="7">
                    <a:moveTo>
                      <a:pt x="5" y="2"/>
                    </a:moveTo>
                    <a:cubicBezTo>
                      <a:pt x="5" y="3"/>
                      <a:pt x="8" y="3"/>
                      <a:pt x="6" y="4"/>
                    </a:cubicBezTo>
                    <a:cubicBezTo>
                      <a:pt x="6" y="5"/>
                      <a:pt x="5" y="6"/>
                      <a:pt x="5" y="6"/>
                    </a:cubicBezTo>
                    <a:cubicBezTo>
                      <a:pt x="4" y="7"/>
                      <a:pt x="3" y="6"/>
                      <a:pt x="2" y="6"/>
                    </a:cubicBezTo>
                    <a:cubicBezTo>
                      <a:pt x="0" y="4"/>
                      <a:pt x="3" y="3"/>
                      <a:pt x="3" y="2"/>
                    </a:cubicBezTo>
                    <a:cubicBezTo>
                      <a:pt x="3" y="1"/>
                      <a:pt x="5"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8" name="Freeform 1134"/>
              <p:cNvSpPr>
                <a:spLocks/>
              </p:cNvSpPr>
              <p:nvPr/>
            </p:nvSpPr>
            <p:spPr bwMode="auto">
              <a:xfrm>
                <a:off x="2576" y="2372"/>
                <a:ext cx="23" cy="23"/>
              </a:xfrm>
              <a:custGeom>
                <a:avLst/>
                <a:gdLst/>
                <a:ahLst/>
                <a:cxnLst>
                  <a:cxn ang="0">
                    <a:pos x="3" y="1"/>
                  </a:cxn>
                  <a:cxn ang="0">
                    <a:pos x="1" y="3"/>
                  </a:cxn>
                  <a:cxn ang="0">
                    <a:pos x="0" y="1"/>
                  </a:cxn>
                  <a:cxn ang="0">
                    <a:pos x="3" y="1"/>
                  </a:cxn>
                </a:cxnLst>
                <a:rect l="0" t="0" r="r" b="b"/>
                <a:pathLst>
                  <a:path w="3" h="3">
                    <a:moveTo>
                      <a:pt x="3" y="1"/>
                    </a:moveTo>
                    <a:cubicBezTo>
                      <a:pt x="3" y="2"/>
                      <a:pt x="2" y="3"/>
                      <a:pt x="1" y="3"/>
                    </a:cubicBezTo>
                    <a:cubicBezTo>
                      <a:pt x="0" y="2"/>
                      <a:pt x="0" y="2"/>
                      <a:pt x="0" y="1"/>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59" name="Freeform 1135"/>
              <p:cNvSpPr>
                <a:spLocks/>
              </p:cNvSpPr>
              <p:nvPr/>
            </p:nvSpPr>
            <p:spPr bwMode="auto">
              <a:xfrm>
                <a:off x="3155" y="2388"/>
                <a:ext cx="31" cy="22"/>
              </a:xfrm>
              <a:custGeom>
                <a:avLst/>
                <a:gdLst/>
                <a:ahLst/>
                <a:cxnLst>
                  <a:cxn ang="0">
                    <a:pos x="4" y="1"/>
                  </a:cxn>
                  <a:cxn ang="0">
                    <a:pos x="3" y="3"/>
                  </a:cxn>
                  <a:cxn ang="0">
                    <a:pos x="0" y="2"/>
                  </a:cxn>
                  <a:cxn ang="0">
                    <a:pos x="2" y="0"/>
                  </a:cxn>
                  <a:cxn ang="0">
                    <a:pos x="4" y="1"/>
                  </a:cxn>
                </a:cxnLst>
                <a:rect l="0" t="0" r="r" b="b"/>
                <a:pathLst>
                  <a:path w="4" h="3">
                    <a:moveTo>
                      <a:pt x="4" y="1"/>
                    </a:moveTo>
                    <a:cubicBezTo>
                      <a:pt x="4" y="2"/>
                      <a:pt x="3" y="2"/>
                      <a:pt x="3" y="3"/>
                    </a:cubicBezTo>
                    <a:cubicBezTo>
                      <a:pt x="2" y="3"/>
                      <a:pt x="1" y="3"/>
                      <a:pt x="0" y="2"/>
                    </a:cubicBezTo>
                    <a:cubicBezTo>
                      <a:pt x="1" y="1"/>
                      <a:pt x="1" y="1"/>
                      <a:pt x="2" y="0"/>
                    </a:cubicBezTo>
                    <a:cubicBezTo>
                      <a:pt x="3"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0" name="Freeform 1136"/>
              <p:cNvSpPr>
                <a:spLocks/>
              </p:cNvSpPr>
              <p:nvPr/>
            </p:nvSpPr>
            <p:spPr bwMode="auto">
              <a:xfrm>
                <a:off x="2685" y="2380"/>
                <a:ext cx="39" cy="38"/>
              </a:xfrm>
              <a:custGeom>
                <a:avLst/>
                <a:gdLst/>
                <a:ahLst/>
                <a:cxnLst>
                  <a:cxn ang="0">
                    <a:pos x="5" y="2"/>
                  </a:cxn>
                  <a:cxn ang="0">
                    <a:pos x="4" y="4"/>
                  </a:cxn>
                  <a:cxn ang="0">
                    <a:pos x="1" y="4"/>
                  </a:cxn>
                  <a:cxn ang="0">
                    <a:pos x="0" y="3"/>
                  </a:cxn>
                  <a:cxn ang="0">
                    <a:pos x="2" y="0"/>
                  </a:cxn>
                  <a:cxn ang="0">
                    <a:pos x="5" y="2"/>
                  </a:cxn>
                </a:cxnLst>
                <a:rect l="0" t="0" r="r" b="b"/>
                <a:pathLst>
                  <a:path w="5" h="5">
                    <a:moveTo>
                      <a:pt x="5" y="2"/>
                    </a:moveTo>
                    <a:cubicBezTo>
                      <a:pt x="5" y="3"/>
                      <a:pt x="5" y="4"/>
                      <a:pt x="4" y="4"/>
                    </a:cubicBezTo>
                    <a:cubicBezTo>
                      <a:pt x="3" y="4"/>
                      <a:pt x="2" y="5"/>
                      <a:pt x="1" y="4"/>
                    </a:cubicBezTo>
                    <a:cubicBezTo>
                      <a:pt x="1" y="4"/>
                      <a:pt x="0" y="3"/>
                      <a:pt x="0" y="3"/>
                    </a:cubicBezTo>
                    <a:cubicBezTo>
                      <a:pt x="0" y="1"/>
                      <a:pt x="1" y="1"/>
                      <a:pt x="2" y="0"/>
                    </a:cubicBezTo>
                    <a:cubicBezTo>
                      <a:pt x="4"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1" name="Freeform 1137"/>
              <p:cNvSpPr>
                <a:spLocks/>
              </p:cNvSpPr>
              <p:nvPr/>
            </p:nvSpPr>
            <p:spPr bwMode="auto">
              <a:xfrm>
                <a:off x="3303" y="2395"/>
                <a:ext cx="24" cy="30"/>
              </a:xfrm>
              <a:custGeom>
                <a:avLst/>
                <a:gdLst/>
                <a:ahLst/>
                <a:cxnLst>
                  <a:cxn ang="0">
                    <a:pos x="3" y="2"/>
                  </a:cxn>
                  <a:cxn ang="0">
                    <a:pos x="2" y="4"/>
                  </a:cxn>
                  <a:cxn ang="0">
                    <a:pos x="0" y="3"/>
                  </a:cxn>
                  <a:cxn ang="0">
                    <a:pos x="1" y="1"/>
                  </a:cxn>
                  <a:cxn ang="0">
                    <a:pos x="3" y="2"/>
                  </a:cxn>
                </a:cxnLst>
                <a:rect l="0" t="0" r="r" b="b"/>
                <a:pathLst>
                  <a:path w="3" h="4">
                    <a:moveTo>
                      <a:pt x="3" y="2"/>
                    </a:moveTo>
                    <a:cubicBezTo>
                      <a:pt x="3" y="3"/>
                      <a:pt x="3" y="4"/>
                      <a:pt x="2" y="4"/>
                    </a:cubicBezTo>
                    <a:cubicBezTo>
                      <a:pt x="1" y="3"/>
                      <a:pt x="0" y="4"/>
                      <a:pt x="0" y="3"/>
                    </a:cubicBezTo>
                    <a:cubicBezTo>
                      <a:pt x="0" y="2"/>
                      <a:pt x="0" y="1"/>
                      <a:pt x="1" y="1"/>
                    </a:cubicBezTo>
                    <a:cubicBezTo>
                      <a:pt x="2" y="0"/>
                      <a:pt x="3" y="2"/>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2" name="Freeform 1138"/>
              <p:cNvSpPr>
                <a:spLocks/>
              </p:cNvSpPr>
              <p:nvPr/>
            </p:nvSpPr>
            <p:spPr bwMode="auto">
              <a:xfrm>
                <a:off x="2975" y="2395"/>
                <a:ext cx="47" cy="46"/>
              </a:xfrm>
              <a:custGeom>
                <a:avLst/>
                <a:gdLst/>
                <a:ahLst/>
                <a:cxnLst>
                  <a:cxn ang="0">
                    <a:pos x="6" y="2"/>
                  </a:cxn>
                  <a:cxn ang="0">
                    <a:pos x="4" y="5"/>
                  </a:cxn>
                  <a:cxn ang="0">
                    <a:pos x="1" y="2"/>
                  </a:cxn>
                  <a:cxn ang="0">
                    <a:pos x="1" y="0"/>
                  </a:cxn>
                  <a:cxn ang="0">
                    <a:pos x="6" y="2"/>
                  </a:cxn>
                </a:cxnLst>
                <a:rect l="0" t="0" r="r" b="b"/>
                <a:pathLst>
                  <a:path w="6" h="6">
                    <a:moveTo>
                      <a:pt x="6" y="2"/>
                    </a:moveTo>
                    <a:cubicBezTo>
                      <a:pt x="6" y="3"/>
                      <a:pt x="6" y="6"/>
                      <a:pt x="4" y="5"/>
                    </a:cubicBezTo>
                    <a:cubicBezTo>
                      <a:pt x="2" y="4"/>
                      <a:pt x="2" y="3"/>
                      <a:pt x="1" y="2"/>
                    </a:cubicBezTo>
                    <a:cubicBezTo>
                      <a:pt x="1" y="1"/>
                      <a:pt x="0" y="1"/>
                      <a:pt x="1" y="0"/>
                    </a:cubicBezTo>
                    <a:cubicBezTo>
                      <a:pt x="3" y="1"/>
                      <a:pt x="5"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3" name="Freeform 1139"/>
              <p:cNvSpPr>
                <a:spLocks/>
              </p:cNvSpPr>
              <p:nvPr/>
            </p:nvSpPr>
            <p:spPr bwMode="auto">
              <a:xfrm>
                <a:off x="2865" y="2395"/>
                <a:ext cx="47" cy="30"/>
              </a:xfrm>
              <a:custGeom>
                <a:avLst/>
                <a:gdLst/>
                <a:ahLst/>
                <a:cxnLst>
                  <a:cxn ang="0">
                    <a:pos x="5" y="2"/>
                  </a:cxn>
                  <a:cxn ang="0">
                    <a:pos x="5" y="4"/>
                  </a:cxn>
                  <a:cxn ang="0">
                    <a:pos x="1" y="1"/>
                  </a:cxn>
                  <a:cxn ang="0">
                    <a:pos x="1" y="0"/>
                  </a:cxn>
                  <a:cxn ang="0">
                    <a:pos x="5" y="2"/>
                  </a:cxn>
                </a:cxnLst>
                <a:rect l="0" t="0" r="r" b="b"/>
                <a:pathLst>
                  <a:path w="6" h="4">
                    <a:moveTo>
                      <a:pt x="5" y="2"/>
                    </a:moveTo>
                    <a:cubicBezTo>
                      <a:pt x="5" y="3"/>
                      <a:pt x="6" y="4"/>
                      <a:pt x="5" y="4"/>
                    </a:cubicBezTo>
                    <a:cubicBezTo>
                      <a:pt x="3" y="4"/>
                      <a:pt x="1" y="4"/>
                      <a:pt x="1" y="1"/>
                    </a:cubicBezTo>
                    <a:cubicBezTo>
                      <a:pt x="0" y="1"/>
                      <a:pt x="1" y="0"/>
                      <a:pt x="1" y="0"/>
                    </a:cubicBezTo>
                    <a:cubicBezTo>
                      <a:pt x="3"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4" name="Freeform 1140"/>
              <p:cNvSpPr>
                <a:spLocks/>
              </p:cNvSpPr>
              <p:nvPr/>
            </p:nvSpPr>
            <p:spPr bwMode="auto">
              <a:xfrm>
                <a:off x="3256" y="2403"/>
                <a:ext cx="32" cy="30"/>
              </a:xfrm>
              <a:custGeom>
                <a:avLst/>
                <a:gdLst/>
                <a:ahLst/>
                <a:cxnLst>
                  <a:cxn ang="0">
                    <a:pos x="4" y="2"/>
                  </a:cxn>
                  <a:cxn ang="0">
                    <a:pos x="3" y="4"/>
                  </a:cxn>
                  <a:cxn ang="0">
                    <a:pos x="1" y="3"/>
                  </a:cxn>
                  <a:cxn ang="0">
                    <a:pos x="0" y="1"/>
                  </a:cxn>
                  <a:cxn ang="0">
                    <a:pos x="1" y="0"/>
                  </a:cxn>
                  <a:cxn ang="0">
                    <a:pos x="4" y="2"/>
                  </a:cxn>
                </a:cxnLst>
                <a:rect l="0" t="0" r="r" b="b"/>
                <a:pathLst>
                  <a:path w="4" h="4">
                    <a:moveTo>
                      <a:pt x="4" y="2"/>
                    </a:moveTo>
                    <a:cubicBezTo>
                      <a:pt x="4" y="3"/>
                      <a:pt x="4" y="4"/>
                      <a:pt x="3" y="4"/>
                    </a:cubicBezTo>
                    <a:cubicBezTo>
                      <a:pt x="2" y="4"/>
                      <a:pt x="1" y="4"/>
                      <a:pt x="1" y="3"/>
                    </a:cubicBezTo>
                    <a:cubicBezTo>
                      <a:pt x="0" y="3"/>
                      <a:pt x="0" y="2"/>
                      <a:pt x="0" y="1"/>
                    </a:cubicBezTo>
                    <a:cubicBezTo>
                      <a:pt x="1" y="1"/>
                      <a:pt x="1" y="0"/>
                      <a:pt x="1"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5" name="Freeform 1141"/>
              <p:cNvSpPr>
                <a:spLocks/>
              </p:cNvSpPr>
              <p:nvPr/>
            </p:nvSpPr>
            <p:spPr bwMode="auto">
              <a:xfrm>
                <a:off x="3515" y="2418"/>
                <a:ext cx="39" cy="30"/>
              </a:xfrm>
              <a:custGeom>
                <a:avLst/>
                <a:gdLst/>
                <a:ahLst/>
                <a:cxnLst>
                  <a:cxn ang="0">
                    <a:pos x="5" y="1"/>
                  </a:cxn>
                  <a:cxn ang="0">
                    <a:pos x="3" y="4"/>
                  </a:cxn>
                  <a:cxn ang="0">
                    <a:pos x="1" y="2"/>
                  </a:cxn>
                  <a:cxn ang="0">
                    <a:pos x="3" y="0"/>
                  </a:cxn>
                  <a:cxn ang="0">
                    <a:pos x="5" y="1"/>
                  </a:cxn>
                </a:cxnLst>
                <a:rect l="0" t="0" r="r" b="b"/>
                <a:pathLst>
                  <a:path w="5" h="4">
                    <a:moveTo>
                      <a:pt x="5" y="1"/>
                    </a:moveTo>
                    <a:cubicBezTo>
                      <a:pt x="5" y="2"/>
                      <a:pt x="5" y="4"/>
                      <a:pt x="3" y="4"/>
                    </a:cubicBezTo>
                    <a:cubicBezTo>
                      <a:pt x="2" y="4"/>
                      <a:pt x="1" y="3"/>
                      <a:pt x="1" y="2"/>
                    </a:cubicBezTo>
                    <a:cubicBezTo>
                      <a:pt x="0" y="1"/>
                      <a:pt x="2" y="0"/>
                      <a:pt x="3" y="0"/>
                    </a:cubicBezTo>
                    <a:cubicBezTo>
                      <a:pt x="4" y="0"/>
                      <a:pt x="5"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6" name="Freeform 1142"/>
              <p:cNvSpPr>
                <a:spLocks/>
              </p:cNvSpPr>
              <p:nvPr/>
            </p:nvSpPr>
            <p:spPr bwMode="auto">
              <a:xfrm>
                <a:off x="3561" y="2418"/>
                <a:ext cx="40" cy="30"/>
              </a:xfrm>
              <a:custGeom>
                <a:avLst/>
                <a:gdLst/>
                <a:ahLst/>
                <a:cxnLst>
                  <a:cxn ang="0">
                    <a:pos x="5" y="2"/>
                  </a:cxn>
                  <a:cxn ang="0">
                    <a:pos x="4" y="4"/>
                  </a:cxn>
                  <a:cxn ang="0">
                    <a:pos x="1" y="3"/>
                  </a:cxn>
                  <a:cxn ang="0">
                    <a:pos x="3" y="0"/>
                  </a:cxn>
                  <a:cxn ang="0">
                    <a:pos x="5" y="2"/>
                  </a:cxn>
                </a:cxnLst>
                <a:rect l="0" t="0" r="r" b="b"/>
                <a:pathLst>
                  <a:path w="5" h="4">
                    <a:moveTo>
                      <a:pt x="5" y="2"/>
                    </a:moveTo>
                    <a:cubicBezTo>
                      <a:pt x="5" y="2"/>
                      <a:pt x="5" y="3"/>
                      <a:pt x="4" y="4"/>
                    </a:cubicBezTo>
                    <a:cubicBezTo>
                      <a:pt x="3" y="4"/>
                      <a:pt x="1" y="4"/>
                      <a:pt x="1" y="3"/>
                    </a:cubicBezTo>
                    <a:cubicBezTo>
                      <a:pt x="0" y="1"/>
                      <a:pt x="2" y="0"/>
                      <a:pt x="3" y="0"/>
                    </a:cubicBezTo>
                    <a:cubicBezTo>
                      <a:pt x="4"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7" name="Freeform 1143"/>
              <p:cNvSpPr>
                <a:spLocks/>
              </p:cNvSpPr>
              <p:nvPr/>
            </p:nvSpPr>
            <p:spPr bwMode="auto">
              <a:xfrm>
                <a:off x="3898" y="2456"/>
                <a:ext cx="39" cy="45"/>
              </a:xfrm>
              <a:custGeom>
                <a:avLst/>
                <a:gdLst/>
                <a:ahLst/>
                <a:cxnLst>
                  <a:cxn ang="0">
                    <a:pos x="5" y="2"/>
                  </a:cxn>
                  <a:cxn ang="0">
                    <a:pos x="5" y="4"/>
                  </a:cxn>
                  <a:cxn ang="0">
                    <a:pos x="2" y="5"/>
                  </a:cxn>
                  <a:cxn ang="0">
                    <a:pos x="1" y="2"/>
                  </a:cxn>
                  <a:cxn ang="0">
                    <a:pos x="5" y="2"/>
                  </a:cxn>
                </a:cxnLst>
                <a:rect l="0" t="0" r="r" b="b"/>
                <a:pathLst>
                  <a:path w="5" h="6">
                    <a:moveTo>
                      <a:pt x="5" y="2"/>
                    </a:moveTo>
                    <a:cubicBezTo>
                      <a:pt x="5" y="3"/>
                      <a:pt x="5" y="4"/>
                      <a:pt x="5" y="4"/>
                    </a:cubicBezTo>
                    <a:cubicBezTo>
                      <a:pt x="4" y="6"/>
                      <a:pt x="3" y="5"/>
                      <a:pt x="2" y="5"/>
                    </a:cubicBezTo>
                    <a:cubicBezTo>
                      <a:pt x="1" y="4"/>
                      <a:pt x="0" y="3"/>
                      <a:pt x="1" y="2"/>
                    </a:cubicBezTo>
                    <a:cubicBezTo>
                      <a:pt x="2"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8" name="Freeform 1144"/>
              <p:cNvSpPr>
                <a:spLocks/>
              </p:cNvSpPr>
              <p:nvPr/>
            </p:nvSpPr>
            <p:spPr bwMode="auto">
              <a:xfrm>
                <a:off x="2787" y="2403"/>
                <a:ext cx="31" cy="22"/>
              </a:xfrm>
              <a:custGeom>
                <a:avLst/>
                <a:gdLst/>
                <a:ahLst/>
                <a:cxnLst>
                  <a:cxn ang="0">
                    <a:pos x="4" y="2"/>
                  </a:cxn>
                  <a:cxn ang="0">
                    <a:pos x="2" y="3"/>
                  </a:cxn>
                  <a:cxn ang="0">
                    <a:pos x="0" y="2"/>
                  </a:cxn>
                  <a:cxn ang="0">
                    <a:pos x="2" y="1"/>
                  </a:cxn>
                  <a:cxn ang="0">
                    <a:pos x="4" y="2"/>
                  </a:cxn>
                </a:cxnLst>
                <a:rect l="0" t="0" r="r" b="b"/>
                <a:pathLst>
                  <a:path w="4" h="3">
                    <a:moveTo>
                      <a:pt x="4" y="2"/>
                    </a:moveTo>
                    <a:cubicBezTo>
                      <a:pt x="4" y="2"/>
                      <a:pt x="3" y="3"/>
                      <a:pt x="2" y="3"/>
                    </a:cubicBezTo>
                    <a:cubicBezTo>
                      <a:pt x="1" y="3"/>
                      <a:pt x="1" y="2"/>
                      <a:pt x="0" y="2"/>
                    </a:cubicBezTo>
                    <a:cubicBezTo>
                      <a:pt x="1" y="1"/>
                      <a:pt x="2" y="1"/>
                      <a:pt x="2" y="1"/>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69" name="Freeform 1145"/>
              <p:cNvSpPr>
                <a:spLocks/>
              </p:cNvSpPr>
              <p:nvPr/>
            </p:nvSpPr>
            <p:spPr bwMode="auto">
              <a:xfrm>
                <a:off x="2599" y="2410"/>
                <a:ext cx="24" cy="15"/>
              </a:xfrm>
              <a:custGeom>
                <a:avLst/>
                <a:gdLst/>
                <a:ahLst/>
                <a:cxnLst>
                  <a:cxn ang="0">
                    <a:pos x="2" y="1"/>
                  </a:cxn>
                  <a:cxn ang="0">
                    <a:pos x="2" y="2"/>
                  </a:cxn>
                  <a:cxn ang="0">
                    <a:pos x="0" y="1"/>
                  </a:cxn>
                  <a:cxn ang="0">
                    <a:pos x="1" y="0"/>
                  </a:cxn>
                  <a:cxn ang="0">
                    <a:pos x="2" y="1"/>
                  </a:cxn>
                </a:cxnLst>
                <a:rect l="0" t="0" r="r" b="b"/>
                <a:pathLst>
                  <a:path w="3" h="2">
                    <a:moveTo>
                      <a:pt x="2" y="1"/>
                    </a:moveTo>
                    <a:cubicBezTo>
                      <a:pt x="3" y="1"/>
                      <a:pt x="2" y="2"/>
                      <a:pt x="2" y="2"/>
                    </a:cubicBezTo>
                    <a:cubicBezTo>
                      <a:pt x="1" y="2"/>
                      <a:pt x="1" y="2"/>
                      <a:pt x="0" y="1"/>
                    </a:cubicBezTo>
                    <a:cubicBezTo>
                      <a:pt x="0" y="1"/>
                      <a:pt x="1" y="0"/>
                      <a:pt x="1" y="0"/>
                    </a:cubicBezTo>
                    <a:cubicBezTo>
                      <a:pt x="2"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0" name="Freeform 1146"/>
              <p:cNvSpPr>
                <a:spLocks/>
              </p:cNvSpPr>
              <p:nvPr/>
            </p:nvSpPr>
            <p:spPr bwMode="auto">
              <a:xfrm>
                <a:off x="815" y="2403"/>
                <a:ext cx="55" cy="53"/>
              </a:xfrm>
              <a:custGeom>
                <a:avLst/>
                <a:gdLst/>
                <a:ahLst/>
                <a:cxnLst>
                  <a:cxn ang="0">
                    <a:pos x="7" y="3"/>
                  </a:cxn>
                  <a:cxn ang="0">
                    <a:pos x="5" y="6"/>
                  </a:cxn>
                  <a:cxn ang="0">
                    <a:pos x="0" y="4"/>
                  </a:cxn>
                  <a:cxn ang="0">
                    <a:pos x="2" y="0"/>
                  </a:cxn>
                  <a:cxn ang="0">
                    <a:pos x="7" y="3"/>
                  </a:cxn>
                </a:cxnLst>
                <a:rect l="0" t="0" r="r" b="b"/>
                <a:pathLst>
                  <a:path w="7" h="7">
                    <a:moveTo>
                      <a:pt x="7" y="3"/>
                    </a:moveTo>
                    <a:cubicBezTo>
                      <a:pt x="7" y="4"/>
                      <a:pt x="6" y="5"/>
                      <a:pt x="5" y="6"/>
                    </a:cubicBezTo>
                    <a:cubicBezTo>
                      <a:pt x="3" y="6"/>
                      <a:pt x="0" y="7"/>
                      <a:pt x="0" y="4"/>
                    </a:cubicBezTo>
                    <a:cubicBezTo>
                      <a:pt x="1" y="3"/>
                      <a:pt x="2" y="2"/>
                      <a:pt x="2" y="0"/>
                    </a:cubicBezTo>
                    <a:cubicBezTo>
                      <a:pt x="4" y="0"/>
                      <a:pt x="5" y="2"/>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1" name="Freeform 1147"/>
              <p:cNvSpPr>
                <a:spLocks/>
              </p:cNvSpPr>
              <p:nvPr/>
            </p:nvSpPr>
            <p:spPr bwMode="auto">
              <a:xfrm>
                <a:off x="2818" y="2418"/>
                <a:ext cx="39" cy="45"/>
              </a:xfrm>
              <a:custGeom>
                <a:avLst/>
                <a:gdLst/>
                <a:ahLst/>
                <a:cxnLst>
                  <a:cxn ang="0">
                    <a:pos x="5" y="3"/>
                  </a:cxn>
                  <a:cxn ang="0">
                    <a:pos x="4" y="5"/>
                  </a:cxn>
                  <a:cxn ang="0">
                    <a:pos x="0" y="4"/>
                  </a:cxn>
                  <a:cxn ang="0">
                    <a:pos x="0" y="3"/>
                  </a:cxn>
                  <a:cxn ang="0">
                    <a:pos x="2" y="0"/>
                  </a:cxn>
                  <a:cxn ang="0">
                    <a:pos x="5" y="3"/>
                  </a:cxn>
                </a:cxnLst>
                <a:rect l="0" t="0" r="r" b="b"/>
                <a:pathLst>
                  <a:path w="5" h="6">
                    <a:moveTo>
                      <a:pt x="5" y="3"/>
                    </a:moveTo>
                    <a:cubicBezTo>
                      <a:pt x="5" y="3"/>
                      <a:pt x="5" y="5"/>
                      <a:pt x="4" y="5"/>
                    </a:cubicBezTo>
                    <a:cubicBezTo>
                      <a:pt x="3" y="5"/>
                      <a:pt x="1" y="6"/>
                      <a:pt x="0" y="4"/>
                    </a:cubicBezTo>
                    <a:cubicBezTo>
                      <a:pt x="0" y="4"/>
                      <a:pt x="0" y="3"/>
                      <a:pt x="0" y="3"/>
                    </a:cubicBezTo>
                    <a:cubicBezTo>
                      <a:pt x="1" y="2"/>
                      <a:pt x="1" y="1"/>
                      <a:pt x="2" y="0"/>
                    </a:cubicBezTo>
                    <a:cubicBezTo>
                      <a:pt x="3" y="1"/>
                      <a:pt x="5" y="1"/>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2" name="Freeform 1148"/>
              <p:cNvSpPr>
                <a:spLocks/>
              </p:cNvSpPr>
              <p:nvPr/>
            </p:nvSpPr>
            <p:spPr bwMode="auto">
              <a:xfrm>
                <a:off x="3295" y="2433"/>
                <a:ext cx="16" cy="15"/>
              </a:xfrm>
              <a:custGeom>
                <a:avLst/>
                <a:gdLst/>
                <a:ahLst/>
                <a:cxnLst>
                  <a:cxn ang="0">
                    <a:pos x="2" y="1"/>
                  </a:cxn>
                  <a:cxn ang="0">
                    <a:pos x="0" y="2"/>
                  </a:cxn>
                  <a:cxn ang="0">
                    <a:pos x="0" y="0"/>
                  </a:cxn>
                  <a:cxn ang="0">
                    <a:pos x="2" y="1"/>
                  </a:cxn>
                </a:cxnLst>
                <a:rect l="0" t="0" r="r" b="b"/>
                <a:pathLst>
                  <a:path w="2" h="2">
                    <a:moveTo>
                      <a:pt x="2" y="1"/>
                    </a:moveTo>
                    <a:cubicBezTo>
                      <a:pt x="1" y="1"/>
                      <a:pt x="1" y="2"/>
                      <a:pt x="0" y="2"/>
                    </a:cubicBezTo>
                    <a:cubicBezTo>
                      <a:pt x="0" y="1"/>
                      <a:pt x="0" y="1"/>
                      <a:pt x="0"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3" name="Freeform 1149"/>
              <p:cNvSpPr>
                <a:spLocks/>
              </p:cNvSpPr>
              <p:nvPr/>
            </p:nvSpPr>
            <p:spPr bwMode="auto">
              <a:xfrm>
                <a:off x="721" y="2410"/>
                <a:ext cx="47" cy="46"/>
              </a:xfrm>
              <a:custGeom>
                <a:avLst/>
                <a:gdLst/>
                <a:ahLst/>
                <a:cxnLst>
                  <a:cxn ang="0">
                    <a:pos x="5" y="1"/>
                  </a:cxn>
                  <a:cxn ang="0">
                    <a:pos x="5" y="4"/>
                  </a:cxn>
                  <a:cxn ang="0">
                    <a:pos x="5" y="5"/>
                  </a:cxn>
                  <a:cxn ang="0">
                    <a:pos x="1" y="4"/>
                  </a:cxn>
                  <a:cxn ang="0">
                    <a:pos x="1" y="3"/>
                  </a:cxn>
                  <a:cxn ang="0">
                    <a:pos x="5" y="1"/>
                  </a:cxn>
                </a:cxnLst>
                <a:rect l="0" t="0" r="r" b="b"/>
                <a:pathLst>
                  <a:path w="6" h="6">
                    <a:moveTo>
                      <a:pt x="5" y="1"/>
                    </a:moveTo>
                    <a:cubicBezTo>
                      <a:pt x="4" y="1"/>
                      <a:pt x="5" y="3"/>
                      <a:pt x="5" y="4"/>
                    </a:cubicBezTo>
                    <a:cubicBezTo>
                      <a:pt x="5" y="4"/>
                      <a:pt x="6" y="4"/>
                      <a:pt x="5" y="5"/>
                    </a:cubicBezTo>
                    <a:cubicBezTo>
                      <a:pt x="4" y="6"/>
                      <a:pt x="3" y="5"/>
                      <a:pt x="1" y="4"/>
                    </a:cubicBezTo>
                    <a:cubicBezTo>
                      <a:pt x="1" y="4"/>
                      <a:pt x="0" y="3"/>
                      <a:pt x="1" y="3"/>
                    </a:cubicBezTo>
                    <a:cubicBezTo>
                      <a:pt x="2" y="2"/>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4" name="Freeform 1150"/>
              <p:cNvSpPr>
                <a:spLocks/>
              </p:cNvSpPr>
              <p:nvPr/>
            </p:nvSpPr>
            <p:spPr bwMode="auto">
              <a:xfrm>
                <a:off x="2748" y="2425"/>
                <a:ext cx="47" cy="38"/>
              </a:xfrm>
              <a:custGeom>
                <a:avLst/>
                <a:gdLst/>
                <a:ahLst/>
                <a:cxnLst>
                  <a:cxn ang="0">
                    <a:pos x="6" y="2"/>
                  </a:cxn>
                  <a:cxn ang="0">
                    <a:pos x="5" y="4"/>
                  </a:cxn>
                  <a:cxn ang="0">
                    <a:pos x="1" y="3"/>
                  </a:cxn>
                  <a:cxn ang="0">
                    <a:pos x="1" y="0"/>
                  </a:cxn>
                  <a:cxn ang="0">
                    <a:pos x="6" y="2"/>
                  </a:cxn>
                </a:cxnLst>
                <a:rect l="0" t="0" r="r" b="b"/>
                <a:pathLst>
                  <a:path w="6" h="5">
                    <a:moveTo>
                      <a:pt x="6" y="2"/>
                    </a:moveTo>
                    <a:cubicBezTo>
                      <a:pt x="6" y="3"/>
                      <a:pt x="6" y="3"/>
                      <a:pt x="5" y="4"/>
                    </a:cubicBezTo>
                    <a:cubicBezTo>
                      <a:pt x="4" y="4"/>
                      <a:pt x="1" y="5"/>
                      <a:pt x="1" y="3"/>
                    </a:cubicBezTo>
                    <a:cubicBezTo>
                      <a:pt x="1" y="2"/>
                      <a:pt x="0" y="1"/>
                      <a:pt x="1" y="0"/>
                    </a:cubicBezTo>
                    <a:cubicBezTo>
                      <a:pt x="2" y="0"/>
                      <a:pt x="6"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5" name="Freeform 1151"/>
              <p:cNvSpPr>
                <a:spLocks/>
              </p:cNvSpPr>
              <p:nvPr/>
            </p:nvSpPr>
            <p:spPr bwMode="auto">
              <a:xfrm>
                <a:off x="2873" y="2433"/>
                <a:ext cx="23" cy="30"/>
              </a:xfrm>
              <a:custGeom>
                <a:avLst/>
                <a:gdLst/>
                <a:ahLst/>
                <a:cxnLst>
                  <a:cxn ang="0">
                    <a:pos x="3" y="1"/>
                  </a:cxn>
                  <a:cxn ang="0">
                    <a:pos x="2" y="3"/>
                  </a:cxn>
                  <a:cxn ang="0">
                    <a:pos x="0" y="2"/>
                  </a:cxn>
                  <a:cxn ang="0">
                    <a:pos x="2" y="0"/>
                  </a:cxn>
                  <a:cxn ang="0">
                    <a:pos x="3" y="1"/>
                  </a:cxn>
                </a:cxnLst>
                <a:rect l="0" t="0" r="r" b="b"/>
                <a:pathLst>
                  <a:path w="3" h="4">
                    <a:moveTo>
                      <a:pt x="3" y="1"/>
                    </a:moveTo>
                    <a:cubicBezTo>
                      <a:pt x="3" y="2"/>
                      <a:pt x="3" y="3"/>
                      <a:pt x="2" y="3"/>
                    </a:cubicBezTo>
                    <a:cubicBezTo>
                      <a:pt x="1" y="4"/>
                      <a:pt x="1" y="3"/>
                      <a:pt x="0" y="2"/>
                    </a:cubicBezTo>
                    <a:cubicBezTo>
                      <a:pt x="0" y="1"/>
                      <a:pt x="1" y="1"/>
                      <a:pt x="2"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6" name="Freeform 1152"/>
              <p:cNvSpPr>
                <a:spLocks/>
              </p:cNvSpPr>
              <p:nvPr/>
            </p:nvSpPr>
            <p:spPr bwMode="auto">
              <a:xfrm>
                <a:off x="3507" y="2448"/>
                <a:ext cx="39" cy="46"/>
              </a:xfrm>
              <a:custGeom>
                <a:avLst/>
                <a:gdLst/>
                <a:ahLst/>
                <a:cxnLst>
                  <a:cxn ang="0">
                    <a:pos x="5" y="2"/>
                  </a:cxn>
                  <a:cxn ang="0">
                    <a:pos x="5" y="5"/>
                  </a:cxn>
                  <a:cxn ang="0">
                    <a:pos x="1" y="6"/>
                  </a:cxn>
                  <a:cxn ang="0">
                    <a:pos x="0" y="5"/>
                  </a:cxn>
                  <a:cxn ang="0">
                    <a:pos x="2" y="1"/>
                  </a:cxn>
                  <a:cxn ang="0">
                    <a:pos x="5" y="2"/>
                  </a:cxn>
                </a:cxnLst>
                <a:rect l="0" t="0" r="r" b="b"/>
                <a:pathLst>
                  <a:path w="5" h="6">
                    <a:moveTo>
                      <a:pt x="5" y="2"/>
                    </a:moveTo>
                    <a:cubicBezTo>
                      <a:pt x="5" y="3"/>
                      <a:pt x="5" y="4"/>
                      <a:pt x="5" y="5"/>
                    </a:cubicBezTo>
                    <a:cubicBezTo>
                      <a:pt x="4" y="6"/>
                      <a:pt x="3" y="6"/>
                      <a:pt x="1" y="6"/>
                    </a:cubicBezTo>
                    <a:cubicBezTo>
                      <a:pt x="1" y="6"/>
                      <a:pt x="0" y="5"/>
                      <a:pt x="0" y="5"/>
                    </a:cubicBezTo>
                    <a:cubicBezTo>
                      <a:pt x="0" y="3"/>
                      <a:pt x="1" y="1"/>
                      <a:pt x="2" y="1"/>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7" name="Freeform 1153"/>
              <p:cNvSpPr>
                <a:spLocks/>
              </p:cNvSpPr>
              <p:nvPr/>
            </p:nvSpPr>
            <p:spPr bwMode="auto">
              <a:xfrm>
                <a:off x="3295" y="2448"/>
                <a:ext cx="24" cy="23"/>
              </a:xfrm>
              <a:custGeom>
                <a:avLst/>
                <a:gdLst/>
                <a:ahLst/>
                <a:cxnLst>
                  <a:cxn ang="0">
                    <a:pos x="2" y="1"/>
                  </a:cxn>
                  <a:cxn ang="0">
                    <a:pos x="1" y="3"/>
                  </a:cxn>
                  <a:cxn ang="0">
                    <a:pos x="0" y="2"/>
                  </a:cxn>
                  <a:cxn ang="0">
                    <a:pos x="1" y="0"/>
                  </a:cxn>
                  <a:cxn ang="0">
                    <a:pos x="2" y="1"/>
                  </a:cxn>
                </a:cxnLst>
                <a:rect l="0" t="0" r="r" b="b"/>
                <a:pathLst>
                  <a:path w="3" h="3">
                    <a:moveTo>
                      <a:pt x="2" y="1"/>
                    </a:moveTo>
                    <a:cubicBezTo>
                      <a:pt x="3" y="2"/>
                      <a:pt x="2" y="3"/>
                      <a:pt x="1" y="3"/>
                    </a:cubicBezTo>
                    <a:cubicBezTo>
                      <a:pt x="0" y="3"/>
                      <a:pt x="0" y="2"/>
                      <a:pt x="0" y="2"/>
                    </a:cubicBezTo>
                    <a:cubicBezTo>
                      <a:pt x="0" y="1"/>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8" name="Freeform 1154"/>
              <p:cNvSpPr>
                <a:spLocks/>
              </p:cNvSpPr>
              <p:nvPr/>
            </p:nvSpPr>
            <p:spPr bwMode="auto">
              <a:xfrm>
                <a:off x="2450" y="2433"/>
                <a:ext cx="32" cy="23"/>
              </a:xfrm>
              <a:custGeom>
                <a:avLst/>
                <a:gdLst/>
                <a:ahLst/>
                <a:cxnLst>
                  <a:cxn ang="0">
                    <a:pos x="4" y="1"/>
                  </a:cxn>
                  <a:cxn ang="0">
                    <a:pos x="3" y="3"/>
                  </a:cxn>
                  <a:cxn ang="0">
                    <a:pos x="0" y="1"/>
                  </a:cxn>
                  <a:cxn ang="0">
                    <a:pos x="4" y="1"/>
                  </a:cxn>
                </a:cxnLst>
                <a:rect l="0" t="0" r="r" b="b"/>
                <a:pathLst>
                  <a:path w="4" h="3">
                    <a:moveTo>
                      <a:pt x="4" y="1"/>
                    </a:moveTo>
                    <a:cubicBezTo>
                      <a:pt x="4" y="2"/>
                      <a:pt x="3" y="3"/>
                      <a:pt x="3" y="3"/>
                    </a:cubicBezTo>
                    <a:cubicBezTo>
                      <a:pt x="2" y="3"/>
                      <a:pt x="0" y="3"/>
                      <a:pt x="0" y="1"/>
                    </a:cubicBezTo>
                    <a:cubicBezTo>
                      <a:pt x="1" y="1"/>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79" name="Freeform 1155"/>
              <p:cNvSpPr>
                <a:spLocks/>
              </p:cNvSpPr>
              <p:nvPr/>
            </p:nvSpPr>
            <p:spPr bwMode="auto">
              <a:xfrm>
                <a:off x="2920" y="2441"/>
                <a:ext cx="62" cy="53"/>
              </a:xfrm>
              <a:custGeom>
                <a:avLst/>
                <a:gdLst/>
                <a:ahLst/>
                <a:cxnLst>
                  <a:cxn ang="0">
                    <a:pos x="7" y="3"/>
                  </a:cxn>
                  <a:cxn ang="0">
                    <a:pos x="7" y="5"/>
                  </a:cxn>
                  <a:cxn ang="0">
                    <a:pos x="2" y="5"/>
                  </a:cxn>
                  <a:cxn ang="0">
                    <a:pos x="0" y="4"/>
                  </a:cxn>
                  <a:cxn ang="0">
                    <a:pos x="1" y="2"/>
                  </a:cxn>
                  <a:cxn ang="0">
                    <a:pos x="5" y="2"/>
                  </a:cxn>
                  <a:cxn ang="0">
                    <a:pos x="7" y="3"/>
                  </a:cxn>
                </a:cxnLst>
                <a:rect l="0" t="0" r="r" b="b"/>
                <a:pathLst>
                  <a:path w="8" h="7">
                    <a:moveTo>
                      <a:pt x="7" y="3"/>
                    </a:moveTo>
                    <a:cubicBezTo>
                      <a:pt x="8" y="4"/>
                      <a:pt x="7" y="4"/>
                      <a:pt x="7" y="5"/>
                    </a:cubicBezTo>
                    <a:cubicBezTo>
                      <a:pt x="5" y="7"/>
                      <a:pt x="4" y="3"/>
                      <a:pt x="2" y="5"/>
                    </a:cubicBezTo>
                    <a:cubicBezTo>
                      <a:pt x="1" y="5"/>
                      <a:pt x="0" y="5"/>
                      <a:pt x="0" y="4"/>
                    </a:cubicBezTo>
                    <a:cubicBezTo>
                      <a:pt x="0" y="3"/>
                      <a:pt x="0" y="3"/>
                      <a:pt x="1" y="2"/>
                    </a:cubicBezTo>
                    <a:cubicBezTo>
                      <a:pt x="3" y="0"/>
                      <a:pt x="3" y="5"/>
                      <a:pt x="5" y="2"/>
                    </a:cubicBezTo>
                    <a:cubicBezTo>
                      <a:pt x="6" y="1"/>
                      <a:pt x="7" y="2"/>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0" name="Freeform 1156"/>
              <p:cNvSpPr>
                <a:spLocks/>
              </p:cNvSpPr>
              <p:nvPr/>
            </p:nvSpPr>
            <p:spPr bwMode="auto">
              <a:xfrm>
                <a:off x="3014" y="2456"/>
                <a:ext cx="23" cy="22"/>
              </a:xfrm>
              <a:custGeom>
                <a:avLst/>
                <a:gdLst/>
                <a:ahLst/>
                <a:cxnLst>
                  <a:cxn ang="0">
                    <a:pos x="3" y="1"/>
                  </a:cxn>
                  <a:cxn ang="0">
                    <a:pos x="2" y="2"/>
                  </a:cxn>
                  <a:cxn ang="0">
                    <a:pos x="0" y="1"/>
                  </a:cxn>
                  <a:cxn ang="0">
                    <a:pos x="3" y="1"/>
                  </a:cxn>
                </a:cxnLst>
                <a:rect l="0" t="0" r="r" b="b"/>
                <a:pathLst>
                  <a:path w="3" h="3">
                    <a:moveTo>
                      <a:pt x="3" y="1"/>
                    </a:moveTo>
                    <a:cubicBezTo>
                      <a:pt x="3" y="2"/>
                      <a:pt x="3" y="2"/>
                      <a:pt x="2" y="2"/>
                    </a:cubicBezTo>
                    <a:cubicBezTo>
                      <a:pt x="1" y="3"/>
                      <a:pt x="1" y="2"/>
                      <a:pt x="0" y="1"/>
                    </a:cubicBezTo>
                    <a:cubicBezTo>
                      <a:pt x="0"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1" name="Freeform 1157"/>
              <p:cNvSpPr>
                <a:spLocks/>
              </p:cNvSpPr>
              <p:nvPr/>
            </p:nvSpPr>
            <p:spPr bwMode="auto">
              <a:xfrm>
                <a:off x="2544" y="2448"/>
                <a:ext cx="24" cy="23"/>
              </a:xfrm>
              <a:custGeom>
                <a:avLst/>
                <a:gdLst/>
                <a:ahLst/>
                <a:cxnLst>
                  <a:cxn ang="0">
                    <a:pos x="3" y="1"/>
                  </a:cxn>
                  <a:cxn ang="0">
                    <a:pos x="2" y="3"/>
                  </a:cxn>
                  <a:cxn ang="0">
                    <a:pos x="0" y="2"/>
                  </a:cxn>
                  <a:cxn ang="0">
                    <a:pos x="2" y="0"/>
                  </a:cxn>
                  <a:cxn ang="0">
                    <a:pos x="3" y="1"/>
                  </a:cxn>
                </a:cxnLst>
                <a:rect l="0" t="0" r="r" b="b"/>
                <a:pathLst>
                  <a:path w="3" h="3">
                    <a:moveTo>
                      <a:pt x="3" y="1"/>
                    </a:moveTo>
                    <a:cubicBezTo>
                      <a:pt x="3" y="2"/>
                      <a:pt x="3" y="3"/>
                      <a:pt x="2" y="3"/>
                    </a:cubicBezTo>
                    <a:cubicBezTo>
                      <a:pt x="1" y="3"/>
                      <a:pt x="0" y="3"/>
                      <a:pt x="0" y="2"/>
                    </a:cubicBezTo>
                    <a:cubicBezTo>
                      <a:pt x="0" y="1"/>
                      <a:pt x="2" y="1"/>
                      <a:pt x="2" y="0"/>
                    </a:cubicBezTo>
                    <a:cubicBezTo>
                      <a:pt x="3"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2" name="Freeform 1158"/>
              <p:cNvSpPr>
                <a:spLocks/>
              </p:cNvSpPr>
              <p:nvPr/>
            </p:nvSpPr>
            <p:spPr bwMode="auto">
              <a:xfrm>
                <a:off x="3178" y="2463"/>
                <a:ext cx="24" cy="15"/>
              </a:xfrm>
              <a:custGeom>
                <a:avLst/>
                <a:gdLst/>
                <a:ahLst/>
                <a:cxnLst>
                  <a:cxn ang="0">
                    <a:pos x="3" y="1"/>
                  </a:cxn>
                  <a:cxn ang="0">
                    <a:pos x="2" y="2"/>
                  </a:cxn>
                  <a:cxn ang="0">
                    <a:pos x="1" y="0"/>
                  </a:cxn>
                  <a:cxn ang="0">
                    <a:pos x="3" y="1"/>
                  </a:cxn>
                </a:cxnLst>
                <a:rect l="0" t="0" r="r" b="b"/>
                <a:pathLst>
                  <a:path w="3" h="2">
                    <a:moveTo>
                      <a:pt x="3" y="1"/>
                    </a:moveTo>
                    <a:cubicBezTo>
                      <a:pt x="3" y="1"/>
                      <a:pt x="3" y="2"/>
                      <a:pt x="2" y="2"/>
                    </a:cubicBezTo>
                    <a:cubicBezTo>
                      <a:pt x="1" y="2"/>
                      <a:pt x="0" y="2"/>
                      <a:pt x="1" y="0"/>
                    </a:cubicBez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3" name="Freeform 1159"/>
              <p:cNvSpPr>
                <a:spLocks/>
              </p:cNvSpPr>
              <p:nvPr/>
            </p:nvSpPr>
            <p:spPr bwMode="auto">
              <a:xfrm>
                <a:off x="3123" y="2471"/>
                <a:ext cx="16" cy="7"/>
              </a:xfrm>
              <a:custGeom>
                <a:avLst/>
                <a:gdLst/>
                <a:ahLst/>
                <a:cxnLst>
                  <a:cxn ang="0">
                    <a:pos x="2" y="1"/>
                  </a:cxn>
                  <a:cxn ang="0">
                    <a:pos x="1" y="0"/>
                  </a:cxn>
                  <a:cxn ang="0">
                    <a:pos x="0" y="0"/>
                  </a:cxn>
                  <a:cxn ang="0">
                    <a:pos x="2" y="1"/>
                  </a:cxn>
                </a:cxnLst>
                <a:rect l="0" t="0" r="r" b="b"/>
                <a:pathLst>
                  <a:path w="2" h="1">
                    <a:moveTo>
                      <a:pt x="2" y="1"/>
                    </a:moveTo>
                    <a:cubicBezTo>
                      <a:pt x="2" y="1"/>
                      <a:pt x="1" y="0"/>
                      <a:pt x="1" y="0"/>
                    </a:cubicBezTo>
                    <a:lnTo>
                      <a:pt x="0" y="0"/>
                    </a:lnTo>
                    <a:cubicBezTo>
                      <a:pt x="1" y="0"/>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4" name="Freeform 1160"/>
              <p:cNvSpPr>
                <a:spLocks/>
              </p:cNvSpPr>
              <p:nvPr/>
            </p:nvSpPr>
            <p:spPr bwMode="auto">
              <a:xfrm>
                <a:off x="2458" y="2463"/>
                <a:ext cx="32" cy="23"/>
              </a:xfrm>
              <a:custGeom>
                <a:avLst/>
                <a:gdLst/>
                <a:ahLst/>
                <a:cxnLst>
                  <a:cxn ang="0">
                    <a:pos x="4" y="2"/>
                  </a:cxn>
                  <a:cxn ang="0">
                    <a:pos x="2" y="3"/>
                  </a:cxn>
                  <a:cxn ang="0">
                    <a:pos x="1" y="1"/>
                  </a:cxn>
                  <a:cxn ang="0">
                    <a:pos x="1" y="0"/>
                  </a:cxn>
                  <a:cxn ang="0">
                    <a:pos x="4" y="2"/>
                  </a:cxn>
                </a:cxnLst>
                <a:rect l="0" t="0" r="r" b="b"/>
                <a:pathLst>
                  <a:path w="4" h="3">
                    <a:moveTo>
                      <a:pt x="4" y="2"/>
                    </a:moveTo>
                    <a:cubicBezTo>
                      <a:pt x="4" y="3"/>
                      <a:pt x="3" y="2"/>
                      <a:pt x="2" y="3"/>
                    </a:cubicBezTo>
                    <a:cubicBezTo>
                      <a:pt x="1" y="3"/>
                      <a:pt x="2" y="2"/>
                      <a:pt x="1" y="1"/>
                    </a:cubicBezTo>
                    <a:cubicBezTo>
                      <a:pt x="0" y="1"/>
                      <a:pt x="1" y="1"/>
                      <a:pt x="1" y="0"/>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5" name="Freeform 1161"/>
              <p:cNvSpPr>
                <a:spLocks/>
              </p:cNvSpPr>
              <p:nvPr/>
            </p:nvSpPr>
            <p:spPr bwMode="auto">
              <a:xfrm>
                <a:off x="4727" y="2516"/>
                <a:ext cx="24" cy="15"/>
              </a:xfrm>
              <a:custGeom>
                <a:avLst/>
                <a:gdLst/>
                <a:ahLst/>
                <a:cxnLst>
                  <a:cxn ang="0">
                    <a:pos x="3" y="1"/>
                  </a:cxn>
                  <a:cxn ang="0">
                    <a:pos x="2" y="2"/>
                  </a:cxn>
                  <a:cxn ang="0">
                    <a:pos x="0" y="1"/>
                  </a:cxn>
                  <a:cxn ang="0">
                    <a:pos x="1" y="0"/>
                  </a:cxn>
                  <a:cxn ang="0">
                    <a:pos x="3" y="1"/>
                  </a:cxn>
                </a:cxnLst>
                <a:rect l="0" t="0" r="r" b="b"/>
                <a:pathLst>
                  <a:path w="3" h="2">
                    <a:moveTo>
                      <a:pt x="3" y="1"/>
                    </a:moveTo>
                    <a:cubicBezTo>
                      <a:pt x="3" y="2"/>
                      <a:pt x="3" y="2"/>
                      <a:pt x="2" y="2"/>
                    </a:cubicBezTo>
                    <a:cubicBezTo>
                      <a:pt x="1" y="2"/>
                      <a:pt x="0" y="2"/>
                      <a:pt x="0" y="1"/>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6" name="Freeform 1162"/>
              <p:cNvSpPr>
                <a:spLocks/>
              </p:cNvSpPr>
              <p:nvPr/>
            </p:nvSpPr>
            <p:spPr bwMode="auto">
              <a:xfrm>
                <a:off x="3640" y="2494"/>
                <a:ext cx="15" cy="15"/>
              </a:xfrm>
              <a:custGeom>
                <a:avLst/>
                <a:gdLst/>
                <a:ahLst/>
                <a:cxnLst>
                  <a:cxn ang="0">
                    <a:pos x="2" y="1"/>
                  </a:cxn>
                  <a:cxn ang="0">
                    <a:pos x="1" y="2"/>
                  </a:cxn>
                  <a:cxn ang="0">
                    <a:pos x="0" y="1"/>
                  </a:cxn>
                  <a:cxn ang="0">
                    <a:pos x="2" y="1"/>
                  </a:cxn>
                </a:cxnLst>
                <a:rect l="0" t="0" r="r" b="b"/>
                <a:pathLst>
                  <a:path w="2" h="2">
                    <a:moveTo>
                      <a:pt x="2" y="1"/>
                    </a:moveTo>
                    <a:cubicBezTo>
                      <a:pt x="2" y="2"/>
                      <a:pt x="2" y="2"/>
                      <a:pt x="1" y="2"/>
                    </a:cubicBezTo>
                    <a:cubicBezTo>
                      <a:pt x="1" y="2"/>
                      <a:pt x="0" y="2"/>
                      <a:pt x="0" y="1"/>
                    </a:cubicBezTo>
                    <a:cubicBezTo>
                      <a:pt x="0"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7" name="Freeform 1163"/>
              <p:cNvSpPr>
                <a:spLocks/>
              </p:cNvSpPr>
              <p:nvPr/>
            </p:nvSpPr>
            <p:spPr bwMode="auto">
              <a:xfrm>
                <a:off x="3389" y="2486"/>
                <a:ext cx="32" cy="30"/>
              </a:xfrm>
              <a:custGeom>
                <a:avLst/>
                <a:gdLst/>
                <a:ahLst/>
                <a:cxnLst>
                  <a:cxn ang="0">
                    <a:pos x="3" y="2"/>
                  </a:cxn>
                  <a:cxn ang="0">
                    <a:pos x="2" y="4"/>
                  </a:cxn>
                  <a:cxn ang="0">
                    <a:pos x="0" y="2"/>
                  </a:cxn>
                  <a:cxn ang="0">
                    <a:pos x="2" y="0"/>
                  </a:cxn>
                  <a:cxn ang="0">
                    <a:pos x="3" y="2"/>
                  </a:cxn>
                </a:cxnLst>
                <a:rect l="0" t="0" r="r" b="b"/>
                <a:pathLst>
                  <a:path w="4" h="4">
                    <a:moveTo>
                      <a:pt x="3" y="2"/>
                    </a:moveTo>
                    <a:cubicBezTo>
                      <a:pt x="4" y="3"/>
                      <a:pt x="2" y="4"/>
                      <a:pt x="2" y="4"/>
                    </a:cubicBezTo>
                    <a:cubicBezTo>
                      <a:pt x="1" y="4"/>
                      <a:pt x="0" y="3"/>
                      <a:pt x="0" y="2"/>
                    </a:cubicBezTo>
                    <a:cubicBezTo>
                      <a:pt x="0" y="1"/>
                      <a:pt x="1" y="1"/>
                      <a:pt x="2" y="0"/>
                    </a:cubicBezTo>
                    <a:cubicBezTo>
                      <a:pt x="2" y="1"/>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8" name="Freeform 1164"/>
              <p:cNvSpPr>
                <a:spLocks/>
              </p:cNvSpPr>
              <p:nvPr/>
            </p:nvSpPr>
            <p:spPr bwMode="auto">
              <a:xfrm>
                <a:off x="3929" y="2524"/>
                <a:ext cx="31" cy="30"/>
              </a:xfrm>
              <a:custGeom>
                <a:avLst/>
                <a:gdLst/>
                <a:ahLst/>
                <a:cxnLst>
                  <a:cxn ang="0">
                    <a:pos x="4" y="1"/>
                  </a:cxn>
                  <a:cxn ang="0">
                    <a:pos x="3" y="4"/>
                  </a:cxn>
                  <a:cxn ang="0">
                    <a:pos x="0" y="3"/>
                  </a:cxn>
                  <a:cxn ang="0">
                    <a:pos x="2" y="0"/>
                  </a:cxn>
                  <a:cxn ang="0">
                    <a:pos x="4" y="1"/>
                  </a:cxn>
                </a:cxnLst>
                <a:rect l="0" t="0" r="r" b="b"/>
                <a:pathLst>
                  <a:path w="4" h="4">
                    <a:moveTo>
                      <a:pt x="4" y="1"/>
                    </a:moveTo>
                    <a:cubicBezTo>
                      <a:pt x="4" y="3"/>
                      <a:pt x="4" y="4"/>
                      <a:pt x="3" y="4"/>
                    </a:cubicBezTo>
                    <a:cubicBezTo>
                      <a:pt x="2" y="4"/>
                      <a:pt x="1" y="4"/>
                      <a:pt x="0" y="3"/>
                    </a:cubicBezTo>
                    <a:cubicBezTo>
                      <a:pt x="0" y="2"/>
                      <a:pt x="0" y="0"/>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89" name="Freeform 1165"/>
              <p:cNvSpPr>
                <a:spLocks/>
              </p:cNvSpPr>
              <p:nvPr/>
            </p:nvSpPr>
            <p:spPr bwMode="auto">
              <a:xfrm>
                <a:off x="2998" y="2478"/>
                <a:ext cx="24" cy="23"/>
              </a:xfrm>
              <a:custGeom>
                <a:avLst/>
                <a:gdLst/>
                <a:ahLst/>
                <a:cxnLst>
                  <a:cxn ang="0">
                    <a:pos x="2" y="1"/>
                  </a:cxn>
                  <a:cxn ang="0">
                    <a:pos x="2" y="3"/>
                  </a:cxn>
                  <a:cxn ang="0">
                    <a:pos x="0" y="2"/>
                  </a:cxn>
                  <a:cxn ang="0">
                    <a:pos x="2" y="1"/>
                  </a:cxn>
                </a:cxnLst>
                <a:rect l="0" t="0" r="r" b="b"/>
                <a:pathLst>
                  <a:path w="3" h="3">
                    <a:moveTo>
                      <a:pt x="2" y="1"/>
                    </a:moveTo>
                    <a:cubicBezTo>
                      <a:pt x="2" y="2"/>
                      <a:pt x="3" y="2"/>
                      <a:pt x="2" y="3"/>
                    </a:cubicBezTo>
                    <a:cubicBezTo>
                      <a:pt x="1" y="3"/>
                      <a:pt x="0" y="2"/>
                      <a:pt x="0" y="2"/>
                    </a:cubicBezTo>
                    <a:cubicBezTo>
                      <a:pt x="0"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0" name="Freeform 1166"/>
              <p:cNvSpPr>
                <a:spLocks/>
              </p:cNvSpPr>
              <p:nvPr/>
            </p:nvSpPr>
            <p:spPr bwMode="auto">
              <a:xfrm>
                <a:off x="3108" y="2486"/>
                <a:ext cx="15" cy="23"/>
              </a:xfrm>
              <a:custGeom>
                <a:avLst/>
                <a:gdLst/>
                <a:ahLst/>
                <a:cxnLst>
                  <a:cxn ang="0">
                    <a:pos x="2" y="1"/>
                  </a:cxn>
                  <a:cxn ang="0">
                    <a:pos x="1" y="3"/>
                  </a:cxn>
                  <a:cxn ang="0">
                    <a:pos x="0" y="2"/>
                  </a:cxn>
                  <a:cxn ang="0">
                    <a:pos x="1" y="0"/>
                  </a:cxn>
                  <a:cxn ang="0">
                    <a:pos x="2" y="1"/>
                  </a:cxn>
                </a:cxnLst>
                <a:rect l="0" t="0" r="r" b="b"/>
                <a:pathLst>
                  <a:path w="2" h="3">
                    <a:moveTo>
                      <a:pt x="2" y="1"/>
                    </a:moveTo>
                    <a:cubicBezTo>
                      <a:pt x="2" y="2"/>
                      <a:pt x="1" y="2"/>
                      <a:pt x="1" y="3"/>
                    </a:cubicBezTo>
                    <a:cubicBezTo>
                      <a:pt x="1" y="3"/>
                      <a:pt x="0" y="3"/>
                      <a:pt x="0" y="2"/>
                    </a:cubicBezTo>
                    <a:cubicBezTo>
                      <a:pt x="0" y="2"/>
                      <a:pt x="0" y="1"/>
                      <a:pt x="1" y="0"/>
                    </a:cubicBezTo>
                    <a:cubicBezTo>
                      <a:pt x="1" y="1"/>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1" name="Freeform 1167"/>
              <p:cNvSpPr>
                <a:spLocks/>
              </p:cNvSpPr>
              <p:nvPr/>
            </p:nvSpPr>
            <p:spPr bwMode="auto">
              <a:xfrm>
                <a:off x="2881" y="2486"/>
                <a:ext cx="8" cy="15"/>
              </a:xfrm>
              <a:custGeom>
                <a:avLst/>
                <a:gdLst/>
                <a:ahLst/>
                <a:cxnLst>
                  <a:cxn ang="0">
                    <a:pos x="1" y="1"/>
                  </a:cxn>
                  <a:cxn ang="0">
                    <a:pos x="0" y="1"/>
                  </a:cxn>
                  <a:cxn ang="0">
                    <a:pos x="0" y="0"/>
                  </a:cxn>
                  <a:cxn ang="0">
                    <a:pos x="1" y="1"/>
                  </a:cxn>
                </a:cxnLst>
                <a:rect l="0" t="0" r="r" b="b"/>
                <a:pathLst>
                  <a:path w="1" h="2">
                    <a:moveTo>
                      <a:pt x="1" y="1"/>
                    </a:moveTo>
                    <a:cubicBezTo>
                      <a:pt x="1" y="2"/>
                      <a:pt x="0" y="2"/>
                      <a:pt x="0" y="1"/>
                    </a:cubicBezTo>
                    <a:cubicBezTo>
                      <a:pt x="0" y="1"/>
                      <a:pt x="0" y="0"/>
                      <a:pt x="0" y="0"/>
                    </a:cubicBezTo>
                    <a:cubicBezTo>
                      <a:pt x="1" y="0"/>
                      <a:pt x="1"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2" name="Freeform 1168"/>
              <p:cNvSpPr>
                <a:spLocks/>
              </p:cNvSpPr>
              <p:nvPr/>
            </p:nvSpPr>
            <p:spPr bwMode="auto">
              <a:xfrm>
                <a:off x="4993" y="2531"/>
                <a:ext cx="32" cy="31"/>
              </a:xfrm>
              <a:custGeom>
                <a:avLst/>
                <a:gdLst/>
                <a:ahLst/>
                <a:cxnLst>
                  <a:cxn ang="0">
                    <a:pos x="4" y="2"/>
                  </a:cxn>
                  <a:cxn ang="0">
                    <a:pos x="2" y="4"/>
                  </a:cxn>
                  <a:cxn ang="0">
                    <a:pos x="0" y="3"/>
                  </a:cxn>
                  <a:cxn ang="0">
                    <a:pos x="1" y="0"/>
                  </a:cxn>
                  <a:cxn ang="0">
                    <a:pos x="4" y="2"/>
                  </a:cxn>
                </a:cxnLst>
                <a:rect l="0" t="0" r="r" b="b"/>
                <a:pathLst>
                  <a:path w="4" h="4">
                    <a:moveTo>
                      <a:pt x="4" y="2"/>
                    </a:moveTo>
                    <a:cubicBezTo>
                      <a:pt x="4" y="3"/>
                      <a:pt x="3" y="4"/>
                      <a:pt x="2" y="4"/>
                    </a:cubicBezTo>
                    <a:cubicBezTo>
                      <a:pt x="1" y="4"/>
                      <a:pt x="1" y="4"/>
                      <a:pt x="0" y="3"/>
                    </a:cubicBezTo>
                    <a:cubicBezTo>
                      <a:pt x="0" y="2"/>
                      <a:pt x="0" y="1"/>
                      <a:pt x="1" y="0"/>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3" name="Freeform 1169"/>
              <p:cNvSpPr>
                <a:spLocks/>
              </p:cNvSpPr>
              <p:nvPr/>
            </p:nvSpPr>
            <p:spPr bwMode="auto">
              <a:xfrm>
                <a:off x="3155" y="2486"/>
                <a:ext cx="39" cy="38"/>
              </a:xfrm>
              <a:custGeom>
                <a:avLst/>
                <a:gdLst/>
                <a:ahLst/>
                <a:cxnLst>
                  <a:cxn ang="0">
                    <a:pos x="3" y="1"/>
                  </a:cxn>
                  <a:cxn ang="0">
                    <a:pos x="2" y="5"/>
                  </a:cxn>
                  <a:cxn ang="0">
                    <a:pos x="0" y="4"/>
                  </a:cxn>
                  <a:cxn ang="0">
                    <a:pos x="3" y="1"/>
                  </a:cxn>
                </a:cxnLst>
                <a:rect l="0" t="0" r="r" b="b"/>
                <a:pathLst>
                  <a:path w="5" h="5">
                    <a:moveTo>
                      <a:pt x="3" y="1"/>
                    </a:moveTo>
                    <a:cubicBezTo>
                      <a:pt x="2" y="3"/>
                      <a:pt x="5" y="4"/>
                      <a:pt x="2" y="5"/>
                    </a:cubicBezTo>
                    <a:lnTo>
                      <a:pt x="0" y="4"/>
                    </a:lnTo>
                    <a:cubicBezTo>
                      <a:pt x="1" y="3"/>
                      <a:pt x="0"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4" name="Freeform 1170"/>
              <p:cNvSpPr>
                <a:spLocks/>
              </p:cNvSpPr>
              <p:nvPr/>
            </p:nvSpPr>
            <p:spPr bwMode="auto">
              <a:xfrm>
                <a:off x="3225" y="2516"/>
                <a:ext cx="39" cy="31"/>
              </a:xfrm>
              <a:custGeom>
                <a:avLst/>
                <a:gdLst/>
                <a:ahLst/>
                <a:cxnLst>
                  <a:cxn ang="0">
                    <a:pos x="4" y="1"/>
                  </a:cxn>
                  <a:cxn ang="0">
                    <a:pos x="3" y="4"/>
                  </a:cxn>
                  <a:cxn ang="0">
                    <a:pos x="0" y="2"/>
                  </a:cxn>
                  <a:cxn ang="0">
                    <a:pos x="2" y="0"/>
                  </a:cxn>
                  <a:cxn ang="0">
                    <a:pos x="4" y="1"/>
                  </a:cxn>
                </a:cxnLst>
                <a:rect l="0" t="0" r="r" b="b"/>
                <a:pathLst>
                  <a:path w="5" h="4">
                    <a:moveTo>
                      <a:pt x="4" y="1"/>
                    </a:moveTo>
                    <a:cubicBezTo>
                      <a:pt x="5" y="2"/>
                      <a:pt x="4" y="3"/>
                      <a:pt x="3" y="4"/>
                    </a:cubicBezTo>
                    <a:cubicBezTo>
                      <a:pt x="2" y="4"/>
                      <a:pt x="1" y="4"/>
                      <a:pt x="0" y="2"/>
                    </a:cubicBezTo>
                    <a:cubicBezTo>
                      <a:pt x="0" y="1"/>
                      <a:pt x="1" y="0"/>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5" name="Freeform 1171"/>
              <p:cNvSpPr>
                <a:spLocks/>
              </p:cNvSpPr>
              <p:nvPr/>
            </p:nvSpPr>
            <p:spPr bwMode="auto">
              <a:xfrm>
                <a:off x="3123" y="2516"/>
                <a:ext cx="24" cy="23"/>
              </a:xfrm>
              <a:custGeom>
                <a:avLst/>
                <a:gdLst/>
                <a:ahLst/>
                <a:cxnLst>
                  <a:cxn ang="0">
                    <a:pos x="3" y="1"/>
                  </a:cxn>
                  <a:cxn ang="0">
                    <a:pos x="1" y="3"/>
                  </a:cxn>
                  <a:cxn ang="0">
                    <a:pos x="0" y="2"/>
                  </a:cxn>
                  <a:cxn ang="0">
                    <a:pos x="3" y="1"/>
                  </a:cxn>
                </a:cxnLst>
                <a:rect l="0" t="0" r="r" b="b"/>
                <a:pathLst>
                  <a:path w="3" h="3">
                    <a:moveTo>
                      <a:pt x="3" y="1"/>
                    </a:moveTo>
                    <a:cubicBezTo>
                      <a:pt x="2" y="2"/>
                      <a:pt x="2" y="3"/>
                      <a:pt x="1" y="3"/>
                    </a:cubicBezTo>
                    <a:cubicBezTo>
                      <a:pt x="1" y="3"/>
                      <a:pt x="0" y="3"/>
                      <a:pt x="0" y="2"/>
                    </a:cubicBezTo>
                    <a:cubicBezTo>
                      <a:pt x="0" y="1"/>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6" name="Freeform 1172"/>
              <p:cNvSpPr>
                <a:spLocks/>
              </p:cNvSpPr>
              <p:nvPr/>
            </p:nvSpPr>
            <p:spPr bwMode="auto">
              <a:xfrm>
                <a:off x="3640" y="2531"/>
                <a:ext cx="31" cy="31"/>
              </a:xfrm>
              <a:custGeom>
                <a:avLst/>
                <a:gdLst/>
                <a:ahLst/>
                <a:cxnLst>
                  <a:cxn ang="0">
                    <a:pos x="4" y="1"/>
                  </a:cxn>
                  <a:cxn ang="0">
                    <a:pos x="3" y="3"/>
                  </a:cxn>
                  <a:cxn ang="0">
                    <a:pos x="1" y="3"/>
                  </a:cxn>
                  <a:cxn ang="0">
                    <a:pos x="0" y="1"/>
                  </a:cxn>
                  <a:cxn ang="0">
                    <a:pos x="4" y="1"/>
                  </a:cxn>
                </a:cxnLst>
                <a:rect l="0" t="0" r="r" b="b"/>
                <a:pathLst>
                  <a:path w="4" h="4">
                    <a:moveTo>
                      <a:pt x="4" y="1"/>
                    </a:moveTo>
                    <a:cubicBezTo>
                      <a:pt x="4" y="2"/>
                      <a:pt x="4" y="3"/>
                      <a:pt x="3" y="3"/>
                    </a:cubicBezTo>
                    <a:cubicBezTo>
                      <a:pt x="3" y="4"/>
                      <a:pt x="2" y="4"/>
                      <a:pt x="1" y="3"/>
                    </a:cubicBezTo>
                    <a:cubicBezTo>
                      <a:pt x="0" y="3"/>
                      <a:pt x="0" y="2"/>
                      <a:pt x="0" y="1"/>
                    </a:cubicBezTo>
                    <a:cubicBezTo>
                      <a:pt x="1"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7" name="Freeform 1173"/>
              <p:cNvSpPr>
                <a:spLocks/>
              </p:cNvSpPr>
              <p:nvPr/>
            </p:nvSpPr>
            <p:spPr bwMode="auto">
              <a:xfrm>
                <a:off x="3452" y="2531"/>
                <a:ext cx="31" cy="31"/>
              </a:xfrm>
              <a:custGeom>
                <a:avLst/>
                <a:gdLst/>
                <a:ahLst/>
                <a:cxnLst>
                  <a:cxn ang="0">
                    <a:pos x="3" y="1"/>
                  </a:cxn>
                  <a:cxn ang="0">
                    <a:pos x="2" y="4"/>
                  </a:cxn>
                  <a:cxn ang="0">
                    <a:pos x="0" y="2"/>
                  </a:cxn>
                  <a:cxn ang="0">
                    <a:pos x="1" y="0"/>
                  </a:cxn>
                  <a:cxn ang="0">
                    <a:pos x="3" y="1"/>
                  </a:cxn>
                </a:cxnLst>
                <a:rect l="0" t="0" r="r" b="b"/>
                <a:pathLst>
                  <a:path w="4" h="4">
                    <a:moveTo>
                      <a:pt x="3" y="1"/>
                    </a:moveTo>
                    <a:cubicBezTo>
                      <a:pt x="4" y="2"/>
                      <a:pt x="3" y="3"/>
                      <a:pt x="2" y="4"/>
                    </a:cubicBezTo>
                    <a:cubicBezTo>
                      <a:pt x="1" y="4"/>
                      <a:pt x="0" y="3"/>
                      <a:pt x="0" y="2"/>
                    </a:cubicBezTo>
                    <a:cubicBezTo>
                      <a:pt x="0" y="1"/>
                      <a:pt x="0" y="1"/>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8" name="Freeform 1174"/>
              <p:cNvSpPr>
                <a:spLocks/>
              </p:cNvSpPr>
              <p:nvPr/>
            </p:nvSpPr>
            <p:spPr bwMode="auto">
              <a:xfrm>
                <a:off x="4641" y="2562"/>
                <a:ext cx="8" cy="1"/>
              </a:xfrm>
              <a:custGeom>
                <a:avLst/>
                <a:gdLst/>
                <a:ahLst/>
                <a:cxnLst>
                  <a:cxn ang="0">
                    <a:pos x="1" y="0"/>
                  </a:cxn>
                  <a:cxn ang="0">
                    <a:pos x="0" y="0"/>
                  </a:cxn>
                  <a:cxn ang="0">
                    <a:pos x="0" y="0"/>
                  </a:cxn>
                  <a:cxn ang="0">
                    <a:pos x="1" y="0"/>
                  </a:cxn>
                </a:cxnLst>
                <a:rect l="0" t="0" r="r" b="b"/>
                <a:pathLst>
                  <a:path w="1">
                    <a:moveTo>
                      <a:pt x="1" y="0"/>
                    </a:moveTo>
                    <a:lnTo>
                      <a:pt x="0" y="0"/>
                    </a:lnTo>
                    <a:lnTo>
                      <a:pt x="0" y="0"/>
                    </a:lnTo>
                    <a:cubicBezTo>
                      <a:pt x="0" y="0"/>
                      <a:pt x="0" y="0"/>
                      <a:pt x="1"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199" name="Freeform 1175"/>
              <p:cNvSpPr>
                <a:spLocks/>
              </p:cNvSpPr>
              <p:nvPr/>
            </p:nvSpPr>
            <p:spPr bwMode="auto">
              <a:xfrm>
                <a:off x="3092" y="2516"/>
                <a:ext cx="23" cy="31"/>
              </a:xfrm>
              <a:custGeom>
                <a:avLst/>
                <a:gdLst/>
                <a:ahLst/>
                <a:cxnLst>
                  <a:cxn ang="0">
                    <a:pos x="3" y="3"/>
                  </a:cxn>
                  <a:cxn ang="0">
                    <a:pos x="2" y="4"/>
                  </a:cxn>
                  <a:cxn ang="0">
                    <a:pos x="0" y="2"/>
                  </a:cxn>
                  <a:cxn ang="0">
                    <a:pos x="3" y="3"/>
                  </a:cxn>
                </a:cxnLst>
                <a:rect l="0" t="0" r="r" b="b"/>
                <a:pathLst>
                  <a:path w="3" h="4">
                    <a:moveTo>
                      <a:pt x="3" y="3"/>
                    </a:moveTo>
                    <a:cubicBezTo>
                      <a:pt x="3" y="3"/>
                      <a:pt x="2" y="3"/>
                      <a:pt x="2" y="4"/>
                    </a:cubicBezTo>
                    <a:cubicBezTo>
                      <a:pt x="1" y="4"/>
                      <a:pt x="0" y="3"/>
                      <a:pt x="0" y="2"/>
                    </a:cubicBezTo>
                    <a:cubicBezTo>
                      <a:pt x="1" y="0"/>
                      <a:pt x="2" y="2"/>
                      <a:pt x="3"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0" name="Freeform 1176"/>
              <p:cNvSpPr>
                <a:spLocks/>
              </p:cNvSpPr>
              <p:nvPr/>
            </p:nvSpPr>
            <p:spPr bwMode="auto">
              <a:xfrm>
                <a:off x="3374" y="2539"/>
                <a:ext cx="47" cy="30"/>
              </a:xfrm>
              <a:custGeom>
                <a:avLst/>
                <a:gdLst/>
                <a:ahLst/>
                <a:cxnLst>
                  <a:cxn ang="0">
                    <a:pos x="6" y="2"/>
                  </a:cxn>
                  <a:cxn ang="0">
                    <a:pos x="4" y="4"/>
                  </a:cxn>
                  <a:cxn ang="0">
                    <a:pos x="1" y="4"/>
                  </a:cxn>
                  <a:cxn ang="0">
                    <a:pos x="1" y="2"/>
                  </a:cxn>
                  <a:cxn ang="0">
                    <a:pos x="3" y="0"/>
                  </a:cxn>
                  <a:cxn ang="0">
                    <a:pos x="6" y="2"/>
                  </a:cxn>
                </a:cxnLst>
                <a:rect l="0" t="0" r="r" b="b"/>
                <a:pathLst>
                  <a:path w="6" h="4">
                    <a:moveTo>
                      <a:pt x="6" y="2"/>
                    </a:moveTo>
                    <a:cubicBezTo>
                      <a:pt x="6" y="3"/>
                      <a:pt x="5" y="4"/>
                      <a:pt x="4" y="4"/>
                    </a:cubicBezTo>
                    <a:cubicBezTo>
                      <a:pt x="3" y="4"/>
                      <a:pt x="2" y="4"/>
                      <a:pt x="1" y="4"/>
                    </a:cubicBezTo>
                    <a:cubicBezTo>
                      <a:pt x="0" y="3"/>
                      <a:pt x="1" y="2"/>
                      <a:pt x="1" y="2"/>
                    </a:cubicBezTo>
                    <a:cubicBezTo>
                      <a:pt x="2" y="1"/>
                      <a:pt x="2" y="0"/>
                      <a:pt x="3" y="0"/>
                    </a:cubicBezTo>
                    <a:cubicBezTo>
                      <a:pt x="4" y="0"/>
                      <a:pt x="5"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1" name="Freeform 1177"/>
              <p:cNvSpPr>
                <a:spLocks/>
              </p:cNvSpPr>
              <p:nvPr/>
            </p:nvSpPr>
            <p:spPr bwMode="auto">
              <a:xfrm>
                <a:off x="2756" y="2516"/>
                <a:ext cx="54" cy="46"/>
              </a:xfrm>
              <a:custGeom>
                <a:avLst/>
                <a:gdLst/>
                <a:ahLst/>
                <a:cxnLst>
                  <a:cxn ang="0">
                    <a:pos x="7" y="3"/>
                  </a:cxn>
                  <a:cxn ang="0">
                    <a:pos x="5" y="6"/>
                  </a:cxn>
                  <a:cxn ang="0">
                    <a:pos x="1" y="3"/>
                  </a:cxn>
                  <a:cxn ang="0">
                    <a:pos x="3" y="1"/>
                  </a:cxn>
                  <a:cxn ang="0">
                    <a:pos x="6" y="1"/>
                  </a:cxn>
                  <a:cxn ang="0">
                    <a:pos x="7" y="3"/>
                  </a:cxn>
                </a:cxnLst>
                <a:rect l="0" t="0" r="r" b="b"/>
                <a:pathLst>
                  <a:path w="7" h="6">
                    <a:moveTo>
                      <a:pt x="7" y="3"/>
                    </a:moveTo>
                    <a:cubicBezTo>
                      <a:pt x="6" y="4"/>
                      <a:pt x="6" y="6"/>
                      <a:pt x="5" y="6"/>
                    </a:cubicBezTo>
                    <a:cubicBezTo>
                      <a:pt x="3" y="6"/>
                      <a:pt x="2" y="5"/>
                      <a:pt x="1" y="3"/>
                    </a:cubicBezTo>
                    <a:cubicBezTo>
                      <a:pt x="0" y="2"/>
                      <a:pt x="2" y="2"/>
                      <a:pt x="3" y="1"/>
                    </a:cubicBezTo>
                    <a:cubicBezTo>
                      <a:pt x="4" y="2"/>
                      <a:pt x="5" y="0"/>
                      <a:pt x="6" y="1"/>
                    </a:cubicBezTo>
                    <a:lnTo>
                      <a:pt x="7" y="3"/>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2" name="Freeform 1178"/>
              <p:cNvSpPr>
                <a:spLocks/>
              </p:cNvSpPr>
              <p:nvPr/>
            </p:nvSpPr>
            <p:spPr bwMode="auto">
              <a:xfrm>
                <a:off x="3147" y="2547"/>
                <a:ext cx="23" cy="15"/>
              </a:xfrm>
              <a:custGeom>
                <a:avLst/>
                <a:gdLst/>
                <a:ahLst/>
                <a:cxnLst>
                  <a:cxn ang="0">
                    <a:pos x="3" y="1"/>
                  </a:cxn>
                  <a:cxn ang="0">
                    <a:pos x="2" y="2"/>
                  </a:cxn>
                  <a:cxn ang="0">
                    <a:pos x="0" y="1"/>
                  </a:cxn>
                  <a:cxn ang="0">
                    <a:pos x="1" y="0"/>
                  </a:cxn>
                  <a:cxn ang="0">
                    <a:pos x="3" y="1"/>
                  </a:cxn>
                </a:cxnLst>
                <a:rect l="0" t="0" r="r" b="b"/>
                <a:pathLst>
                  <a:path w="3" h="2">
                    <a:moveTo>
                      <a:pt x="3" y="1"/>
                    </a:moveTo>
                    <a:cubicBezTo>
                      <a:pt x="3" y="1"/>
                      <a:pt x="2" y="2"/>
                      <a:pt x="2" y="2"/>
                    </a:cubicBezTo>
                    <a:cubicBezTo>
                      <a:pt x="1" y="2"/>
                      <a:pt x="0" y="2"/>
                      <a:pt x="0" y="1"/>
                    </a:cubicBezTo>
                    <a:cubicBezTo>
                      <a:pt x="0" y="1"/>
                      <a:pt x="1" y="0"/>
                      <a:pt x="1"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3" name="Freeform 1179"/>
              <p:cNvSpPr>
                <a:spLocks/>
              </p:cNvSpPr>
              <p:nvPr/>
            </p:nvSpPr>
            <p:spPr bwMode="auto">
              <a:xfrm>
                <a:off x="3170" y="2539"/>
                <a:ext cx="24" cy="15"/>
              </a:xfrm>
              <a:custGeom>
                <a:avLst/>
                <a:gdLst/>
                <a:ahLst/>
                <a:cxnLst>
                  <a:cxn ang="0">
                    <a:pos x="3" y="1"/>
                  </a:cxn>
                  <a:cxn ang="0">
                    <a:pos x="2" y="2"/>
                  </a:cxn>
                  <a:cxn ang="0">
                    <a:pos x="1" y="2"/>
                  </a:cxn>
                  <a:cxn ang="0">
                    <a:pos x="3" y="1"/>
                  </a:cxn>
                </a:cxnLst>
                <a:rect l="0" t="0" r="r" b="b"/>
                <a:pathLst>
                  <a:path w="3" h="2">
                    <a:moveTo>
                      <a:pt x="3" y="1"/>
                    </a:moveTo>
                    <a:cubicBezTo>
                      <a:pt x="3" y="2"/>
                      <a:pt x="2" y="2"/>
                      <a:pt x="2" y="2"/>
                    </a:cubicBezTo>
                    <a:cubicBezTo>
                      <a:pt x="1" y="2"/>
                      <a:pt x="1" y="2"/>
                      <a:pt x="1" y="2"/>
                    </a:cubicBezTo>
                    <a:cubicBezTo>
                      <a:pt x="0"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4" name="Freeform 1180"/>
              <p:cNvSpPr>
                <a:spLocks/>
              </p:cNvSpPr>
              <p:nvPr/>
            </p:nvSpPr>
            <p:spPr bwMode="auto">
              <a:xfrm>
                <a:off x="2928" y="2539"/>
                <a:ext cx="15" cy="23"/>
              </a:xfrm>
              <a:custGeom>
                <a:avLst/>
                <a:gdLst/>
                <a:ahLst/>
                <a:cxnLst>
                  <a:cxn ang="0">
                    <a:pos x="2" y="2"/>
                  </a:cxn>
                  <a:cxn ang="0">
                    <a:pos x="1" y="3"/>
                  </a:cxn>
                  <a:cxn ang="0">
                    <a:pos x="0" y="2"/>
                  </a:cxn>
                  <a:cxn ang="0">
                    <a:pos x="1" y="1"/>
                  </a:cxn>
                  <a:cxn ang="0">
                    <a:pos x="2" y="2"/>
                  </a:cxn>
                </a:cxnLst>
                <a:rect l="0" t="0" r="r" b="b"/>
                <a:pathLst>
                  <a:path w="2" h="3">
                    <a:moveTo>
                      <a:pt x="2" y="2"/>
                    </a:moveTo>
                    <a:cubicBezTo>
                      <a:pt x="2" y="2"/>
                      <a:pt x="2" y="3"/>
                      <a:pt x="1" y="3"/>
                    </a:cubicBezTo>
                    <a:cubicBezTo>
                      <a:pt x="1" y="3"/>
                      <a:pt x="0" y="2"/>
                      <a:pt x="0" y="2"/>
                    </a:cubicBezTo>
                    <a:cubicBezTo>
                      <a:pt x="0" y="1"/>
                      <a:pt x="0" y="1"/>
                      <a:pt x="1" y="1"/>
                    </a:cubicBezTo>
                    <a:cubicBezTo>
                      <a:pt x="1" y="0"/>
                      <a:pt x="2"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5" name="Freeform 1181"/>
              <p:cNvSpPr>
                <a:spLocks/>
              </p:cNvSpPr>
              <p:nvPr/>
            </p:nvSpPr>
            <p:spPr bwMode="auto">
              <a:xfrm>
                <a:off x="5064" y="2592"/>
                <a:ext cx="31" cy="30"/>
              </a:xfrm>
              <a:custGeom>
                <a:avLst/>
                <a:gdLst/>
                <a:ahLst/>
                <a:cxnLst>
                  <a:cxn ang="0">
                    <a:pos x="4" y="2"/>
                  </a:cxn>
                  <a:cxn ang="0">
                    <a:pos x="3" y="4"/>
                  </a:cxn>
                  <a:cxn ang="0">
                    <a:pos x="0" y="2"/>
                  </a:cxn>
                  <a:cxn ang="0">
                    <a:pos x="1" y="0"/>
                  </a:cxn>
                  <a:cxn ang="0">
                    <a:pos x="4" y="2"/>
                  </a:cxn>
                </a:cxnLst>
                <a:rect l="0" t="0" r="r" b="b"/>
                <a:pathLst>
                  <a:path w="4" h="4">
                    <a:moveTo>
                      <a:pt x="4" y="2"/>
                    </a:moveTo>
                    <a:cubicBezTo>
                      <a:pt x="4" y="2"/>
                      <a:pt x="3" y="3"/>
                      <a:pt x="3" y="4"/>
                    </a:cubicBezTo>
                    <a:cubicBezTo>
                      <a:pt x="1" y="4"/>
                      <a:pt x="1" y="3"/>
                      <a:pt x="0" y="2"/>
                    </a:cubicBezTo>
                    <a:cubicBezTo>
                      <a:pt x="0" y="1"/>
                      <a:pt x="1" y="1"/>
                      <a:pt x="1" y="0"/>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6" name="Freeform 1182"/>
              <p:cNvSpPr>
                <a:spLocks/>
              </p:cNvSpPr>
              <p:nvPr/>
            </p:nvSpPr>
            <p:spPr bwMode="auto">
              <a:xfrm>
                <a:off x="4359" y="2584"/>
                <a:ext cx="16" cy="23"/>
              </a:xfrm>
              <a:custGeom>
                <a:avLst/>
                <a:gdLst/>
                <a:ahLst/>
                <a:cxnLst>
                  <a:cxn ang="0">
                    <a:pos x="2" y="2"/>
                  </a:cxn>
                  <a:cxn ang="0">
                    <a:pos x="1" y="3"/>
                  </a:cxn>
                  <a:cxn ang="0">
                    <a:pos x="0" y="2"/>
                  </a:cxn>
                  <a:cxn ang="0">
                    <a:pos x="1" y="1"/>
                  </a:cxn>
                  <a:cxn ang="0">
                    <a:pos x="2" y="2"/>
                  </a:cxn>
                </a:cxnLst>
                <a:rect l="0" t="0" r="r" b="b"/>
                <a:pathLst>
                  <a:path w="2" h="3">
                    <a:moveTo>
                      <a:pt x="2" y="2"/>
                    </a:moveTo>
                    <a:cubicBezTo>
                      <a:pt x="2" y="2"/>
                      <a:pt x="2" y="3"/>
                      <a:pt x="1" y="3"/>
                    </a:cubicBezTo>
                    <a:cubicBezTo>
                      <a:pt x="0" y="3"/>
                      <a:pt x="0" y="3"/>
                      <a:pt x="0" y="2"/>
                    </a:cubicBezTo>
                    <a:cubicBezTo>
                      <a:pt x="0" y="1"/>
                      <a:pt x="0" y="0"/>
                      <a:pt x="1" y="1"/>
                    </a:cubicBezTo>
                    <a:cubicBezTo>
                      <a:pt x="2" y="0"/>
                      <a:pt x="2"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7" name="Freeform 1183"/>
              <p:cNvSpPr>
                <a:spLocks/>
              </p:cNvSpPr>
              <p:nvPr/>
            </p:nvSpPr>
            <p:spPr bwMode="auto">
              <a:xfrm>
                <a:off x="4485" y="2592"/>
                <a:ext cx="15" cy="15"/>
              </a:xfrm>
              <a:custGeom>
                <a:avLst/>
                <a:gdLst/>
                <a:ahLst/>
                <a:cxnLst>
                  <a:cxn ang="0">
                    <a:pos x="2" y="1"/>
                  </a:cxn>
                  <a:cxn ang="0">
                    <a:pos x="1" y="2"/>
                  </a:cxn>
                  <a:cxn ang="0">
                    <a:pos x="0" y="1"/>
                  </a:cxn>
                  <a:cxn ang="0">
                    <a:pos x="1" y="0"/>
                  </a:cxn>
                  <a:cxn ang="0">
                    <a:pos x="2" y="1"/>
                  </a:cxn>
                </a:cxnLst>
                <a:rect l="0" t="0" r="r" b="b"/>
                <a:pathLst>
                  <a:path w="2" h="2">
                    <a:moveTo>
                      <a:pt x="2" y="1"/>
                    </a:moveTo>
                    <a:cubicBezTo>
                      <a:pt x="1" y="1"/>
                      <a:pt x="1" y="2"/>
                      <a:pt x="1" y="2"/>
                    </a:cubicBezTo>
                    <a:cubicBezTo>
                      <a:pt x="1" y="2"/>
                      <a:pt x="1" y="2"/>
                      <a:pt x="0" y="1"/>
                    </a:cubicBezTo>
                    <a:lnTo>
                      <a:pt x="1" y="0"/>
                    </a:lnTo>
                    <a:cubicBezTo>
                      <a:pt x="1" y="0"/>
                      <a:pt x="1"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8" name="Freeform 1184"/>
              <p:cNvSpPr>
                <a:spLocks/>
              </p:cNvSpPr>
              <p:nvPr/>
            </p:nvSpPr>
            <p:spPr bwMode="auto">
              <a:xfrm>
                <a:off x="4892" y="2607"/>
                <a:ext cx="39" cy="38"/>
              </a:xfrm>
              <a:custGeom>
                <a:avLst/>
                <a:gdLst/>
                <a:ahLst/>
                <a:cxnLst>
                  <a:cxn ang="0">
                    <a:pos x="4" y="2"/>
                  </a:cxn>
                  <a:cxn ang="0">
                    <a:pos x="3" y="4"/>
                  </a:cxn>
                  <a:cxn ang="0">
                    <a:pos x="0" y="3"/>
                  </a:cxn>
                  <a:cxn ang="0">
                    <a:pos x="2" y="0"/>
                  </a:cxn>
                  <a:cxn ang="0">
                    <a:pos x="4" y="2"/>
                  </a:cxn>
                </a:cxnLst>
                <a:rect l="0" t="0" r="r" b="b"/>
                <a:pathLst>
                  <a:path w="5" h="5">
                    <a:moveTo>
                      <a:pt x="4" y="2"/>
                    </a:moveTo>
                    <a:cubicBezTo>
                      <a:pt x="5" y="3"/>
                      <a:pt x="4" y="4"/>
                      <a:pt x="3" y="4"/>
                    </a:cubicBezTo>
                    <a:cubicBezTo>
                      <a:pt x="2" y="5"/>
                      <a:pt x="1" y="4"/>
                      <a:pt x="0" y="3"/>
                    </a:cubicBezTo>
                    <a:cubicBezTo>
                      <a:pt x="0" y="1"/>
                      <a:pt x="1" y="0"/>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09" name="Freeform 1185"/>
              <p:cNvSpPr>
                <a:spLocks/>
              </p:cNvSpPr>
              <p:nvPr/>
            </p:nvSpPr>
            <p:spPr bwMode="auto">
              <a:xfrm>
                <a:off x="3225" y="2577"/>
                <a:ext cx="31" cy="30"/>
              </a:xfrm>
              <a:custGeom>
                <a:avLst/>
                <a:gdLst/>
                <a:ahLst/>
                <a:cxnLst>
                  <a:cxn ang="0">
                    <a:pos x="4" y="2"/>
                  </a:cxn>
                  <a:cxn ang="0">
                    <a:pos x="3" y="4"/>
                  </a:cxn>
                  <a:cxn ang="0">
                    <a:pos x="1" y="3"/>
                  </a:cxn>
                  <a:cxn ang="0">
                    <a:pos x="2" y="0"/>
                  </a:cxn>
                  <a:cxn ang="0">
                    <a:pos x="4" y="2"/>
                  </a:cxn>
                </a:cxnLst>
                <a:rect l="0" t="0" r="r" b="b"/>
                <a:pathLst>
                  <a:path w="4" h="4">
                    <a:moveTo>
                      <a:pt x="4" y="2"/>
                    </a:moveTo>
                    <a:cubicBezTo>
                      <a:pt x="4" y="3"/>
                      <a:pt x="3" y="3"/>
                      <a:pt x="3" y="4"/>
                    </a:cubicBezTo>
                    <a:cubicBezTo>
                      <a:pt x="2" y="3"/>
                      <a:pt x="1" y="3"/>
                      <a:pt x="1" y="3"/>
                    </a:cubicBezTo>
                    <a:cubicBezTo>
                      <a:pt x="0" y="2"/>
                      <a:pt x="1" y="1"/>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0" name="Freeform 1186"/>
              <p:cNvSpPr>
                <a:spLocks/>
              </p:cNvSpPr>
              <p:nvPr/>
            </p:nvSpPr>
            <p:spPr bwMode="auto">
              <a:xfrm>
                <a:off x="3342" y="2577"/>
                <a:ext cx="40" cy="38"/>
              </a:xfrm>
              <a:custGeom>
                <a:avLst/>
                <a:gdLst/>
                <a:ahLst/>
                <a:cxnLst>
                  <a:cxn ang="0">
                    <a:pos x="5" y="2"/>
                  </a:cxn>
                  <a:cxn ang="0">
                    <a:pos x="3" y="5"/>
                  </a:cxn>
                  <a:cxn ang="0">
                    <a:pos x="0" y="4"/>
                  </a:cxn>
                  <a:cxn ang="0">
                    <a:pos x="1" y="1"/>
                  </a:cxn>
                  <a:cxn ang="0">
                    <a:pos x="5" y="2"/>
                  </a:cxn>
                </a:cxnLst>
                <a:rect l="0" t="0" r="r" b="b"/>
                <a:pathLst>
                  <a:path w="5" h="5">
                    <a:moveTo>
                      <a:pt x="5" y="2"/>
                    </a:moveTo>
                    <a:cubicBezTo>
                      <a:pt x="5" y="4"/>
                      <a:pt x="4" y="5"/>
                      <a:pt x="3" y="5"/>
                    </a:cubicBezTo>
                    <a:cubicBezTo>
                      <a:pt x="2" y="5"/>
                      <a:pt x="0" y="5"/>
                      <a:pt x="0" y="4"/>
                    </a:cubicBezTo>
                    <a:cubicBezTo>
                      <a:pt x="0" y="3"/>
                      <a:pt x="0" y="2"/>
                      <a:pt x="1" y="1"/>
                    </a:cubicBezTo>
                    <a:cubicBezTo>
                      <a:pt x="2"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1" name="Freeform 1187"/>
              <p:cNvSpPr>
                <a:spLocks/>
              </p:cNvSpPr>
              <p:nvPr/>
            </p:nvSpPr>
            <p:spPr bwMode="auto">
              <a:xfrm>
                <a:off x="3499" y="2584"/>
                <a:ext cx="31" cy="38"/>
              </a:xfrm>
              <a:custGeom>
                <a:avLst/>
                <a:gdLst/>
                <a:ahLst/>
                <a:cxnLst>
                  <a:cxn ang="0">
                    <a:pos x="4" y="2"/>
                  </a:cxn>
                  <a:cxn ang="0">
                    <a:pos x="3" y="4"/>
                  </a:cxn>
                  <a:cxn ang="0">
                    <a:pos x="0" y="3"/>
                  </a:cxn>
                  <a:cxn ang="0">
                    <a:pos x="2" y="0"/>
                  </a:cxn>
                  <a:cxn ang="0">
                    <a:pos x="4" y="2"/>
                  </a:cxn>
                </a:cxnLst>
                <a:rect l="0" t="0" r="r" b="b"/>
                <a:pathLst>
                  <a:path w="4" h="5">
                    <a:moveTo>
                      <a:pt x="4" y="2"/>
                    </a:moveTo>
                    <a:cubicBezTo>
                      <a:pt x="4" y="3"/>
                      <a:pt x="4" y="4"/>
                      <a:pt x="3" y="4"/>
                    </a:cubicBezTo>
                    <a:cubicBezTo>
                      <a:pt x="1" y="5"/>
                      <a:pt x="0" y="4"/>
                      <a:pt x="0" y="3"/>
                    </a:cubicBezTo>
                    <a:cubicBezTo>
                      <a:pt x="0" y="2"/>
                      <a:pt x="1" y="1"/>
                      <a:pt x="2" y="0"/>
                    </a:cubicBezTo>
                    <a:cubicBezTo>
                      <a:pt x="3" y="0"/>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2" name="Freeform 1188"/>
              <p:cNvSpPr>
                <a:spLocks/>
              </p:cNvSpPr>
              <p:nvPr/>
            </p:nvSpPr>
            <p:spPr bwMode="auto">
              <a:xfrm>
                <a:off x="3851" y="2592"/>
                <a:ext cx="31" cy="30"/>
              </a:xfrm>
              <a:custGeom>
                <a:avLst/>
                <a:gdLst/>
                <a:ahLst/>
                <a:cxnLst>
                  <a:cxn ang="0">
                    <a:pos x="4" y="1"/>
                  </a:cxn>
                  <a:cxn ang="0">
                    <a:pos x="3" y="3"/>
                  </a:cxn>
                  <a:cxn ang="0">
                    <a:pos x="0" y="2"/>
                  </a:cxn>
                  <a:cxn ang="0">
                    <a:pos x="1" y="0"/>
                  </a:cxn>
                  <a:cxn ang="0">
                    <a:pos x="4" y="1"/>
                  </a:cxn>
                </a:cxnLst>
                <a:rect l="0" t="0" r="r" b="b"/>
                <a:pathLst>
                  <a:path w="4" h="4">
                    <a:moveTo>
                      <a:pt x="4" y="1"/>
                    </a:moveTo>
                    <a:cubicBezTo>
                      <a:pt x="4" y="2"/>
                      <a:pt x="4" y="3"/>
                      <a:pt x="3" y="3"/>
                    </a:cubicBezTo>
                    <a:cubicBezTo>
                      <a:pt x="2" y="4"/>
                      <a:pt x="1" y="3"/>
                      <a:pt x="0" y="2"/>
                    </a:cubicBezTo>
                    <a:cubicBezTo>
                      <a:pt x="0" y="2"/>
                      <a:pt x="0" y="1"/>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3" name="Freeform 1189"/>
              <p:cNvSpPr>
                <a:spLocks/>
              </p:cNvSpPr>
              <p:nvPr/>
            </p:nvSpPr>
            <p:spPr bwMode="auto">
              <a:xfrm>
                <a:off x="3115" y="2577"/>
                <a:ext cx="32" cy="23"/>
              </a:xfrm>
              <a:custGeom>
                <a:avLst/>
                <a:gdLst/>
                <a:ahLst/>
                <a:cxnLst>
                  <a:cxn ang="0">
                    <a:pos x="3" y="2"/>
                  </a:cxn>
                  <a:cxn ang="0">
                    <a:pos x="3" y="3"/>
                  </a:cxn>
                  <a:cxn ang="0">
                    <a:pos x="1" y="3"/>
                  </a:cxn>
                  <a:cxn ang="0">
                    <a:pos x="1" y="0"/>
                  </a:cxn>
                  <a:cxn ang="0">
                    <a:pos x="3" y="2"/>
                  </a:cxn>
                </a:cxnLst>
                <a:rect l="0" t="0" r="r" b="b"/>
                <a:pathLst>
                  <a:path w="4" h="3">
                    <a:moveTo>
                      <a:pt x="3" y="2"/>
                    </a:moveTo>
                    <a:cubicBezTo>
                      <a:pt x="4" y="2"/>
                      <a:pt x="3" y="3"/>
                      <a:pt x="3" y="3"/>
                    </a:cubicBezTo>
                    <a:cubicBezTo>
                      <a:pt x="2" y="3"/>
                      <a:pt x="1" y="3"/>
                      <a:pt x="1" y="3"/>
                    </a:cubicBezTo>
                    <a:cubicBezTo>
                      <a:pt x="0" y="2"/>
                      <a:pt x="0" y="1"/>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4" name="Freeform 1190"/>
              <p:cNvSpPr>
                <a:spLocks/>
              </p:cNvSpPr>
              <p:nvPr/>
            </p:nvSpPr>
            <p:spPr bwMode="auto">
              <a:xfrm>
                <a:off x="2670" y="2569"/>
                <a:ext cx="23" cy="23"/>
              </a:xfrm>
              <a:custGeom>
                <a:avLst/>
                <a:gdLst/>
                <a:ahLst/>
                <a:cxnLst>
                  <a:cxn ang="0">
                    <a:pos x="3" y="1"/>
                  </a:cxn>
                  <a:cxn ang="0">
                    <a:pos x="2" y="2"/>
                  </a:cxn>
                  <a:cxn ang="0">
                    <a:pos x="1" y="1"/>
                  </a:cxn>
                  <a:cxn ang="0">
                    <a:pos x="3" y="1"/>
                  </a:cxn>
                </a:cxnLst>
                <a:rect l="0" t="0" r="r" b="b"/>
                <a:pathLst>
                  <a:path w="3" h="3">
                    <a:moveTo>
                      <a:pt x="3" y="1"/>
                    </a:moveTo>
                    <a:cubicBezTo>
                      <a:pt x="3" y="2"/>
                      <a:pt x="3" y="2"/>
                      <a:pt x="2" y="2"/>
                    </a:cubicBezTo>
                    <a:cubicBezTo>
                      <a:pt x="1" y="3"/>
                      <a:pt x="0" y="2"/>
                      <a:pt x="1" y="1"/>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5" name="Freeform 1191"/>
              <p:cNvSpPr>
                <a:spLocks/>
              </p:cNvSpPr>
              <p:nvPr/>
            </p:nvSpPr>
            <p:spPr bwMode="auto">
              <a:xfrm>
                <a:off x="2763" y="2577"/>
                <a:ext cx="32" cy="23"/>
              </a:xfrm>
              <a:custGeom>
                <a:avLst/>
                <a:gdLst/>
                <a:ahLst/>
                <a:cxnLst>
                  <a:cxn ang="0">
                    <a:pos x="4" y="1"/>
                  </a:cxn>
                  <a:cxn ang="0">
                    <a:pos x="3" y="3"/>
                  </a:cxn>
                  <a:cxn ang="0">
                    <a:pos x="1" y="2"/>
                  </a:cxn>
                  <a:cxn ang="0">
                    <a:pos x="2" y="0"/>
                  </a:cxn>
                  <a:cxn ang="0">
                    <a:pos x="4" y="1"/>
                  </a:cxn>
                </a:cxnLst>
                <a:rect l="0" t="0" r="r" b="b"/>
                <a:pathLst>
                  <a:path w="4" h="3">
                    <a:moveTo>
                      <a:pt x="4" y="1"/>
                    </a:moveTo>
                    <a:cubicBezTo>
                      <a:pt x="4" y="2"/>
                      <a:pt x="3" y="3"/>
                      <a:pt x="3" y="3"/>
                    </a:cubicBezTo>
                    <a:cubicBezTo>
                      <a:pt x="2" y="3"/>
                      <a:pt x="1" y="3"/>
                      <a:pt x="1" y="2"/>
                    </a:cubicBezTo>
                    <a:cubicBezTo>
                      <a:pt x="0" y="1"/>
                      <a:pt x="2" y="1"/>
                      <a:pt x="2" y="0"/>
                    </a:cubicBezTo>
                    <a:cubicBezTo>
                      <a:pt x="3"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6" name="Freeform 1192"/>
              <p:cNvSpPr>
                <a:spLocks/>
              </p:cNvSpPr>
              <p:nvPr/>
            </p:nvSpPr>
            <p:spPr bwMode="auto">
              <a:xfrm>
                <a:off x="3147" y="2584"/>
                <a:ext cx="31" cy="23"/>
              </a:xfrm>
              <a:custGeom>
                <a:avLst/>
                <a:gdLst/>
                <a:ahLst/>
                <a:cxnLst>
                  <a:cxn ang="0">
                    <a:pos x="4" y="2"/>
                  </a:cxn>
                  <a:cxn ang="0">
                    <a:pos x="3" y="3"/>
                  </a:cxn>
                  <a:cxn ang="0">
                    <a:pos x="0" y="2"/>
                  </a:cxn>
                  <a:cxn ang="0">
                    <a:pos x="3" y="1"/>
                  </a:cxn>
                  <a:cxn ang="0">
                    <a:pos x="4" y="2"/>
                  </a:cxn>
                </a:cxnLst>
                <a:rect l="0" t="0" r="r" b="b"/>
                <a:pathLst>
                  <a:path w="4" h="3">
                    <a:moveTo>
                      <a:pt x="4" y="2"/>
                    </a:moveTo>
                    <a:cubicBezTo>
                      <a:pt x="4" y="2"/>
                      <a:pt x="3" y="3"/>
                      <a:pt x="3" y="3"/>
                    </a:cubicBezTo>
                    <a:cubicBezTo>
                      <a:pt x="2" y="3"/>
                      <a:pt x="1" y="3"/>
                      <a:pt x="0" y="2"/>
                    </a:cubicBezTo>
                    <a:cubicBezTo>
                      <a:pt x="1" y="2"/>
                      <a:pt x="2" y="0"/>
                      <a:pt x="3" y="1"/>
                    </a:cubicBezTo>
                    <a:cubicBezTo>
                      <a:pt x="3" y="1"/>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7" name="Freeform 1193"/>
              <p:cNvSpPr>
                <a:spLocks/>
              </p:cNvSpPr>
              <p:nvPr/>
            </p:nvSpPr>
            <p:spPr bwMode="auto">
              <a:xfrm>
                <a:off x="4461" y="2622"/>
                <a:ext cx="16" cy="8"/>
              </a:xfrm>
              <a:custGeom>
                <a:avLst/>
                <a:gdLst/>
                <a:ahLst/>
                <a:cxnLst>
                  <a:cxn ang="0">
                    <a:pos x="2" y="1"/>
                  </a:cxn>
                  <a:cxn ang="0">
                    <a:pos x="0" y="1"/>
                  </a:cxn>
                  <a:cxn ang="0">
                    <a:pos x="1" y="0"/>
                  </a:cxn>
                  <a:cxn ang="0">
                    <a:pos x="2" y="1"/>
                  </a:cxn>
                </a:cxnLst>
                <a:rect l="0" t="0" r="r" b="b"/>
                <a:pathLst>
                  <a:path w="2" h="1">
                    <a:moveTo>
                      <a:pt x="2" y="1"/>
                    </a:moveTo>
                    <a:cubicBezTo>
                      <a:pt x="2" y="1"/>
                      <a:pt x="1" y="1"/>
                      <a:pt x="0" y="1"/>
                    </a:cubicBezTo>
                    <a:cubicBezTo>
                      <a:pt x="0" y="1"/>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8" name="Freeform 1194"/>
              <p:cNvSpPr>
                <a:spLocks/>
              </p:cNvSpPr>
              <p:nvPr/>
            </p:nvSpPr>
            <p:spPr bwMode="auto">
              <a:xfrm>
                <a:off x="2732" y="2592"/>
                <a:ext cx="24" cy="23"/>
              </a:xfrm>
              <a:custGeom>
                <a:avLst/>
                <a:gdLst/>
                <a:ahLst/>
                <a:cxnLst>
                  <a:cxn ang="0">
                    <a:pos x="3" y="1"/>
                  </a:cxn>
                  <a:cxn ang="0">
                    <a:pos x="2" y="3"/>
                  </a:cxn>
                  <a:cxn ang="0">
                    <a:pos x="0" y="2"/>
                  </a:cxn>
                  <a:cxn ang="0">
                    <a:pos x="1" y="0"/>
                  </a:cxn>
                  <a:cxn ang="0">
                    <a:pos x="3" y="1"/>
                  </a:cxn>
                </a:cxnLst>
                <a:rect l="0" t="0" r="r" b="b"/>
                <a:pathLst>
                  <a:path w="3" h="3">
                    <a:moveTo>
                      <a:pt x="3" y="1"/>
                    </a:moveTo>
                    <a:cubicBezTo>
                      <a:pt x="3" y="2"/>
                      <a:pt x="3" y="2"/>
                      <a:pt x="2" y="3"/>
                    </a:cubicBezTo>
                    <a:cubicBezTo>
                      <a:pt x="1" y="3"/>
                      <a:pt x="0" y="2"/>
                      <a:pt x="0" y="2"/>
                    </a:cubicBezTo>
                    <a:cubicBezTo>
                      <a:pt x="0" y="1"/>
                      <a:pt x="0" y="1"/>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19" name="Freeform 1195"/>
              <p:cNvSpPr>
                <a:spLocks/>
              </p:cNvSpPr>
              <p:nvPr/>
            </p:nvSpPr>
            <p:spPr bwMode="auto">
              <a:xfrm>
                <a:off x="3820" y="2615"/>
                <a:ext cx="31" cy="30"/>
              </a:xfrm>
              <a:custGeom>
                <a:avLst/>
                <a:gdLst/>
                <a:ahLst/>
                <a:cxnLst>
                  <a:cxn ang="0">
                    <a:pos x="4" y="1"/>
                  </a:cxn>
                  <a:cxn ang="0">
                    <a:pos x="3" y="4"/>
                  </a:cxn>
                  <a:cxn ang="0">
                    <a:pos x="1" y="4"/>
                  </a:cxn>
                  <a:cxn ang="0">
                    <a:pos x="0" y="2"/>
                  </a:cxn>
                  <a:cxn ang="0">
                    <a:pos x="4" y="1"/>
                  </a:cxn>
                </a:cxnLst>
                <a:rect l="0" t="0" r="r" b="b"/>
                <a:pathLst>
                  <a:path w="4" h="4">
                    <a:moveTo>
                      <a:pt x="4" y="1"/>
                    </a:moveTo>
                    <a:cubicBezTo>
                      <a:pt x="4" y="2"/>
                      <a:pt x="4" y="4"/>
                      <a:pt x="3" y="4"/>
                    </a:cubicBezTo>
                    <a:cubicBezTo>
                      <a:pt x="2" y="4"/>
                      <a:pt x="2" y="4"/>
                      <a:pt x="1" y="4"/>
                    </a:cubicBezTo>
                    <a:cubicBezTo>
                      <a:pt x="0" y="3"/>
                      <a:pt x="0" y="3"/>
                      <a:pt x="0" y="2"/>
                    </a:cubicBezTo>
                    <a:cubicBezTo>
                      <a:pt x="0"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0" name="Freeform 1196"/>
              <p:cNvSpPr>
                <a:spLocks/>
              </p:cNvSpPr>
              <p:nvPr/>
            </p:nvSpPr>
            <p:spPr bwMode="auto">
              <a:xfrm>
                <a:off x="4226" y="2645"/>
                <a:ext cx="16" cy="23"/>
              </a:xfrm>
              <a:custGeom>
                <a:avLst/>
                <a:gdLst/>
                <a:ahLst/>
                <a:cxnLst>
                  <a:cxn ang="0">
                    <a:pos x="2" y="1"/>
                  </a:cxn>
                  <a:cxn ang="0">
                    <a:pos x="1" y="3"/>
                  </a:cxn>
                  <a:cxn ang="0">
                    <a:pos x="0" y="2"/>
                  </a:cxn>
                  <a:cxn ang="0">
                    <a:pos x="1" y="0"/>
                  </a:cxn>
                  <a:cxn ang="0">
                    <a:pos x="2" y="1"/>
                  </a:cxn>
                </a:cxnLst>
                <a:rect l="0" t="0" r="r" b="b"/>
                <a:pathLst>
                  <a:path w="2" h="3">
                    <a:moveTo>
                      <a:pt x="2" y="1"/>
                    </a:moveTo>
                    <a:cubicBezTo>
                      <a:pt x="2" y="2"/>
                      <a:pt x="2" y="3"/>
                      <a:pt x="1" y="3"/>
                    </a:cubicBezTo>
                    <a:cubicBezTo>
                      <a:pt x="1" y="2"/>
                      <a:pt x="0" y="3"/>
                      <a:pt x="0" y="2"/>
                    </a:cubicBezTo>
                    <a:cubicBezTo>
                      <a:pt x="0" y="1"/>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1" name="Freeform 1197"/>
              <p:cNvSpPr>
                <a:spLocks/>
              </p:cNvSpPr>
              <p:nvPr/>
            </p:nvSpPr>
            <p:spPr bwMode="auto">
              <a:xfrm>
                <a:off x="4359" y="2630"/>
                <a:ext cx="24" cy="23"/>
              </a:xfrm>
              <a:custGeom>
                <a:avLst/>
                <a:gdLst/>
                <a:ahLst/>
                <a:cxnLst>
                  <a:cxn ang="0">
                    <a:pos x="3" y="2"/>
                  </a:cxn>
                  <a:cxn ang="0">
                    <a:pos x="2" y="3"/>
                  </a:cxn>
                  <a:cxn ang="0">
                    <a:pos x="0" y="2"/>
                  </a:cxn>
                  <a:cxn ang="0">
                    <a:pos x="3" y="2"/>
                  </a:cxn>
                </a:cxnLst>
                <a:rect l="0" t="0" r="r" b="b"/>
                <a:pathLst>
                  <a:path w="3" h="3">
                    <a:moveTo>
                      <a:pt x="3" y="2"/>
                    </a:moveTo>
                    <a:cubicBezTo>
                      <a:pt x="3" y="2"/>
                      <a:pt x="3" y="3"/>
                      <a:pt x="2" y="3"/>
                    </a:cubicBezTo>
                    <a:cubicBezTo>
                      <a:pt x="1" y="3"/>
                      <a:pt x="0" y="3"/>
                      <a:pt x="0" y="2"/>
                    </a:cubicBezTo>
                    <a:cubicBezTo>
                      <a:pt x="0" y="1"/>
                      <a:pt x="2"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2" name="Freeform 1198"/>
              <p:cNvSpPr>
                <a:spLocks/>
              </p:cNvSpPr>
              <p:nvPr/>
            </p:nvSpPr>
            <p:spPr bwMode="auto">
              <a:xfrm>
                <a:off x="4594" y="2645"/>
                <a:ext cx="47" cy="45"/>
              </a:xfrm>
              <a:custGeom>
                <a:avLst/>
                <a:gdLst/>
                <a:ahLst/>
                <a:cxnLst>
                  <a:cxn ang="0">
                    <a:pos x="5" y="3"/>
                  </a:cxn>
                  <a:cxn ang="0">
                    <a:pos x="4" y="5"/>
                  </a:cxn>
                  <a:cxn ang="0">
                    <a:pos x="1" y="5"/>
                  </a:cxn>
                  <a:cxn ang="0">
                    <a:pos x="1" y="2"/>
                  </a:cxn>
                  <a:cxn ang="0">
                    <a:pos x="5" y="3"/>
                  </a:cxn>
                </a:cxnLst>
                <a:rect l="0" t="0" r="r" b="b"/>
                <a:pathLst>
                  <a:path w="6" h="6">
                    <a:moveTo>
                      <a:pt x="5" y="3"/>
                    </a:moveTo>
                    <a:cubicBezTo>
                      <a:pt x="6" y="4"/>
                      <a:pt x="5" y="5"/>
                      <a:pt x="4" y="5"/>
                    </a:cubicBezTo>
                    <a:cubicBezTo>
                      <a:pt x="3" y="6"/>
                      <a:pt x="2" y="5"/>
                      <a:pt x="1" y="5"/>
                    </a:cubicBezTo>
                    <a:cubicBezTo>
                      <a:pt x="1" y="3"/>
                      <a:pt x="0" y="3"/>
                      <a:pt x="1" y="2"/>
                    </a:cubicBezTo>
                    <a:cubicBezTo>
                      <a:pt x="3" y="1"/>
                      <a:pt x="5" y="0"/>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3" name="Freeform 1199"/>
              <p:cNvSpPr>
                <a:spLocks/>
              </p:cNvSpPr>
              <p:nvPr/>
            </p:nvSpPr>
            <p:spPr bwMode="auto">
              <a:xfrm>
                <a:off x="4414" y="2653"/>
                <a:ext cx="24" cy="22"/>
              </a:xfrm>
              <a:custGeom>
                <a:avLst/>
                <a:gdLst/>
                <a:ahLst/>
                <a:cxnLst>
                  <a:cxn ang="0">
                    <a:pos x="3" y="1"/>
                  </a:cxn>
                  <a:cxn ang="0">
                    <a:pos x="3" y="3"/>
                  </a:cxn>
                  <a:cxn ang="0">
                    <a:pos x="1" y="3"/>
                  </a:cxn>
                  <a:cxn ang="0">
                    <a:pos x="1" y="1"/>
                  </a:cxn>
                  <a:cxn ang="0">
                    <a:pos x="2" y="0"/>
                  </a:cxn>
                  <a:cxn ang="0">
                    <a:pos x="3" y="1"/>
                  </a:cxn>
                </a:cxnLst>
                <a:rect l="0" t="0" r="r" b="b"/>
                <a:pathLst>
                  <a:path w="3" h="3">
                    <a:moveTo>
                      <a:pt x="3" y="1"/>
                    </a:moveTo>
                    <a:cubicBezTo>
                      <a:pt x="3" y="2"/>
                      <a:pt x="3" y="2"/>
                      <a:pt x="3" y="3"/>
                    </a:cubicBezTo>
                    <a:cubicBezTo>
                      <a:pt x="3" y="3"/>
                      <a:pt x="2" y="3"/>
                      <a:pt x="1" y="3"/>
                    </a:cubicBezTo>
                    <a:cubicBezTo>
                      <a:pt x="1" y="2"/>
                      <a:pt x="0" y="2"/>
                      <a:pt x="1" y="1"/>
                    </a:cubicBezTo>
                    <a:cubicBezTo>
                      <a:pt x="1" y="0"/>
                      <a:pt x="2" y="0"/>
                      <a:pt x="2" y="0"/>
                    </a:cubicBezTo>
                    <a:cubicBezTo>
                      <a:pt x="3" y="1"/>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4" name="Freeform 1200"/>
              <p:cNvSpPr>
                <a:spLocks/>
              </p:cNvSpPr>
              <p:nvPr/>
            </p:nvSpPr>
            <p:spPr bwMode="auto">
              <a:xfrm>
                <a:off x="3248" y="2630"/>
                <a:ext cx="24" cy="23"/>
              </a:xfrm>
              <a:custGeom>
                <a:avLst/>
                <a:gdLst/>
                <a:ahLst/>
                <a:cxnLst>
                  <a:cxn ang="0">
                    <a:pos x="3" y="1"/>
                  </a:cxn>
                  <a:cxn ang="0">
                    <a:pos x="2" y="3"/>
                  </a:cxn>
                  <a:cxn ang="0">
                    <a:pos x="1" y="2"/>
                  </a:cxn>
                  <a:cxn ang="0">
                    <a:pos x="2" y="0"/>
                  </a:cxn>
                  <a:cxn ang="0">
                    <a:pos x="3" y="1"/>
                  </a:cxn>
                </a:cxnLst>
                <a:rect l="0" t="0" r="r" b="b"/>
                <a:pathLst>
                  <a:path w="3" h="3">
                    <a:moveTo>
                      <a:pt x="3" y="1"/>
                    </a:moveTo>
                    <a:cubicBezTo>
                      <a:pt x="3" y="2"/>
                      <a:pt x="3" y="3"/>
                      <a:pt x="2" y="3"/>
                    </a:cubicBezTo>
                    <a:cubicBezTo>
                      <a:pt x="1" y="3"/>
                      <a:pt x="1" y="2"/>
                      <a:pt x="1" y="2"/>
                    </a:cubicBezTo>
                    <a:cubicBezTo>
                      <a:pt x="0" y="1"/>
                      <a:pt x="1" y="1"/>
                      <a:pt x="2" y="0"/>
                    </a:cubicBezTo>
                    <a:cubicBezTo>
                      <a:pt x="3"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5" name="Freeform 1201"/>
              <p:cNvSpPr>
                <a:spLocks/>
              </p:cNvSpPr>
              <p:nvPr/>
            </p:nvSpPr>
            <p:spPr bwMode="auto">
              <a:xfrm>
                <a:off x="3765" y="2637"/>
                <a:ext cx="31" cy="38"/>
              </a:xfrm>
              <a:custGeom>
                <a:avLst/>
                <a:gdLst/>
                <a:ahLst/>
                <a:cxnLst>
                  <a:cxn ang="0">
                    <a:pos x="4" y="2"/>
                  </a:cxn>
                  <a:cxn ang="0">
                    <a:pos x="2" y="4"/>
                  </a:cxn>
                  <a:cxn ang="0">
                    <a:pos x="0" y="4"/>
                  </a:cxn>
                  <a:cxn ang="0">
                    <a:pos x="1" y="1"/>
                  </a:cxn>
                  <a:cxn ang="0">
                    <a:pos x="4" y="2"/>
                  </a:cxn>
                </a:cxnLst>
                <a:rect l="0" t="0" r="r" b="b"/>
                <a:pathLst>
                  <a:path w="4" h="5">
                    <a:moveTo>
                      <a:pt x="4" y="2"/>
                    </a:moveTo>
                    <a:cubicBezTo>
                      <a:pt x="4" y="3"/>
                      <a:pt x="3" y="4"/>
                      <a:pt x="2" y="4"/>
                    </a:cubicBezTo>
                    <a:cubicBezTo>
                      <a:pt x="1" y="5"/>
                      <a:pt x="0" y="4"/>
                      <a:pt x="0" y="4"/>
                    </a:cubicBezTo>
                    <a:cubicBezTo>
                      <a:pt x="0" y="2"/>
                      <a:pt x="0" y="1"/>
                      <a:pt x="1" y="1"/>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6" name="Freeform 1202"/>
              <p:cNvSpPr>
                <a:spLocks/>
              </p:cNvSpPr>
              <p:nvPr/>
            </p:nvSpPr>
            <p:spPr bwMode="auto">
              <a:xfrm>
                <a:off x="4250" y="2653"/>
                <a:ext cx="31" cy="30"/>
              </a:xfrm>
              <a:custGeom>
                <a:avLst/>
                <a:gdLst/>
                <a:ahLst/>
                <a:cxnLst>
                  <a:cxn ang="0">
                    <a:pos x="4" y="2"/>
                  </a:cxn>
                  <a:cxn ang="0">
                    <a:pos x="3" y="4"/>
                  </a:cxn>
                  <a:cxn ang="0">
                    <a:pos x="1" y="4"/>
                  </a:cxn>
                  <a:cxn ang="0">
                    <a:pos x="0" y="2"/>
                  </a:cxn>
                  <a:cxn ang="0">
                    <a:pos x="2" y="0"/>
                  </a:cxn>
                  <a:cxn ang="0">
                    <a:pos x="4" y="2"/>
                  </a:cxn>
                </a:cxnLst>
                <a:rect l="0" t="0" r="r" b="b"/>
                <a:pathLst>
                  <a:path w="4" h="4">
                    <a:moveTo>
                      <a:pt x="4" y="2"/>
                    </a:moveTo>
                    <a:cubicBezTo>
                      <a:pt x="4" y="4"/>
                      <a:pt x="3" y="4"/>
                      <a:pt x="3" y="4"/>
                    </a:cubicBezTo>
                    <a:cubicBezTo>
                      <a:pt x="2" y="4"/>
                      <a:pt x="1" y="4"/>
                      <a:pt x="1" y="4"/>
                    </a:cubicBezTo>
                    <a:cubicBezTo>
                      <a:pt x="0" y="3"/>
                      <a:pt x="0" y="3"/>
                      <a:pt x="0" y="2"/>
                    </a:cubicBezTo>
                    <a:cubicBezTo>
                      <a:pt x="1" y="1"/>
                      <a:pt x="1" y="1"/>
                      <a:pt x="2" y="0"/>
                    </a:cubicBezTo>
                    <a:cubicBezTo>
                      <a:pt x="3" y="1"/>
                      <a:pt x="4" y="2"/>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7" name="Freeform 1203"/>
              <p:cNvSpPr>
                <a:spLocks/>
              </p:cNvSpPr>
              <p:nvPr/>
            </p:nvSpPr>
            <p:spPr bwMode="auto">
              <a:xfrm>
                <a:off x="4735" y="2668"/>
                <a:ext cx="16" cy="22"/>
              </a:xfrm>
              <a:custGeom>
                <a:avLst/>
                <a:gdLst/>
                <a:ahLst/>
                <a:cxnLst>
                  <a:cxn ang="0">
                    <a:pos x="2" y="1"/>
                  </a:cxn>
                  <a:cxn ang="0">
                    <a:pos x="1" y="3"/>
                  </a:cxn>
                  <a:cxn ang="0">
                    <a:pos x="0" y="1"/>
                  </a:cxn>
                  <a:cxn ang="0">
                    <a:pos x="0" y="1"/>
                  </a:cxn>
                  <a:cxn ang="0">
                    <a:pos x="2" y="1"/>
                  </a:cxn>
                </a:cxnLst>
                <a:rect l="0" t="0" r="r" b="b"/>
                <a:pathLst>
                  <a:path w="2" h="3">
                    <a:moveTo>
                      <a:pt x="2" y="1"/>
                    </a:moveTo>
                    <a:cubicBezTo>
                      <a:pt x="2" y="2"/>
                      <a:pt x="2" y="3"/>
                      <a:pt x="1" y="3"/>
                    </a:cubicBezTo>
                    <a:cubicBezTo>
                      <a:pt x="0" y="3"/>
                      <a:pt x="0" y="2"/>
                      <a:pt x="0" y="1"/>
                    </a:cubicBezTo>
                    <a:cubicBezTo>
                      <a:pt x="0" y="1"/>
                      <a:pt x="0" y="1"/>
                      <a:pt x="0" y="1"/>
                    </a:cubicBezTo>
                    <a:cubicBezTo>
                      <a:pt x="0"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8" name="Freeform 1204"/>
              <p:cNvSpPr>
                <a:spLocks/>
              </p:cNvSpPr>
              <p:nvPr/>
            </p:nvSpPr>
            <p:spPr bwMode="auto">
              <a:xfrm>
                <a:off x="4469" y="2668"/>
                <a:ext cx="24" cy="15"/>
              </a:xfrm>
              <a:custGeom>
                <a:avLst/>
                <a:gdLst/>
                <a:ahLst/>
                <a:cxnLst>
                  <a:cxn ang="0">
                    <a:pos x="3" y="0"/>
                  </a:cxn>
                  <a:cxn ang="0">
                    <a:pos x="2" y="2"/>
                  </a:cxn>
                  <a:cxn ang="0">
                    <a:pos x="1" y="1"/>
                  </a:cxn>
                  <a:cxn ang="0">
                    <a:pos x="1" y="0"/>
                  </a:cxn>
                  <a:cxn ang="0">
                    <a:pos x="3" y="0"/>
                  </a:cxn>
                </a:cxnLst>
                <a:rect l="0" t="0" r="r" b="b"/>
                <a:pathLst>
                  <a:path w="3" h="2">
                    <a:moveTo>
                      <a:pt x="3" y="0"/>
                    </a:moveTo>
                    <a:cubicBezTo>
                      <a:pt x="3" y="1"/>
                      <a:pt x="3" y="2"/>
                      <a:pt x="2" y="2"/>
                    </a:cubicBezTo>
                    <a:cubicBezTo>
                      <a:pt x="1" y="2"/>
                      <a:pt x="1" y="1"/>
                      <a:pt x="1" y="1"/>
                    </a:cubicBezTo>
                    <a:cubicBezTo>
                      <a:pt x="0" y="0"/>
                      <a:pt x="1" y="0"/>
                      <a:pt x="1" y="0"/>
                    </a:cubicBezTo>
                    <a:cubicBezTo>
                      <a:pt x="2" y="0"/>
                      <a:pt x="3" y="0"/>
                      <a:pt x="3"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29" name="Freeform 1205"/>
              <p:cNvSpPr>
                <a:spLocks/>
              </p:cNvSpPr>
              <p:nvPr/>
            </p:nvSpPr>
            <p:spPr bwMode="auto">
              <a:xfrm>
                <a:off x="4563" y="2675"/>
                <a:ext cx="23" cy="23"/>
              </a:xfrm>
              <a:custGeom>
                <a:avLst/>
                <a:gdLst/>
                <a:ahLst/>
                <a:cxnLst>
                  <a:cxn ang="0">
                    <a:pos x="3" y="1"/>
                  </a:cxn>
                  <a:cxn ang="0">
                    <a:pos x="2" y="2"/>
                  </a:cxn>
                  <a:cxn ang="0">
                    <a:pos x="1" y="2"/>
                  </a:cxn>
                  <a:cxn ang="0">
                    <a:pos x="2" y="0"/>
                  </a:cxn>
                  <a:cxn ang="0">
                    <a:pos x="3" y="1"/>
                  </a:cxn>
                </a:cxnLst>
                <a:rect l="0" t="0" r="r" b="b"/>
                <a:pathLst>
                  <a:path w="3" h="3">
                    <a:moveTo>
                      <a:pt x="3" y="1"/>
                    </a:moveTo>
                    <a:cubicBezTo>
                      <a:pt x="3" y="2"/>
                      <a:pt x="3" y="3"/>
                      <a:pt x="2" y="2"/>
                    </a:cubicBezTo>
                    <a:cubicBezTo>
                      <a:pt x="1" y="2"/>
                      <a:pt x="1" y="2"/>
                      <a:pt x="1" y="2"/>
                    </a:cubicBezTo>
                    <a:cubicBezTo>
                      <a:pt x="0" y="1"/>
                      <a:pt x="1" y="1"/>
                      <a:pt x="2"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30" name="Freeform 1206"/>
              <p:cNvSpPr>
                <a:spLocks/>
              </p:cNvSpPr>
              <p:nvPr/>
            </p:nvSpPr>
            <p:spPr bwMode="auto">
              <a:xfrm>
                <a:off x="4344" y="2675"/>
                <a:ext cx="31" cy="23"/>
              </a:xfrm>
              <a:custGeom>
                <a:avLst/>
                <a:gdLst/>
                <a:ahLst/>
                <a:cxnLst>
                  <a:cxn ang="0">
                    <a:pos x="3" y="1"/>
                  </a:cxn>
                  <a:cxn ang="0">
                    <a:pos x="2" y="3"/>
                  </a:cxn>
                  <a:cxn ang="0">
                    <a:pos x="0" y="1"/>
                  </a:cxn>
                  <a:cxn ang="0">
                    <a:pos x="1" y="0"/>
                  </a:cxn>
                  <a:cxn ang="0">
                    <a:pos x="3" y="1"/>
                  </a:cxn>
                </a:cxnLst>
                <a:rect l="0" t="0" r="r" b="b"/>
                <a:pathLst>
                  <a:path w="4" h="3">
                    <a:moveTo>
                      <a:pt x="3" y="1"/>
                    </a:moveTo>
                    <a:cubicBezTo>
                      <a:pt x="4" y="2"/>
                      <a:pt x="3" y="3"/>
                      <a:pt x="2" y="3"/>
                    </a:cubicBezTo>
                    <a:cubicBezTo>
                      <a:pt x="1" y="3"/>
                      <a:pt x="0" y="2"/>
                      <a:pt x="0" y="1"/>
                    </a:cubicBezTo>
                    <a:cubicBezTo>
                      <a:pt x="0" y="1"/>
                      <a:pt x="1" y="1"/>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31" name="Freeform 1207"/>
              <p:cNvSpPr>
                <a:spLocks/>
              </p:cNvSpPr>
              <p:nvPr/>
            </p:nvSpPr>
            <p:spPr bwMode="auto">
              <a:xfrm>
                <a:off x="3937" y="2668"/>
                <a:ext cx="31" cy="30"/>
              </a:xfrm>
              <a:custGeom>
                <a:avLst/>
                <a:gdLst/>
                <a:ahLst/>
                <a:cxnLst>
                  <a:cxn ang="0">
                    <a:pos x="4" y="1"/>
                  </a:cxn>
                  <a:cxn ang="0">
                    <a:pos x="4" y="3"/>
                  </a:cxn>
                  <a:cxn ang="0">
                    <a:pos x="1" y="3"/>
                  </a:cxn>
                  <a:cxn ang="0">
                    <a:pos x="1" y="1"/>
                  </a:cxn>
                  <a:cxn ang="0">
                    <a:pos x="4" y="1"/>
                  </a:cxn>
                </a:cxnLst>
                <a:rect l="0" t="0" r="r" b="b"/>
                <a:pathLst>
                  <a:path w="4" h="4">
                    <a:moveTo>
                      <a:pt x="4" y="1"/>
                    </a:moveTo>
                    <a:cubicBezTo>
                      <a:pt x="4" y="2"/>
                      <a:pt x="4" y="2"/>
                      <a:pt x="4" y="3"/>
                    </a:cubicBezTo>
                    <a:cubicBezTo>
                      <a:pt x="3" y="4"/>
                      <a:pt x="2" y="4"/>
                      <a:pt x="1" y="3"/>
                    </a:cubicBezTo>
                    <a:cubicBezTo>
                      <a:pt x="0" y="3"/>
                      <a:pt x="0" y="2"/>
                      <a:pt x="1" y="1"/>
                    </a:cubicBezTo>
                    <a:cubicBezTo>
                      <a:pt x="1"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32" name="Freeform 1208"/>
              <p:cNvSpPr>
                <a:spLocks/>
              </p:cNvSpPr>
              <p:nvPr/>
            </p:nvSpPr>
            <p:spPr bwMode="auto">
              <a:xfrm>
                <a:off x="3867" y="2668"/>
                <a:ext cx="15" cy="22"/>
              </a:xfrm>
              <a:custGeom>
                <a:avLst/>
                <a:gdLst/>
                <a:ahLst/>
                <a:cxnLst>
                  <a:cxn ang="0">
                    <a:pos x="2" y="1"/>
                  </a:cxn>
                  <a:cxn ang="0">
                    <a:pos x="2" y="3"/>
                  </a:cxn>
                  <a:cxn ang="0">
                    <a:pos x="1" y="3"/>
                  </a:cxn>
                  <a:cxn ang="0">
                    <a:pos x="0" y="1"/>
                  </a:cxn>
                  <a:cxn ang="0">
                    <a:pos x="2" y="1"/>
                  </a:cxn>
                </a:cxnLst>
                <a:rect l="0" t="0" r="r" b="b"/>
                <a:pathLst>
                  <a:path w="2" h="3">
                    <a:moveTo>
                      <a:pt x="2" y="1"/>
                    </a:moveTo>
                    <a:cubicBezTo>
                      <a:pt x="2" y="2"/>
                      <a:pt x="2" y="3"/>
                      <a:pt x="2" y="3"/>
                    </a:cubicBezTo>
                    <a:cubicBezTo>
                      <a:pt x="1" y="3"/>
                      <a:pt x="1" y="3"/>
                      <a:pt x="1" y="3"/>
                    </a:cubicBezTo>
                    <a:cubicBezTo>
                      <a:pt x="0" y="3"/>
                      <a:pt x="0" y="2"/>
                      <a:pt x="0" y="1"/>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33" name="Freeform 1209"/>
              <p:cNvSpPr>
                <a:spLocks/>
              </p:cNvSpPr>
              <p:nvPr/>
            </p:nvSpPr>
            <p:spPr bwMode="auto">
              <a:xfrm>
                <a:off x="3820" y="2668"/>
                <a:ext cx="54" cy="53"/>
              </a:xfrm>
              <a:custGeom>
                <a:avLst/>
                <a:gdLst/>
                <a:ahLst/>
                <a:cxnLst>
                  <a:cxn ang="0">
                    <a:pos x="6" y="3"/>
                  </a:cxn>
                  <a:cxn ang="0">
                    <a:pos x="6" y="5"/>
                  </a:cxn>
                  <a:cxn ang="0">
                    <a:pos x="2" y="7"/>
                  </a:cxn>
                  <a:cxn ang="0">
                    <a:pos x="0" y="4"/>
                  </a:cxn>
                  <a:cxn ang="0">
                    <a:pos x="1" y="2"/>
                  </a:cxn>
                  <a:cxn ang="0">
                    <a:pos x="6" y="3"/>
                  </a:cxn>
                </a:cxnLst>
                <a:rect l="0" t="0" r="r" b="b"/>
                <a:pathLst>
                  <a:path w="7" h="7">
                    <a:moveTo>
                      <a:pt x="6" y="3"/>
                    </a:moveTo>
                    <a:cubicBezTo>
                      <a:pt x="6" y="4"/>
                      <a:pt x="7" y="5"/>
                      <a:pt x="6" y="5"/>
                    </a:cubicBezTo>
                    <a:cubicBezTo>
                      <a:pt x="5" y="7"/>
                      <a:pt x="3" y="7"/>
                      <a:pt x="2" y="7"/>
                    </a:cubicBezTo>
                    <a:cubicBezTo>
                      <a:pt x="1" y="7"/>
                      <a:pt x="1" y="5"/>
                      <a:pt x="0" y="4"/>
                    </a:cubicBezTo>
                    <a:cubicBezTo>
                      <a:pt x="0" y="3"/>
                      <a:pt x="1" y="2"/>
                      <a:pt x="1" y="2"/>
                    </a:cubicBezTo>
                    <a:cubicBezTo>
                      <a:pt x="3" y="0"/>
                      <a:pt x="5" y="1"/>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9" name="Group 1411"/>
            <p:cNvGrpSpPr>
              <a:grpSpLocks/>
            </p:cNvGrpSpPr>
            <p:nvPr/>
          </p:nvGrpSpPr>
          <p:grpSpPr bwMode="auto">
            <a:xfrm>
              <a:off x="1003" y="2675"/>
              <a:ext cx="4108" cy="614"/>
              <a:chOff x="1003" y="2675"/>
              <a:chExt cx="4108" cy="614"/>
            </a:xfrm>
          </p:grpSpPr>
          <p:sp>
            <p:nvSpPr>
              <p:cNvPr id="2235" name="Freeform 1211"/>
              <p:cNvSpPr>
                <a:spLocks/>
              </p:cNvSpPr>
              <p:nvPr/>
            </p:nvSpPr>
            <p:spPr bwMode="auto">
              <a:xfrm>
                <a:off x="4203" y="2690"/>
                <a:ext cx="47" cy="38"/>
              </a:xfrm>
              <a:custGeom>
                <a:avLst/>
                <a:gdLst/>
                <a:ahLst/>
                <a:cxnLst>
                  <a:cxn ang="0">
                    <a:pos x="5" y="2"/>
                  </a:cxn>
                  <a:cxn ang="0">
                    <a:pos x="4" y="4"/>
                  </a:cxn>
                  <a:cxn ang="0">
                    <a:pos x="2" y="4"/>
                  </a:cxn>
                  <a:cxn ang="0">
                    <a:pos x="1" y="1"/>
                  </a:cxn>
                  <a:cxn ang="0">
                    <a:pos x="3" y="0"/>
                  </a:cxn>
                  <a:cxn ang="0">
                    <a:pos x="5" y="2"/>
                  </a:cxn>
                </a:cxnLst>
                <a:rect l="0" t="0" r="r" b="b"/>
                <a:pathLst>
                  <a:path w="6" h="5">
                    <a:moveTo>
                      <a:pt x="5" y="2"/>
                    </a:moveTo>
                    <a:cubicBezTo>
                      <a:pt x="6" y="3"/>
                      <a:pt x="5" y="4"/>
                      <a:pt x="4" y="4"/>
                    </a:cubicBezTo>
                    <a:cubicBezTo>
                      <a:pt x="3" y="4"/>
                      <a:pt x="2" y="5"/>
                      <a:pt x="2" y="4"/>
                    </a:cubicBezTo>
                    <a:cubicBezTo>
                      <a:pt x="1" y="4"/>
                      <a:pt x="0" y="2"/>
                      <a:pt x="1" y="1"/>
                    </a:cubicBezTo>
                    <a:cubicBezTo>
                      <a:pt x="1" y="1"/>
                      <a:pt x="2" y="0"/>
                      <a:pt x="3" y="0"/>
                    </a:cubicBezTo>
                    <a:cubicBezTo>
                      <a:pt x="4"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36" name="Freeform 1212"/>
              <p:cNvSpPr>
                <a:spLocks/>
              </p:cNvSpPr>
              <p:nvPr/>
            </p:nvSpPr>
            <p:spPr bwMode="auto">
              <a:xfrm>
                <a:off x="3342" y="2675"/>
                <a:ext cx="32" cy="23"/>
              </a:xfrm>
              <a:custGeom>
                <a:avLst/>
                <a:gdLst/>
                <a:ahLst/>
                <a:cxnLst>
                  <a:cxn ang="0">
                    <a:pos x="4" y="1"/>
                  </a:cxn>
                  <a:cxn ang="0">
                    <a:pos x="2" y="3"/>
                  </a:cxn>
                  <a:cxn ang="0">
                    <a:pos x="0" y="2"/>
                  </a:cxn>
                  <a:cxn ang="0">
                    <a:pos x="1" y="0"/>
                  </a:cxn>
                  <a:cxn ang="0">
                    <a:pos x="4" y="1"/>
                  </a:cxn>
                </a:cxnLst>
                <a:rect l="0" t="0" r="r" b="b"/>
                <a:pathLst>
                  <a:path w="4" h="3">
                    <a:moveTo>
                      <a:pt x="4" y="1"/>
                    </a:moveTo>
                    <a:cubicBezTo>
                      <a:pt x="4" y="2"/>
                      <a:pt x="3" y="3"/>
                      <a:pt x="2" y="3"/>
                    </a:cubicBezTo>
                    <a:cubicBezTo>
                      <a:pt x="1" y="3"/>
                      <a:pt x="1" y="3"/>
                      <a:pt x="0" y="2"/>
                    </a:cubicBezTo>
                    <a:cubicBezTo>
                      <a:pt x="0" y="2"/>
                      <a:pt x="0" y="0"/>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37" name="Freeform 1213"/>
              <p:cNvSpPr>
                <a:spLocks/>
              </p:cNvSpPr>
              <p:nvPr/>
            </p:nvSpPr>
            <p:spPr bwMode="auto">
              <a:xfrm>
                <a:off x="4829" y="2706"/>
                <a:ext cx="23" cy="22"/>
              </a:xfrm>
              <a:custGeom>
                <a:avLst/>
                <a:gdLst/>
                <a:ahLst/>
                <a:cxnLst>
                  <a:cxn ang="0">
                    <a:pos x="2" y="2"/>
                  </a:cxn>
                  <a:cxn ang="0">
                    <a:pos x="1" y="3"/>
                  </a:cxn>
                  <a:cxn ang="0">
                    <a:pos x="0" y="2"/>
                  </a:cxn>
                  <a:cxn ang="0">
                    <a:pos x="1" y="0"/>
                  </a:cxn>
                  <a:cxn ang="0">
                    <a:pos x="2" y="2"/>
                  </a:cxn>
                </a:cxnLst>
                <a:rect l="0" t="0" r="r" b="b"/>
                <a:pathLst>
                  <a:path w="3" h="3">
                    <a:moveTo>
                      <a:pt x="2" y="2"/>
                    </a:moveTo>
                    <a:cubicBezTo>
                      <a:pt x="3" y="2"/>
                      <a:pt x="2" y="2"/>
                      <a:pt x="1" y="3"/>
                    </a:cubicBezTo>
                    <a:cubicBezTo>
                      <a:pt x="1" y="3"/>
                      <a:pt x="0" y="2"/>
                      <a:pt x="0" y="2"/>
                    </a:cubicBezTo>
                    <a:cubicBezTo>
                      <a:pt x="0" y="1"/>
                      <a:pt x="0" y="1"/>
                      <a:pt x="1" y="0"/>
                    </a:cubicBezTo>
                    <a:cubicBezTo>
                      <a:pt x="1" y="0"/>
                      <a:pt x="2"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38" name="Freeform 1214"/>
              <p:cNvSpPr>
                <a:spLocks/>
              </p:cNvSpPr>
              <p:nvPr/>
            </p:nvSpPr>
            <p:spPr bwMode="auto">
              <a:xfrm>
                <a:off x="3687" y="2683"/>
                <a:ext cx="31" cy="30"/>
              </a:xfrm>
              <a:custGeom>
                <a:avLst/>
                <a:gdLst/>
                <a:ahLst/>
                <a:cxnLst>
                  <a:cxn ang="0">
                    <a:pos x="4" y="2"/>
                  </a:cxn>
                  <a:cxn ang="0">
                    <a:pos x="2" y="4"/>
                  </a:cxn>
                  <a:cxn ang="0">
                    <a:pos x="0" y="3"/>
                  </a:cxn>
                  <a:cxn ang="0">
                    <a:pos x="1" y="1"/>
                  </a:cxn>
                  <a:cxn ang="0">
                    <a:pos x="4" y="2"/>
                  </a:cxn>
                </a:cxnLst>
                <a:rect l="0" t="0" r="r" b="b"/>
                <a:pathLst>
                  <a:path w="4" h="4">
                    <a:moveTo>
                      <a:pt x="4" y="2"/>
                    </a:moveTo>
                    <a:cubicBezTo>
                      <a:pt x="4" y="3"/>
                      <a:pt x="3" y="4"/>
                      <a:pt x="2" y="4"/>
                    </a:cubicBezTo>
                    <a:cubicBezTo>
                      <a:pt x="2" y="4"/>
                      <a:pt x="1" y="4"/>
                      <a:pt x="0" y="3"/>
                    </a:cubicBezTo>
                    <a:cubicBezTo>
                      <a:pt x="1" y="3"/>
                      <a:pt x="0" y="2"/>
                      <a:pt x="1" y="1"/>
                    </a:cubicBezTo>
                    <a:cubicBezTo>
                      <a:pt x="2"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39" name="Freeform 1215"/>
              <p:cNvSpPr>
                <a:spLocks/>
              </p:cNvSpPr>
              <p:nvPr/>
            </p:nvSpPr>
            <p:spPr bwMode="auto">
              <a:xfrm>
                <a:off x="4289" y="2698"/>
                <a:ext cx="55" cy="38"/>
              </a:xfrm>
              <a:custGeom>
                <a:avLst/>
                <a:gdLst/>
                <a:ahLst/>
                <a:cxnLst>
                  <a:cxn ang="0">
                    <a:pos x="7" y="2"/>
                  </a:cxn>
                  <a:cxn ang="0">
                    <a:pos x="7" y="3"/>
                  </a:cxn>
                  <a:cxn ang="0">
                    <a:pos x="4" y="3"/>
                  </a:cxn>
                  <a:cxn ang="0">
                    <a:pos x="3" y="3"/>
                  </a:cxn>
                  <a:cxn ang="0">
                    <a:pos x="1" y="4"/>
                  </a:cxn>
                  <a:cxn ang="0">
                    <a:pos x="0" y="2"/>
                  </a:cxn>
                  <a:cxn ang="0">
                    <a:pos x="2" y="1"/>
                  </a:cxn>
                  <a:cxn ang="0">
                    <a:pos x="3" y="2"/>
                  </a:cxn>
                  <a:cxn ang="0">
                    <a:pos x="5" y="0"/>
                  </a:cxn>
                  <a:cxn ang="0">
                    <a:pos x="7" y="2"/>
                  </a:cxn>
                </a:cxnLst>
                <a:rect l="0" t="0" r="r" b="b"/>
                <a:pathLst>
                  <a:path w="7" h="5">
                    <a:moveTo>
                      <a:pt x="7" y="2"/>
                    </a:moveTo>
                    <a:cubicBezTo>
                      <a:pt x="7" y="2"/>
                      <a:pt x="7" y="2"/>
                      <a:pt x="7" y="3"/>
                    </a:cubicBezTo>
                    <a:cubicBezTo>
                      <a:pt x="6" y="4"/>
                      <a:pt x="5" y="4"/>
                      <a:pt x="4" y="3"/>
                    </a:cubicBezTo>
                    <a:lnTo>
                      <a:pt x="3" y="3"/>
                    </a:lnTo>
                    <a:cubicBezTo>
                      <a:pt x="3" y="3"/>
                      <a:pt x="2" y="5"/>
                      <a:pt x="1" y="4"/>
                    </a:cubicBezTo>
                    <a:cubicBezTo>
                      <a:pt x="0" y="4"/>
                      <a:pt x="0" y="3"/>
                      <a:pt x="0" y="2"/>
                    </a:cubicBezTo>
                    <a:cubicBezTo>
                      <a:pt x="0" y="2"/>
                      <a:pt x="1" y="1"/>
                      <a:pt x="2" y="1"/>
                    </a:cubicBezTo>
                    <a:cubicBezTo>
                      <a:pt x="2" y="2"/>
                      <a:pt x="2" y="2"/>
                      <a:pt x="3" y="2"/>
                    </a:cubicBezTo>
                    <a:cubicBezTo>
                      <a:pt x="3" y="1"/>
                      <a:pt x="4" y="1"/>
                      <a:pt x="5" y="0"/>
                    </a:cubicBezTo>
                    <a:cubicBezTo>
                      <a:pt x="6" y="0"/>
                      <a:pt x="6" y="1"/>
                      <a:pt x="7"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0" name="Freeform 1216"/>
              <p:cNvSpPr>
                <a:spLocks/>
              </p:cNvSpPr>
              <p:nvPr/>
            </p:nvSpPr>
            <p:spPr bwMode="auto">
              <a:xfrm>
                <a:off x="3867" y="2698"/>
                <a:ext cx="31" cy="30"/>
              </a:xfrm>
              <a:custGeom>
                <a:avLst/>
                <a:gdLst/>
                <a:ahLst/>
                <a:cxnLst>
                  <a:cxn ang="0">
                    <a:pos x="3" y="1"/>
                  </a:cxn>
                  <a:cxn ang="0">
                    <a:pos x="2" y="3"/>
                  </a:cxn>
                  <a:cxn ang="0">
                    <a:pos x="0" y="2"/>
                  </a:cxn>
                  <a:cxn ang="0">
                    <a:pos x="1" y="0"/>
                  </a:cxn>
                  <a:cxn ang="0">
                    <a:pos x="3" y="1"/>
                  </a:cxn>
                </a:cxnLst>
                <a:rect l="0" t="0" r="r" b="b"/>
                <a:pathLst>
                  <a:path w="4" h="4">
                    <a:moveTo>
                      <a:pt x="3" y="1"/>
                    </a:moveTo>
                    <a:cubicBezTo>
                      <a:pt x="4" y="2"/>
                      <a:pt x="3" y="3"/>
                      <a:pt x="2" y="3"/>
                    </a:cubicBezTo>
                    <a:cubicBezTo>
                      <a:pt x="1" y="4"/>
                      <a:pt x="1" y="3"/>
                      <a:pt x="0" y="2"/>
                    </a:cubicBezTo>
                    <a:cubicBezTo>
                      <a:pt x="1" y="1"/>
                      <a:pt x="0" y="1"/>
                      <a:pt x="1"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1" name="Freeform 1217"/>
              <p:cNvSpPr>
                <a:spLocks/>
              </p:cNvSpPr>
              <p:nvPr/>
            </p:nvSpPr>
            <p:spPr bwMode="auto">
              <a:xfrm>
                <a:off x="4946" y="2721"/>
                <a:ext cx="47" cy="53"/>
              </a:xfrm>
              <a:custGeom>
                <a:avLst/>
                <a:gdLst/>
                <a:ahLst/>
                <a:cxnLst>
                  <a:cxn ang="0">
                    <a:pos x="5" y="2"/>
                  </a:cxn>
                  <a:cxn ang="0">
                    <a:pos x="5" y="5"/>
                  </a:cxn>
                  <a:cxn ang="0">
                    <a:pos x="2" y="6"/>
                  </a:cxn>
                  <a:cxn ang="0">
                    <a:pos x="0" y="4"/>
                  </a:cxn>
                  <a:cxn ang="0">
                    <a:pos x="2" y="1"/>
                  </a:cxn>
                  <a:cxn ang="0">
                    <a:pos x="5" y="2"/>
                  </a:cxn>
                </a:cxnLst>
                <a:rect l="0" t="0" r="r" b="b"/>
                <a:pathLst>
                  <a:path w="6" h="7">
                    <a:moveTo>
                      <a:pt x="5" y="2"/>
                    </a:moveTo>
                    <a:cubicBezTo>
                      <a:pt x="6" y="3"/>
                      <a:pt x="6" y="4"/>
                      <a:pt x="5" y="5"/>
                    </a:cubicBezTo>
                    <a:cubicBezTo>
                      <a:pt x="5" y="6"/>
                      <a:pt x="3" y="7"/>
                      <a:pt x="2" y="6"/>
                    </a:cubicBezTo>
                    <a:cubicBezTo>
                      <a:pt x="1" y="6"/>
                      <a:pt x="0" y="5"/>
                      <a:pt x="0" y="4"/>
                    </a:cubicBezTo>
                    <a:cubicBezTo>
                      <a:pt x="1" y="3"/>
                      <a:pt x="0" y="1"/>
                      <a:pt x="2" y="1"/>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2" name="Freeform 1218"/>
              <p:cNvSpPr>
                <a:spLocks/>
              </p:cNvSpPr>
              <p:nvPr/>
            </p:nvSpPr>
            <p:spPr bwMode="auto">
              <a:xfrm>
                <a:off x="3648" y="2713"/>
                <a:ext cx="23" cy="15"/>
              </a:xfrm>
              <a:custGeom>
                <a:avLst/>
                <a:gdLst/>
                <a:ahLst/>
                <a:cxnLst>
                  <a:cxn ang="0">
                    <a:pos x="3" y="1"/>
                  </a:cxn>
                  <a:cxn ang="0">
                    <a:pos x="2" y="2"/>
                  </a:cxn>
                  <a:cxn ang="0">
                    <a:pos x="0" y="1"/>
                  </a:cxn>
                  <a:cxn ang="0">
                    <a:pos x="1" y="0"/>
                  </a:cxn>
                  <a:cxn ang="0">
                    <a:pos x="3" y="1"/>
                  </a:cxn>
                </a:cxnLst>
                <a:rect l="0" t="0" r="r" b="b"/>
                <a:pathLst>
                  <a:path w="3" h="2">
                    <a:moveTo>
                      <a:pt x="3" y="1"/>
                    </a:moveTo>
                    <a:cubicBezTo>
                      <a:pt x="3" y="2"/>
                      <a:pt x="3" y="2"/>
                      <a:pt x="2" y="2"/>
                    </a:cubicBezTo>
                    <a:cubicBezTo>
                      <a:pt x="1" y="2"/>
                      <a:pt x="0" y="2"/>
                      <a:pt x="0" y="1"/>
                    </a:cubicBezTo>
                    <a:cubicBezTo>
                      <a:pt x="0" y="0"/>
                      <a:pt x="1"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3" name="Freeform 1219"/>
              <p:cNvSpPr>
                <a:spLocks/>
              </p:cNvSpPr>
              <p:nvPr/>
            </p:nvSpPr>
            <p:spPr bwMode="auto">
              <a:xfrm>
                <a:off x="3295" y="2706"/>
                <a:ext cx="40" cy="37"/>
              </a:xfrm>
              <a:custGeom>
                <a:avLst/>
                <a:gdLst/>
                <a:ahLst/>
                <a:cxnLst>
                  <a:cxn ang="0">
                    <a:pos x="4" y="2"/>
                  </a:cxn>
                  <a:cxn ang="0">
                    <a:pos x="3" y="4"/>
                  </a:cxn>
                  <a:cxn ang="0">
                    <a:pos x="1" y="4"/>
                  </a:cxn>
                  <a:cxn ang="0">
                    <a:pos x="1" y="2"/>
                  </a:cxn>
                  <a:cxn ang="0">
                    <a:pos x="4" y="2"/>
                  </a:cxn>
                </a:cxnLst>
                <a:rect l="0" t="0" r="r" b="b"/>
                <a:pathLst>
                  <a:path w="5" h="5">
                    <a:moveTo>
                      <a:pt x="4" y="2"/>
                    </a:moveTo>
                    <a:cubicBezTo>
                      <a:pt x="5" y="3"/>
                      <a:pt x="3" y="4"/>
                      <a:pt x="3" y="4"/>
                    </a:cubicBezTo>
                    <a:cubicBezTo>
                      <a:pt x="2" y="5"/>
                      <a:pt x="1" y="4"/>
                      <a:pt x="1" y="4"/>
                    </a:cubicBezTo>
                    <a:cubicBezTo>
                      <a:pt x="1" y="3"/>
                      <a:pt x="0" y="2"/>
                      <a:pt x="1" y="2"/>
                    </a:cubicBezTo>
                    <a:cubicBezTo>
                      <a:pt x="2" y="1"/>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4" name="Freeform 1220"/>
              <p:cNvSpPr>
                <a:spLocks/>
              </p:cNvSpPr>
              <p:nvPr/>
            </p:nvSpPr>
            <p:spPr bwMode="auto">
              <a:xfrm>
                <a:off x="3757" y="2728"/>
                <a:ext cx="31" cy="31"/>
              </a:xfrm>
              <a:custGeom>
                <a:avLst/>
                <a:gdLst/>
                <a:ahLst/>
                <a:cxnLst>
                  <a:cxn ang="0">
                    <a:pos x="4" y="2"/>
                  </a:cxn>
                  <a:cxn ang="0">
                    <a:pos x="2" y="4"/>
                  </a:cxn>
                  <a:cxn ang="0">
                    <a:pos x="0" y="3"/>
                  </a:cxn>
                  <a:cxn ang="0">
                    <a:pos x="1" y="0"/>
                  </a:cxn>
                  <a:cxn ang="0">
                    <a:pos x="4" y="2"/>
                  </a:cxn>
                </a:cxnLst>
                <a:rect l="0" t="0" r="r" b="b"/>
                <a:pathLst>
                  <a:path w="4" h="4">
                    <a:moveTo>
                      <a:pt x="4" y="2"/>
                    </a:moveTo>
                    <a:cubicBezTo>
                      <a:pt x="4" y="3"/>
                      <a:pt x="3" y="4"/>
                      <a:pt x="2" y="4"/>
                    </a:cubicBezTo>
                    <a:cubicBezTo>
                      <a:pt x="1" y="4"/>
                      <a:pt x="1" y="4"/>
                      <a:pt x="0" y="3"/>
                    </a:cubicBezTo>
                    <a:cubicBezTo>
                      <a:pt x="0" y="2"/>
                      <a:pt x="1" y="1"/>
                      <a:pt x="1" y="0"/>
                    </a:cubicBezTo>
                    <a:cubicBezTo>
                      <a:pt x="3" y="0"/>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5" name="Freeform 1221"/>
              <p:cNvSpPr>
                <a:spLocks/>
              </p:cNvSpPr>
              <p:nvPr/>
            </p:nvSpPr>
            <p:spPr bwMode="auto">
              <a:xfrm>
                <a:off x="3546" y="2728"/>
                <a:ext cx="23" cy="23"/>
              </a:xfrm>
              <a:custGeom>
                <a:avLst/>
                <a:gdLst/>
                <a:ahLst/>
                <a:cxnLst>
                  <a:cxn ang="0">
                    <a:pos x="3" y="1"/>
                  </a:cxn>
                  <a:cxn ang="0">
                    <a:pos x="1" y="3"/>
                  </a:cxn>
                  <a:cxn ang="0">
                    <a:pos x="0" y="2"/>
                  </a:cxn>
                  <a:cxn ang="0">
                    <a:pos x="1" y="0"/>
                  </a:cxn>
                  <a:cxn ang="0">
                    <a:pos x="3" y="1"/>
                  </a:cxn>
                </a:cxnLst>
                <a:rect l="0" t="0" r="r" b="b"/>
                <a:pathLst>
                  <a:path w="3" h="3">
                    <a:moveTo>
                      <a:pt x="3" y="1"/>
                    </a:moveTo>
                    <a:cubicBezTo>
                      <a:pt x="3" y="2"/>
                      <a:pt x="2" y="3"/>
                      <a:pt x="1" y="3"/>
                    </a:cubicBezTo>
                    <a:cubicBezTo>
                      <a:pt x="1" y="3"/>
                      <a:pt x="0" y="3"/>
                      <a:pt x="0" y="2"/>
                    </a:cubicBezTo>
                    <a:cubicBezTo>
                      <a:pt x="0" y="1"/>
                      <a:pt x="0" y="0"/>
                      <a:pt x="1"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6" name="Freeform 1222"/>
              <p:cNvSpPr>
                <a:spLocks/>
              </p:cNvSpPr>
              <p:nvPr/>
            </p:nvSpPr>
            <p:spPr bwMode="auto">
              <a:xfrm>
                <a:off x="4320" y="2743"/>
                <a:ext cx="39" cy="38"/>
              </a:xfrm>
              <a:custGeom>
                <a:avLst/>
                <a:gdLst/>
                <a:ahLst/>
                <a:cxnLst>
                  <a:cxn ang="0">
                    <a:pos x="5" y="2"/>
                  </a:cxn>
                  <a:cxn ang="0">
                    <a:pos x="3" y="5"/>
                  </a:cxn>
                  <a:cxn ang="0">
                    <a:pos x="0" y="3"/>
                  </a:cxn>
                  <a:cxn ang="0">
                    <a:pos x="1" y="1"/>
                  </a:cxn>
                  <a:cxn ang="0">
                    <a:pos x="5" y="2"/>
                  </a:cxn>
                </a:cxnLst>
                <a:rect l="0" t="0" r="r" b="b"/>
                <a:pathLst>
                  <a:path w="5" h="5">
                    <a:moveTo>
                      <a:pt x="5" y="2"/>
                    </a:moveTo>
                    <a:cubicBezTo>
                      <a:pt x="5" y="3"/>
                      <a:pt x="4" y="4"/>
                      <a:pt x="3" y="5"/>
                    </a:cubicBezTo>
                    <a:cubicBezTo>
                      <a:pt x="2" y="4"/>
                      <a:pt x="1" y="4"/>
                      <a:pt x="0" y="3"/>
                    </a:cubicBezTo>
                    <a:cubicBezTo>
                      <a:pt x="0" y="2"/>
                      <a:pt x="0" y="1"/>
                      <a:pt x="1" y="1"/>
                    </a:cubicBezTo>
                    <a:cubicBezTo>
                      <a:pt x="2"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7" name="Freeform 1223"/>
              <p:cNvSpPr>
                <a:spLocks/>
              </p:cNvSpPr>
              <p:nvPr/>
            </p:nvSpPr>
            <p:spPr bwMode="auto">
              <a:xfrm>
                <a:off x="3045" y="2721"/>
                <a:ext cx="31" cy="22"/>
              </a:xfrm>
              <a:custGeom>
                <a:avLst/>
                <a:gdLst/>
                <a:ahLst/>
                <a:cxnLst>
                  <a:cxn ang="0">
                    <a:pos x="4" y="1"/>
                  </a:cxn>
                  <a:cxn ang="0">
                    <a:pos x="2" y="3"/>
                  </a:cxn>
                  <a:cxn ang="0">
                    <a:pos x="0" y="2"/>
                  </a:cxn>
                  <a:cxn ang="0">
                    <a:pos x="2" y="0"/>
                  </a:cxn>
                  <a:cxn ang="0">
                    <a:pos x="4" y="1"/>
                  </a:cxn>
                </a:cxnLst>
                <a:rect l="0" t="0" r="r" b="b"/>
                <a:pathLst>
                  <a:path w="4" h="3">
                    <a:moveTo>
                      <a:pt x="4" y="1"/>
                    </a:moveTo>
                    <a:cubicBezTo>
                      <a:pt x="3" y="2"/>
                      <a:pt x="3" y="3"/>
                      <a:pt x="2" y="3"/>
                    </a:cubicBezTo>
                    <a:cubicBezTo>
                      <a:pt x="1" y="3"/>
                      <a:pt x="0" y="3"/>
                      <a:pt x="0" y="2"/>
                    </a:cubicBezTo>
                    <a:cubicBezTo>
                      <a:pt x="0" y="2"/>
                      <a:pt x="1" y="1"/>
                      <a:pt x="2" y="0"/>
                    </a:cubicBezTo>
                    <a:cubicBezTo>
                      <a:pt x="3"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8" name="Freeform 1224"/>
              <p:cNvSpPr>
                <a:spLocks/>
              </p:cNvSpPr>
              <p:nvPr/>
            </p:nvSpPr>
            <p:spPr bwMode="auto">
              <a:xfrm>
                <a:off x="3937" y="2743"/>
                <a:ext cx="31" cy="23"/>
              </a:xfrm>
              <a:custGeom>
                <a:avLst/>
                <a:gdLst/>
                <a:ahLst/>
                <a:cxnLst>
                  <a:cxn ang="0">
                    <a:pos x="4" y="1"/>
                  </a:cxn>
                  <a:cxn ang="0">
                    <a:pos x="2" y="3"/>
                  </a:cxn>
                  <a:cxn ang="0">
                    <a:pos x="0" y="2"/>
                  </a:cxn>
                  <a:cxn ang="0">
                    <a:pos x="2" y="0"/>
                  </a:cxn>
                  <a:cxn ang="0">
                    <a:pos x="4" y="1"/>
                  </a:cxn>
                </a:cxnLst>
                <a:rect l="0" t="0" r="r" b="b"/>
                <a:pathLst>
                  <a:path w="4" h="3">
                    <a:moveTo>
                      <a:pt x="4" y="1"/>
                    </a:moveTo>
                    <a:cubicBezTo>
                      <a:pt x="4" y="2"/>
                      <a:pt x="3" y="3"/>
                      <a:pt x="2" y="3"/>
                    </a:cubicBezTo>
                    <a:cubicBezTo>
                      <a:pt x="1" y="3"/>
                      <a:pt x="1" y="2"/>
                      <a:pt x="0" y="2"/>
                    </a:cubicBezTo>
                    <a:cubicBezTo>
                      <a:pt x="1" y="1"/>
                      <a:pt x="1" y="0"/>
                      <a:pt x="2" y="0"/>
                    </a:cubicBezTo>
                    <a:cubicBezTo>
                      <a:pt x="2"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49" name="Freeform 1225"/>
              <p:cNvSpPr>
                <a:spLocks/>
              </p:cNvSpPr>
              <p:nvPr/>
            </p:nvSpPr>
            <p:spPr bwMode="auto">
              <a:xfrm>
                <a:off x="4719" y="2774"/>
                <a:ext cx="24" cy="22"/>
              </a:xfrm>
              <a:custGeom>
                <a:avLst/>
                <a:gdLst/>
                <a:ahLst/>
                <a:cxnLst>
                  <a:cxn ang="0">
                    <a:pos x="3" y="1"/>
                  </a:cxn>
                  <a:cxn ang="0">
                    <a:pos x="1" y="3"/>
                  </a:cxn>
                  <a:cxn ang="0">
                    <a:pos x="0" y="1"/>
                  </a:cxn>
                  <a:cxn ang="0">
                    <a:pos x="1" y="0"/>
                  </a:cxn>
                  <a:cxn ang="0">
                    <a:pos x="3" y="1"/>
                  </a:cxn>
                </a:cxnLst>
                <a:rect l="0" t="0" r="r" b="b"/>
                <a:pathLst>
                  <a:path w="3" h="3">
                    <a:moveTo>
                      <a:pt x="3" y="1"/>
                    </a:moveTo>
                    <a:cubicBezTo>
                      <a:pt x="3" y="2"/>
                      <a:pt x="3" y="3"/>
                      <a:pt x="1" y="3"/>
                    </a:cubicBezTo>
                    <a:cubicBezTo>
                      <a:pt x="1" y="3"/>
                      <a:pt x="0" y="2"/>
                      <a:pt x="0" y="1"/>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0" name="Freeform 1226"/>
              <p:cNvSpPr>
                <a:spLocks/>
              </p:cNvSpPr>
              <p:nvPr/>
            </p:nvSpPr>
            <p:spPr bwMode="auto">
              <a:xfrm>
                <a:off x="4367" y="2766"/>
                <a:ext cx="47" cy="46"/>
              </a:xfrm>
              <a:custGeom>
                <a:avLst/>
                <a:gdLst/>
                <a:ahLst/>
                <a:cxnLst>
                  <a:cxn ang="0">
                    <a:pos x="6" y="2"/>
                  </a:cxn>
                  <a:cxn ang="0">
                    <a:pos x="6" y="5"/>
                  </a:cxn>
                  <a:cxn ang="0">
                    <a:pos x="1" y="6"/>
                  </a:cxn>
                  <a:cxn ang="0">
                    <a:pos x="1" y="3"/>
                  </a:cxn>
                  <a:cxn ang="0">
                    <a:pos x="4" y="0"/>
                  </a:cxn>
                  <a:cxn ang="0">
                    <a:pos x="6" y="2"/>
                  </a:cxn>
                </a:cxnLst>
                <a:rect l="0" t="0" r="r" b="b"/>
                <a:pathLst>
                  <a:path w="6" h="6">
                    <a:moveTo>
                      <a:pt x="6" y="2"/>
                    </a:moveTo>
                    <a:cubicBezTo>
                      <a:pt x="6" y="3"/>
                      <a:pt x="6" y="4"/>
                      <a:pt x="6" y="5"/>
                    </a:cubicBezTo>
                    <a:cubicBezTo>
                      <a:pt x="5" y="6"/>
                      <a:pt x="3" y="6"/>
                      <a:pt x="1" y="6"/>
                    </a:cubicBezTo>
                    <a:cubicBezTo>
                      <a:pt x="0" y="5"/>
                      <a:pt x="1" y="4"/>
                      <a:pt x="1" y="3"/>
                    </a:cubicBezTo>
                    <a:cubicBezTo>
                      <a:pt x="1" y="1"/>
                      <a:pt x="3" y="1"/>
                      <a:pt x="4" y="0"/>
                    </a:cubicBezTo>
                    <a:cubicBezTo>
                      <a:pt x="5" y="0"/>
                      <a:pt x="6"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1" name="Freeform 1227"/>
              <p:cNvSpPr>
                <a:spLocks/>
              </p:cNvSpPr>
              <p:nvPr/>
            </p:nvSpPr>
            <p:spPr bwMode="auto">
              <a:xfrm>
                <a:off x="2912" y="2736"/>
                <a:ext cx="8" cy="15"/>
              </a:xfrm>
              <a:custGeom>
                <a:avLst/>
                <a:gdLst/>
                <a:ahLst/>
                <a:cxnLst>
                  <a:cxn ang="0">
                    <a:pos x="1" y="1"/>
                  </a:cxn>
                  <a:cxn ang="0">
                    <a:pos x="0" y="2"/>
                  </a:cxn>
                  <a:cxn ang="0">
                    <a:pos x="0" y="2"/>
                  </a:cxn>
                  <a:cxn ang="0">
                    <a:pos x="1" y="1"/>
                  </a:cxn>
                </a:cxnLst>
                <a:rect l="0" t="0" r="r" b="b"/>
                <a:pathLst>
                  <a:path w="1" h="2">
                    <a:moveTo>
                      <a:pt x="1" y="1"/>
                    </a:moveTo>
                    <a:cubicBezTo>
                      <a:pt x="1" y="2"/>
                      <a:pt x="0" y="2"/>
                      <a:pt x="0" y="2"/>
                    </a:cubicBezTo>
                    <a:lnTo>
                      <a:pt x="0" y="2"/>
                    </a:lnTo>
                    <a:cubicBezTo>
                      <a:pt x="0" y="1"/>
                      <a:pt x="1"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2" name="Freeform 1228"/>
              <p:cNvSpPr>
                <a:spLocks/>
              </p:cNvSpPr>
              <p:nvPr/>
            </p:nvSpPr>
            <p:spPr bwMode="auto">
              <a:xfrm>
                <a:off x="3859" y="2759"/>
                <a:ext cx="39" cy="37"/>
              </a:xfrm>
              <a:custGeom>
                <a:avLst/>
                <a:gdLst/>
                <a:ahLst/>
                <a:cxnLst>
                  <a:cxn ang="0">
                    <a:pos x="4" y="2"/>
                  </a:cxn>
                  <a:cxn ang="0">
                    <a:pos x="4" y="4"/>
                  </a:cxn>
                  <a:cxn ang="0">
                    <a:pos x="1" y="4"/>
                  </a:cxn>
                  <a:cxn ang="0">
                    <a:pos x="1" y="1"/>
                  </a:cxn>
                  <a:cxn ang="0">
                    <a:pos x="4" y="2"/>
                  </a:cxn>
                </a:cxnLst>
                <a:rect l="0" t="0" r="r" b="b"/>
                <a:pathLst>
                  <a:path w="5" h="5">
                    <a:moveTo>
                      <a:pt x="4" y="2"/>
                    </a:moveTo>
                    <a:cubicBezTo>
                      <a:pt x="4" y="2"/>
                      <a:pt x="5" y="3"/>
                      <a:pt x="4" y="4"/>
                    </a:cubicBezTo>
                    <a:cubicBezTo>
                      <a:pt x="3" y="5"/>
                      <a:pt x="2" y="5"/>
                      <a:pt x="1" y="4"/>
                    </a:cubicBezTo>
                    <a:cubicBezTo>
                      <a:pt x="0" y="3"/>
                      <a:pt x="1" y="2"/>
                      <a:pt x="1" y="1"/>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3" name="Freeform 1229"/>
              <p:cNvSpPr>
                <a:spLocks/>
              </p:cNvSpPr>
              <p:nvPr/>
            </p:nvSpPr>
            <p:spPr bwMode="auto">
              <a:xfrm>
                <a:off x="4180" y="2766"/>
                <a:ext cx="46" cy="53"/>
              </a:xfrm>
              <a:custGeom>
                <a:avLst/>
                <a:gdLst/>
                <a:ahLst/>
                <a:cxnLst>
                  <a:cxn ang="0">
                    <a:pos x="5" y="2"/>
                  </a:cxn>
                  <a:cxn ang="0">
                    <a:pos x="6" y="5"/>
                  </a:cxn>
                  <a:cxn ang="0">
                    <a:pos x="4" y="7"/>
                  </a:cxn>
                  <a:cxn ang="0">
                    <a:pos x="1" y="6"/>
                  </a:cxn>
                  <a:cxn ang="0">
                    <a:pos x="1" y="2"/>
                  </a:cxn>
                  <a:cxn ang="0">
                    <a:pos x="5" y="2"/>
                  </a:cxn>
                </a:cxnLst>
                <a:rect l="0" t="0" r="r" b="b"/>
                <a:pathLst>
                  <a:path w="6" h="7">
                    <a:moveTo>
                      <a:pt x="5" y="2"/>
                    </a:moveTo>
                    <a:cubicBezTo>
                      <a:pt x="6" y="2"/>
                      <a:pt x="6" y="4"/>
                      <a:pt x="6" y="5"/>
                    </a:cubicBezTo>
                    <a:cubicBezTo>
                      <a:pt x="6" y="6"/>
                      <a:pt x="4" y="6"/>
                      <a:pt x="4" y="7"/>
                    </a:cubicBezTo>
                    <a:cubicBezTo>
                      <a:pt x="3" y="6"/>
                      <a:pt x="1" y="7"/>
                      <a:pt x="1" y="6"/>
                    </a:cubicBezTo>
                    <a:cubicBezTo>
                      <a:pt x="0" y="5"/>
                      <a:pt x="0" y="3"/>
                      <a:pt x="1" y="2"/>
                    </a:cubicBezTo>
                    <a:cubicBezTo>
                      <a:pt x="2" y="1"/>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4" name="Freeform 1230"/>
              <p:cNvSpPr>
                <a:spLocks/>
              </p:cNvSpPr>
              <p:nvPr/>
            </p:nvSpPr>
            <p:spPr bwMode="auto">
              <a:xfrm>
                <a:off x="4907" y="2789"/>
                <a:ext cx="39" cy="38"/>
              </a:xfrm>
              <a:custGeom>
                <a:avLst/>
                <a:gdLst/>
                <a:ahLst/>
                <a:cxnLst>
                  <a:cxn ang="0">
                    <a:pos x="5" y="2"/>
                  </a:cxn>
                  <a:cxn ang="0">
                    <a:pos x="3" y="5"/>
                  </a:cxn>
                  <a:cxn ang="0">
                    <a:pos x="1" y="4"/>
                  </a:cxn>
                  <a:cxn ang="0">
                    <a:pos x="1" y="1"/>
                  </a:cxn>
                  <a:cxn ang="0">
                    <a:pos x="5" y="2"/>
                  </a:cxn>
                </a:cxnLst>
                <a:rect l="0" t="0" r="r" b="b"/>
                <a:pathLst>
                  <a:path w="5" h="5">
                    <a:moveTo>
                      <a:pt x="5" y="2"/>
                    </a:moveTo>
                    <a:cubicBezTo>
                      <a:pt x="5" y="3"/>
                      <a:pt x="5" y="4"/>
                      <a:pt x="3" y="5"/>
                    </a:cubicBezTo>
                    <a:cubicBezTo>
                      <a:pt x="3" y="5"/>
                      <a:pt x="2" y="5"/>
                      <a:pt x="1" y="4"/>
                    </a:cubicBezTo>
                    <a:cubicBezTo>
                      <a:pt x="1" y="4"/>
                      <a:pt x="0" y="2"/>
                      <a:pt x="1" y="1"/>
                    </a:cubicBezTo>
                    <a:cubicBezTo>
                      <a:pt x="2"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5" name="Freeform 1231"/>
              <p:cNvSpPr>
                <a:spLocks/>
              </p:cNvSpPr>
              <p:nvPr/>
            </p:nvSpPr>
            <p:spPr bwMode="auto">
              <a:xfrm>
                <a:off x="2458" y="2743"/>
                <a:ext cx="39" cy="38"/>
              </a:xfrm>
              <a:custGeom>
                <a:avLst/>
                <a:gdLst/>
                <a:ahLst/>
                <a:cxnLst>
                  <a:cxn ang="0">
                    <a:pos x="5" y="3"/>
                  </a:cxn>
                  <a:cxn ang="0">
                    <a:pos x="3" y="5"/>
                  </a:cxn>
                  <a:cxn ang="0">
                    <a:pos x="0" y="2"/>
                  </a:cxn>
                  <a:cxn ang="0">
                    <a:pos x="2" y="0"/>
                  </a:cxn>
                  <a:cxn ang="0">
                    <a:pos x="5" y="3"/>
                  </a:cxn>
                </a:cxnLst>
                <a:rect l="0" t="0" r="r" b="b"/>
                <a:pathLst>
                  <a:path w="5" h="5">
                    <a:moveTo>
                      <a:pt x="5" y="3"/>
                    </a:moveTo>
                    <a:cubicBezTo>
                      <a:pt x="4" y="4"/>
                      <a:pt x="4" y="5"/>
                      <a:pt x="3" y="5"/>
                    </a:cubicBezTo>
                    <a:cubicBezTo>
                      <a:pt x="2" y="4"/>
                      <a:pt x="0" y="4"/>
                      <a:pt x="0" y="2"/>
                    </a:cubicBezTo>
                    <a:cubicBezTo>
                      <a:pt x="0" y="1"/>
                      <a:pt x="1" y="1"/>
                      <a:pt x="2" y="0"/>
                    </a:cubicBezTo>
                    <a:cubicBezTo>
                      <a:pt x="4" y="0"/>
                      <a:pt x="4" y="2"/>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6" name="Freeform 1232"/>
              <p:cNvSpPr>
                <a:spLocks/>
              </p:cNvSpPr>
              <p:nvPr/>
            </p:nvSpPr>
            <p:spPr bwMode="auto">
              <a:xfrm>
                <a:off x="4993" y="2796"/>
                <a:ext cx="32" cy="31"/>
              </a:xfrm>
              <a:custGeom>
                <a:avLst/>
                <a:gdLst/>
                <a:ahLst/>
                <a:cxnLst>
                  <a:cxn ang="0">
                    <a:pos x="4" y="2"/>
                  </a:cxn>
                  <a:cxn ang="0">
                    <a:pos x="3" y="4"/>
                  </a:cxn>
                  <a:cxn ang="0">
                    <a:pos x="0" y="3"/>
                  </a:cxn>
                  <a:cxn ang="0">
                    <a:pos x="1" y="0"/>
                  </a:cxn>
                  <a:cxn ang="0">
                    <a:pos x="4" y="2"/>
                  </a:cxn>
                </a:cxnLst>
                <a:rect l="0" t="0" r="r" b="b"/>
                <a:pathLst>
                  <a:path w="4" h="4">
                    <a:moveTo>
                      <a:pt x="4" y="2"/>
                    </a:moveTo>
                    <a:cubicBezTo>
                      <a:pt x="4" y="3"/>
                      <a:pt x="3" y="4"/>
                      <a:pt x="3" y="4"/>
                    </a:cubicBezTo>
                    <a:cubicBezTo>
                      <a:pt x="1" y="4"/>
                      <a:pt x="0" y="4"/>
                      <a:pt x="0" y="3"/>
                    </a:cubicBezTo>
                    <a:cubicBezTo>
                      <a:pt x="0" y="2"/>
                      <a:pt x="0" y="1"/>
                      <a:pt x="1" y="0"/>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7" name="Freeform 1233"/>
              <p:cNvSpPr>
                <a:spLocks/>
              </p:cNvSpPr>
              <p:nvPr/>
            </p:nvSpPr>
            <p:spPr bwMode="auto">
              <a:xfrm>
                <a:off x="4461" y="2789"/>
                <a:ext cx="32" cy="30"/>
              </a:xfrm>
              <a:custGeom>
                <a:avLst/>
                <a:gdLst/>
                <a:ahLst/>
                <a:cxnLst>
                  <a:cxn ang="0">
                    <a:pos x="3" y="1"/>
                  </a:cxn>
                  <a:cxn ang="0">
                    <a:pos x="2" y="4"/>
                  </a:cxn>
                  <a:cxn ang="0">
                    <a:pos x="0" y="3"/>
                  </a:cxn>
                  <a:cxn ang="0">
                    <a:pos x="0" y="1"/>
                  </a:cxn>
                  <a:cxn ang="0">
                    <a:pos x="3" y="1"/>
                  </a:cxn>
                </a:cxnLst>
                <a:rect l="0" t="0" r="r" b="b"/>
                <a:pathLst>
                  <a:path w="4" h="4">
                    <a:moveTo>
                      <a:pt x="3" y="1"/>
                    </a:moveTo>
                    <a:cubicBezTo>
                      <a:pt x="4" y="2"/>
                      <a:pt x="3" y="4"/>
                      <a:pt x="2" y="4"/>
                    </a:cubicBezTo>
                    <a:cubicBezTo>
                      <a:pt x="1" y="4"/>
                      <a:pt x="0" y="4"/>
                      <a:pt x="0" y="3"/>
                    </a:cubicBezTo>
                    <a:cubicBezTo>
                      <a:pt x="0" y="2"/>
                      <a:pt x="0" y="2"/>
                      <a:pt x="0" y="1"/>
                    </a:cubicBez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8" name="Freeform 1234"/>
              <p:cNvSpPr>
                <a:spLocks/>
              </p:cNvSpPr>
              <p:nvPr/>
            </p:nvSpPr>
            <p:spPr bwMode="auto">
              <a:xfrm>
                <a:off x="3804" y="2774"/>
                <a:ext cx="31" cy="38"/>
              </a:xfrm>
              <a:custGeom>
                <a:avLst/>
                <a:gdLst/>
                <a:ahLst/>
                <a:cxnLst>
                  <a:cxn ang="0">
                    <a:pos x="4" y="2"/>
                  </a:cxn>
                  <a:cxn ang="0">
                    <a:pos x="2" y="5"/>
                  </a:cxn>
                  <a:cxn ang="0">
                    <a:pos x="0" y="3"/>
                  </a:cxn>
                  <a:cxn ang="0">
                    <a:pos x="1" y="1"/>
                  </a:cxn>
                  <a:cxn ang="0">
                    <a:pos x="4" y="2"/>
                  </a:cxn>
                </a:cxnLst>
                <a:rect l="0" t="0" r="r" b="b"/>
                <a:pathLst>
                  <a:path w="4" h="5">
                    <a:moveTo>
                      <a:pt x="4" y="2"/>
                    </a:moveTo>
                    <a:cubicBezTo>
                      <a:pt x="4" y="4"/>
                      <a:pt x="3" y="4"/>
                      <a:pt x="2" y="5"/>
                    </a:cubicBezTo>
                    <a:cubicBezTo>
                      <a:pt x="1" y="5"/>
                      <a:pt x="0" y="4"/>
                      <a:pt x="0" y="3"/>
                    </a:cubicBezTo>
                    <a:cubicBezTo>
                      <a:pt x="0" y="2"/>
                      <a:pt x="0" y="1"/>
                      <a:pt x="1" y="1"/>
                    </a:cubicBezTo>
                    <a:cubicBezTo>
                      <a:pt x="2" y="0"/>
                      <a:pt x="3" y="2"/>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59" name="Freeform 1235"/>
              <p:cNvSpPr>
                <a:spLocks/>
              </p:cNvSpPr>
              <p:nvPr/>
            </p:nvSpPr>
            <p:spPr bwMode="auto">
              <a:xfrm>
                <a:off x="4039" y="2781"/>
                <a:ext cx="31" cy="46"/>
              </a:xfrm>
              <a:custGeom>
                <a:avLst/>
                <a:gdLst/>
                <a:ahLst/>
                <a:cxnLst>
                  <a:cxn ang="0">
                    <a:pos x="4" y="3"/>
                  </a:cxn>
                  <a:cxn ang="0">
                    <a:pos x="3" y="5"/>
                  </a:cxn>
                  <a:cxn ang="0">
                    <a:pos x="1" y="5"/>
                  </a:cxn>
                  <a:cxn ang="0">
                    <a:pos x="0" y="2"/>
                  </a:cxn>
                  <a:cxn ang="0">
                    <a:pos x="4" y="3"/>
                  </a:cxn>
                </a:cxnLst>
                <a:rect l="0" t="0" r="r" b="b"/>
                <a:pathLst>
                  <a:path w="4" h="6">
                    <a:moveTo>
                      <a:pt x="4" y="3"/>
                    </a:moveTo>
                    <a:cubicBezTo>
                      <a:pt x="4" y="4"/>
                      <a:pt x="4" y="5"/>
                      <a:pt x="3" y="5"/>
                    </a:cubicBezTo>
                    <a:cubicBezTo>
                      <a:pt x="2" y="6"/>
                      <a:pt x="1" y="5"/>
                      <a:pt x="1" y="5"/>
                    </a:cubicBezTo>
                    <a:cubicBezTo>
                      <a:pt x="0" y="4"/>
                      <a:pt x="0" y="3"/>
                      <a:pt x="0" y="2"/>
                    </a:cubicBezTo>
                    <a:cubicBezTo>
                      <a:pt x="1" y="1"/>
                      <a:pt x="4" y="0"/>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0" name="Freeform 1236"/>
              <p:cNvSpPr>
                <a:spLocks/>
              </p:cNvSpPr>
              <p:nvPr/>
            </p:nvSpPr>
            <p:spPr bwMode="auto">
              <a:xfrm>
                <a:off x="2912" y="2766"/>
                <a:ext cx="16" cy="15"/>
              </a:xfrm>
              <a:custGeom>
                <a:avLst/>
                <a:gdLst/>
                <a:ahLst/>
                <a:cxnLst>
                  <a:cxn ang="0">
                    <a:pos x="2" y="1"/>
                  </a:cxn>
                  <a:cxn ang="0">
                    <a:pos x="1" y="2"/>
                  </a:cxn>
                  <a:cxn ang="0">
                    <a:pos x="0" y="1"/>
                  </a:cxn>
                  <a:cxn ang="0">
                    <a:pos x="0" y="0"/>
                  </a:cxn>
                  <a:cxn ang="0">
                    <a:pos x="2" y="1"/>
                  </a:cxn>
                </a:cxnLst>
                <a:rect l="0" t="0" r="r" b="b"/>
                <a:pathLst>
                  <a:path w="2" h="2">
                    <a:moveTo>
                      <a:pt x="2" y="1"/>
                    </a:moveTo>
                    <a:cubicBezTo>
                      <a:pt x="2" y="1"/>
                      <a:pt x="1" y="2"/>
                      <a:pt x="1" y="2"/>
                    </a:cubicBezTo>
                    <a:cubicBezTo>
                      <a:pt x="0" y="2"/>
                      <a:pt x="0" y="2"/>
                      <a:pt x="0" y="1"/>
                    </a:cubicBezTo>
                    <a:cubicBezTo>
                      <a:pt x="0" y="1"/>
                      <a:pt x="0" y="1"/>
                      <a:pt x="0" y="0"/>
                    </a:cubicBezTo>
                    <a:cubicBezTo>
                      <a:pt x="1" y="0"/>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1" name="Freeform 1237"/>
              <p:cNvSpPr>
                <a:spLocks/>
              </p:cNvSpPr>
              <p:nvPr/>
            </p:nvSpPr>
            <p:spPr bwMode="auto">
              <a:xfrm>
                <a:off x="3147" y="2774"/>
                <a:ext cx="23" cy="15"/>
              </a:xfrm>
              <a:custGeom>
                <a:avLst/>
                <a:gdLst/>
                <a:ahLst/>
                <a:cxnLst>
                  <a:cxn ang="0">
                    <a:pos x="3" y="1"/>
                  </a:cxn>
                  <a:cxn ang="0">
                    <a:pos x="1" y="2"/>
                  </a:cxn>
                  <a:cxn ang="0">
                    <a:pos x="1" y="0"/>
                  </a:cxn>
                  <a:cxn ang="0">
                    <a:pos x="3" y="1"/>
                  </a:cxn>
                </a:cxnLst>
                <a:rect l="0" t="0" r="r" b="b"/>
                <a:pathLst>
                  <a:path w="3" h="2">
                    <a:moveTo>
                      <a:pt x="3" y="1"/>
                    </a:moveTo>
                    <a:cubicBezTo>
                      <a:pt x="3" y="2"/>
                      <a:pt x="2" y="2"/>
                      <a:pt x="1" y="2"/>
                    </a:cubicBezTo>
                    <a:cubicBezTo>
                      <a:pt x="0" y="1"/>
                      <a:pt x="1" y="1"/>
                      <a:pt x="1"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2" name="Freeform 1238"/>
              <p:cNvSpPr>
                <a:spLocks/>
              </p:cNvSpPr>
              <p:nvPr/>
            </p:nvSpPr>
            <p:spPr bwMode="auto">
              <a:xfrm>
                <a:off x="2396" y="2766"/>
                <a:ext cx="31" cy="23"/>
              </a:xfrm>
              <a:custGeom>
                <a:avLst/>
                <a:gdLst/>
                <a:ahLst/>
                <a:cxnLst>
                  <a:cxn ang="0">
                    <a:pos x="4" y="1"/>
                  </a:cxn>
                  <a:cxn ang="0">
                    <a:pos x="3" y="2"/>
                  </a:cxn>
                  <a:cxn ang="0">
                    <a:pos x="0" y="2"/>
                  </a:cxn>
                  <a:cxn ang="0">
                    <a:pos x="2" y="0"/>
                  </a:cxn>
                  <a:cxn ang="0">
                    <a:pos x="4" y="1"/>
                  </a:cxn>
                </a:cxnLst>
                <a:rect l="0" t="0" r="r" b="b"/>
                <a:pathLst>
                  <a:path w="4" h="3">
                    <a:moveTo>
                      <a:pt x="4" y="1"/>
                    </a:moveTo>
                    <a:cubicBezTo>
                      <a:pt x="4" y="2"/>
                      <a:pt x="3" y="2"/>
                      <a:pt x="3" y="2"/>
                    </a:cubicBezTo>
                    <a:cubicBezTo>
                      <a:pt x="2" y="2"/>
                      <a:pt x="1" y="3"/>
                      <a:pt x="0" y="2"/>
                    </a:cubicBezTo>
                    <a:cubicBezTo>
                      <a:pt x="1" y="1"/>
                      <a:pt x="1" y="0"/>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3" name="Freeform 1239"/>
              <p:cNvSpPr>
                <a:spLocks/>
              </p:cNvSpPr>
              <p:nvPr/>
            </p:nvSpPr>
            <p:spPr bwMode="auto">
              <a:xfrm>
                <a:off x="4140" y="2804"/>
                <a:ext cx="32" cy="30"/>
              </a:xfrm>
              <a:custGeom>
                <a:avLst/>
                <a:gdLst/>
                <a:ahLst/>
                <a:cxnLst>
                  <a:cxn ang="0">
                    <a:pos x="4" y="1"/>
                  </a:cxn>
                  <a:cxn ang="0">
                    <a:pos x="3" y="4"/>
                  </a:cxn>
                  <a:cxn ang="0">
                    <a:pos x="1" y="3"/>
                  </a:cxn>
                  <a:cxn ang="0">
                    <a:pos x="1" y="1"/>
                  </a:cxn>
                  <a:cxn ang="0">
                    <a:pos x="4" y="1"/>
                  </a:cxn>
                </a:cxnLst>
                <a:rect l="0" t="0" r="r" b="b"/>
                <a:pathLst>
                  <a:path w="4" h="4">
                    <a:moveTo>
                      <a:pt x="4" y="1"/>
                    </a:moveTo>
                    <a:cubicBezTo>
                      <a:pt x="4" y="3"/>
                      <a:pt x="4" y="4"/>
                      <a:pt x="3" y="4"/>
                    </a:cubicBezTo>
                    <a:cubicBezTo>
                      <a:pt x="2" y="4"/>
                      <a:pt x="1" y="4"/>
                      <a:pt x="1" y="3"/>
                    </a:cubicBezTo>
                    <a:cubicBezTo>
                      <a:pt x="0" y="2"/>
                      <a:pt x="1" y="1"/>
                      <a:pt x="1" y="1"/>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4" name="Freeform 1240"/>
              <p:cNvSpPr>
                <a:spLocks/>
              </p:cNvSpPr>
              <p:nvPr/>
            </p:nvSpPr>
            <p:spPr bwMode="auto">
              <a:xfrm>
                <a:off x="2435" y="2766"/>
                <a:ext cx="55" cy="46"/>
              </a:xfrm>
              <a:custGeom>
                <a:avLst/>
                <a:gdLst/>
                <a:ahLst/>
                <a:cxnLst>
                  <a:cxn ang="0">
                    <a:pos x="4" y="2"/>
                  </a:cxn>
                  <a:cxn ang="0">
                    <a:pos x="4" y="6"/>
                  </a:cxn>
                  <a:cxn ang="0">
                    <a:pos x="0" y="4"/>
                  </a:cxn>
                  <a:cxn ang="0">
                    <a:pos x="0" y="2"/>
                  </a:cxn>
                  <a:cxn ang="0">
                    <a:pos x="4" y="2"/>
                  </a:cxn>
                </a:cxnLst>
                <a:rect l="0" t="0" r="r" b="b"/>
                <a:pathLst>
                  <a:path w="7" h="6">
                    <a:moveTo>
                      <a:pt x="4" y="2"/>
                    </a:moveTo>
                    <a:cubicBezTo>
                      <a:pt x="3" y="4"/>
                      <a:pt x="7" y="5"/>
                      <a:pt x="4" y="6"/>
                    </a:cubicBezTo>
                    <a:cubicBezTo>
                      <a:pt x="2" y="6"/>
                      <a:pt x="1" y="5"/>
                      <a:pt x="0" y="4"/>
                    </a:cubicBezTo>
                    <a:cubicBezTo>
                      <a:pt x="0" y="3"/>
                      <a:pt x="0" y="2"/>
                      <a:pt x="0" y="2"/>
                    </a:cubicBezTo>
                    <a:cubicBezTo>
                      <a:pt x="0" y="1"/>
                      <a:pt x="3"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5" name="Freeform 1241"/>
              <p:cNvSpPr>
                <a:spLocks/>
              </p:cNvSpPr>
              <p:nvPr/>
            </p:nvSpPr>
            <p:spPr bwMode="auto">
              <a:xfrm>
                <a:off x="4852" y="2834"/>
                <a:ext cx="8" cy="1"/>
              </a:xfrm>
              <a:custGeom>
                <a:avLst/>
                <a:gdLst/>
                <a:ahLst/>
                <a:cxnLst>
                  <a:cxn ang="0">
                    <a:pos x="1" y="0"/>
                  </a:cxn>
                  <a:cxn ang="0">
                    <a:pos x="1" y="0"/>
                  </a:cxn>
                  <a:cxn ang="0">
                    <a:pos x="0" y="0"/>
                  </a:cxn>
                  <a:cxn ang="0">
                    <a:pos x="1" y="0"/>
                  </a:cxn>
                </a:cxnLst>
                <a:rect l="0" t="0" r="r" b="b"/>
                <a:pathLst>
                  <a:path w="1">
                    <a:moveTo>
                      <a:pt x="1" y="0"/>
                    </a:moveTo>
                    <a:lnTo>
                      <a:pt x="1" y="0"/>
                    </a:lnTo>
                    <a:lnTo>
                      <a:pt x="0" y="0"/>
                    </a:lnTo>
                    <a:cubicBezTo>
                      <a:pt x="0" y="0"/>
                      <a:pt x="1" y="0"/>
                      <a:pt x="1"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6" name="Freeform 1242"/>
              <p:cNvSpPr>
                <a:spLocks/>
              </p:cNvSpPr>
              <p:nvPr/>
            </p:nvSpPr>
            <p:spPr bwMode="auto">
              <a:xfrm>
                <a:off x="2122" y="2774"/>
                <a:ext cx="23" cy="22"/>
              </a:xfrm>
              <a:custGeom>
                <a:avLst/>
                <a:gdLst/>
                <a:ahLst/>
                <a:cxnLst>
                  <a:cxn ang="0">
                    <a:pos x="3" y="1"/>
                  </a:cxn>
                  <a:cxn ang="0">
                    <a:pos x="2" y="3"/>
                  </a:cxn>
                  <a:cxn ang="0">
                    <a:pos x="0" y="2"/>
                  </a:cxn>
                  <a:cxn ang="0">
                    <a:pos x="3" y="1"/>
                  </a:cxn>
                </a:cxnLst>
                <a:rect l="0" t="0" r="r" b="b"/>
                <a:pathLst>
                  <a:path w="3" h="3">
                    <a:moveTo>
                      <a:pt x="3" y="1"/>
                    </a:moveTo>
                    <a:cubicBezTo>
                      <a:pt x="3" y="2"/>
                      <a:pt x="3" y="3"/>
                      <a:pt x="2" y="3"/>
                    </a:cubicBezTo>
                    <a:cubicBezTo>
                      <a:pt x="1" y="3"/>
                      <a:pt x="0" y="3"/>
                      <a:pt x="0" y="2"/>
                    </a:cubicBezTo>
                    <a:cubicBezTo>
                      <a:pt x="0" y="1"/>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7" name="Freeform 1243"/>
              <p:cNvSpPr>
                <a:spLocks/>
              </p:cNvSpPr>
              <p:nvPr/>
            </p:nvSpPr>
            <p:spPr bwMode="auto">
              <a:xfrm>
                <a:off x="4054" y="2819"/>
                <a:ext cx="47" cy="53"/>
              </a:xfrm>
              <a:custGeom>
                <a:avLst/>
                <a:gdLst/>
                <a:ahLst/>
                <a:cxnLst>
                  <a:cxn ang="0">
                    <a:pos x="5" y="1"/>
                  </a:cxn>
                  <a:cxn ang="0">
                    <a:pos x="6" y="4"/>
                  </a:cxn>
                  <a:cxn ang="0">
                    <a:pos x="4" y="6"/>
                  </a:cxn>
                  <a:cxn ang="0">
                    <a:pos x="1" y="4"/>
                  </a:cxn>
                  <a:cxn ang="0">
                    <a:pos x="2" y="1"/>
                  </a:cxn>
                  <a:cxn ang="0">
                    <a:pos x="5" y="1"/>
                  </a:cxn>
                </a:cxnLst>
                <a:rect l="0" t="0" r="r" b="b"/>
                <a:pathLst>
                  <a:path w="6" h="7">
                    <a:moveTo>
                      <a:pt x="5" y="1"/>
                    </a:moveTo>
                    <a:cubicBezTo>
                      <a:pt x="6" y="2"/>
                      <a:pt x="6" y="3"/>
                      <a:pt x="6" y="4"/>
                    </a:cubicBezTo>
                    <a:cubicBezTo>
                      <a:pt x="5" y="5"/>
                      <a:pt x="5" y="6"/>
                      <a:pt x="4" y="6"/>
                    </a:cubicBezTo>
                    <a:cubicBezTo>
                      <a:pt x="2" y="7"/>
                      <a:pt x="2" y="5"/>
                      <a:pt x="1" y="4"/>
                    </a:cubicBezTo>
                    <a:cubicBezTo>
                      <a:pt x="0" y="3"/>
                      <a:pt x="1" y="1"/>
                      <a:pt x="2" y="1"/>
                    </a:cubicBezTo>
                    <a:cubicBezTo>
                      <a:pt x="3" y="0"/>
                      <a:pt x="4" y="1"/>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8" name="Freeform 1244"/>
              <p:cNvSpPr>
                <a:spLocks/>
              </p:cNvSpPr>
              <p:nvPr/>
            </p:nvSpPr>
            <p:spPr bwMode="auto">
              <a:xfrm>
                <a:off x="4852" y="2842"/>
                <a:ext cx="24" cy="23"/>
              </a:xfrm>
              <a:custGeom>
                <a:avLst/>
                <a:gdLst/>
                <a:ahLst/>
                <a:cxnLst>
                  <a:cxn ang="0">
                    <a:pos x="3" y="1"/>
                  </a:cxn>
                  <a:cxn ang="0">
                    <a:pos x="2" y="3"/>
                  </a:cxn>
                  <a:cxn ang="0">
                    <a:pos x="0" y="2"/>
                  </a:cxn>
                  <a:cxn ang="0">
                    <a:pos x="2" y="0"/>
                  </a:cxn>
                  <a:cxn ang="0">
                    <a:pos x="3" y="1"/>
                  </a:cxn>
                </a:cxnLst>
                <a:rect l="0" t="0" r="r" b="b"/>
                <a:pathLst>
                  <a:path w="3" h="3">
                    <a:moveTo>
                      <a:pt x="3" y="1"/>
                    </a:moveTo>
                    <a:cubicBezTo>
                      <a:pt x="3" y="2"/>
                      <a:pt x="3" y="3"/>
                      <a:pt x="2" y="3"/>
                    </a:cubicBezTo>
                    <a:cubicBezTo>
                      <a:pt x="1" y="3"/>
                      <a:pt x="1" y="2"/>
                      <a:pt x="0" y="2"/>
                    </a:cubicBezTo>
                    <a:cubicBezTo>
                      <a:pt x="0" y="1"/>
                      <a:pt x="1" y="1"/>
                      <a:pt x="2"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69" name="Freeform 1245"/>
              <p:cNvSpPr>
                <a:spLocks/>
              </p:cNvSpPr>
              <p:nvPr/>
            </p:nvSpPr>
            <p:spPr bwMode="auto">
              <a:xfrm>
                <a:off x="4266" y="2834"/>
                <a:ext cx="54" cy="53"/>
              </a:xfrm>
              <a:custGeom>
                <a:avLst/>
                <a:gdLst/>
                <a:ahLst/>
                <a:cxnLst>
                  <a:cxn ang="0">
                    <a:pos x="6" y="1"/>
                  </a:cxn>
                  <a:cxn ang="0">
                    <a:pos x="6" y="5"/>
                  </a:cxn>
                  <a:cxn ang="0">
                    <a:pos x="1" y="6"/>
                  </a:cxn>
                  <a:cxn ang="0">
                    <a:pos x="0" y="3"/>
                  </a:cxn>
                  <a:cxn ang="0">
                    <a:pos x="3" y="0"/>
                  </a:cxn>
                  <a:cxn ang="0">
                    <a:pos x="6" y="1"/>
                  </a:cxn>
                </a:cxnLst>
                <a:rect l="0" t="0" r="r" b="b"/>
                <a:pathLst>
                  <a:path w="7" h="7">
                    <a:moveTo>
                      <a:pt x="6" y="1"/>
                    </a:moveTo>
                    <a:cubicBezTo>
                      <a:pt x="7" y="2"/>
                      <a:pt x="7" y="4"/>
                      <a:pt x="6" y="5"/>
                    </a:cubicBezTo>
                    <a:cubicBezTo>
                      <a:pt x="5" y="6"/>
                      <a:pt x="3" y="7"/>
                      <a:pt x="1" y="6"/>
                    </a:cubicBezTo>
                    <a:cubicBezTo>
                      <a:pt x="1" y="5"/>
                      <a:pt x="0" y="4"/>
                      <a:pt x="0" y="3"/>
                    </a:cubicBezTo>
                    <a:cubicBezTo>
                      <a:pt x="0" y="1"/>
                      <a:pt x="2" y="1"/>
                      <a:pt x="3" y="0"/>
                    </a:cubicBezTo>
                    <a:cubicBezTo>
                      <a:pt x="4" y="0"/>
                      <a:pt x="5" y="0"/>
                      <a:pt x="6"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0" name="Freeform 1246"/>
              <p:cNvSpPr>
                <a:spLocks/>
              </p:cNvSpPr>
              <p:nvPr/>
            </p:nvSpPr>
            <p:spPr bwMode="auto">
              <a:xfrm>
                <a:off x="4430" y="2834"/>
                <a:ext cx="39" cy="38"/>
              </a:xfrm>
              <a:custGeom>
                <a:avLst/>
                <a:gdLst/>
                <a:ahLst/>
                <a:cxnLst>
                  <a:cxn ang="0">
                    <a:pos x="5" y="2"/>
                  </a:cxn>
                  <a:cxn ang="0">
                    <a:pos x="4" y="4"/>
                  </a:cxn>
                  <a:cxn ang="0">
                    <a:pos x="1" y="4"/>
                  </a:cxn>
                  <a:cxn ang="0">
                    <a:pos x="2" y="1"/>
                  </a:cxn>
                  <a:cxn ang="0">
                    <a:pos x="5" y="2"/>
                  </a:cxn>
                </a:cxnLst>
                <a:rect l="0" t="0" r="r" b="b"/>
                <a:pathLst>
                  <a:path w="5" h="5">
                    <a:moveTo>
                      <a:pt x="5" y="2"/>
                    </a:moveTo>
                    <a:cubicBezTo>
                      <a:pt x="5" y="3"/>
                      <a:pt x="4" y="4"/>
                      <a:pt x="4" y="4"/>
                    </a:cubicBezTo>
                    <a:cubicBezTo>
                      <a:pt x="3" y="4"/>
                      <a:pt x="2" y="5"/>
                      <a:pt x="1" y="4"/>
                    </a:cubicBezTo>
                    <a:cubicBezTo>
                      <a:pt x="1" y="3"/>
                      <a:pt x="0" y="2"/>
                      <a:pt x="2" y="1"/>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1" name="Freeform 1247"/>
              <p:cNvSpPr>
                <a:spLocks/>
              </p:cNvSpPr>
              <p:nvPr/>
            </p:nvSpPr>
            <p:spPr bwMode="auto">
              <a:xfrm>
                <a:off x="3123" y="2812"/>
                <a:ext cx="16" cy="22"/>
              </a:xfrm>
              <a:custGeom>
                <a:avLst/>
                <a:gdLst/>
                <a:ahLst/>
                <a:cxnLst>
                  <a:cxn ang="0">
                    <a:pos x="2" y="1"/>
                  </a:cxn>
                  <a:cxn ang="0">
                    <a:pos x="1" y="2"/>
                  </a:cxn>
                  <a:cxn ang="0">
                    <a:pos x="0" y="2"/>
                  </a:cxn>
                  <a:cxn ang="0">
                    <a:pos x="0" y="0"/>
                  </a:cxn>
                  <a:cxn ang="0">
                    <a:pos x="2" y="1"/>
                  </a:cxn>
                </a:cxnLst>
                <a:rect l="0" t="0" r="r" b="b"/>
                <a:pathLst>
                  <a:path w="2" h="3">
                    <a:moveTo>
                      <a:pt x="2" y="1"/>
                    </a:moveTo>
                    <a:cubicBezTo>
                      <a:pt x="2" y="2"/>
                      <a:pt x="2" y="2"/>
                      <a:pt x="1" y="2"/>
                    </a:cubicBezTo>
                    <a:cubicBezTo>
                      <a:pt x="0" y="3"/>
                      <a:pt x="0" y="2"/>
                      <a:pt x="0" y="2"/>
                    </a:cubicBezTo>
                    <a:cubicBezTo>
                      <a:pt x="0" y="1"/>
                      <a:pt x="0" y="0"/>
                      <a:pt x="0" y="0"/>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2" name="Freeform 1248"/>
              <p:cNvSpPr>
                <a:spLocks/>
              </p:cNvSpPr>
              <p:nvPr/>
            </p:nvSpPr>
            <p:spPr bwMode="auto">
              <a:xfrm>
                <a:off x="4187" y="2834"/>
                <a:ext cx="63" cy="61"/>
              </a:xfrm>
              <a:custGeom>
                <a:avLst/>
                <a:gdLst/>
                <a:ahLst/>
                <a:cxnLst>
                  <a:cxn ang="0">
                    <a:pos x="7" y="1"/>
                  </a:cxn>
                  <a:cxn ang="0">
                    <a:pos x="8" y="5"/>
                  </a:cxn>
                  <a:cxn ang="0">
                    <a:pos x="6" y="8"/>
                  </a:cxn>
                  <a:cxn ang="0">
                    <a:pos x="2" y="7"/>
                  </a:cxn>
                  <a:cxn ang="0">
                    <a:pos x="1" y="3"/>
                  </a:cxn>
                  <a:cxn ang="0">
                    <a:pos x="3" y="0"/>
                  </a:cxn>
                  <a:cxn ang="0">
                    <a:pos x="7" y="1"/>
                  </a:cxn>
                </a:cxnLst>
                <a:rect l="0" t="0" r="r" b="b"/>
                <a:pathLst>
                  <a:path w="8" h="8">
                    <a:moveTo>
                      <a:pt x="7" y="1"/>
                    </a:moveTo>
                    <a:cubicBezTo>
                      <a:pt x="8" y="2"/>
                      <a:pt x="8" y="4"/>
                      <a:pt x="8" y="5"/>
                    </a:cubicBezTo>
                    <a:cubicBezTo>
                      <a:pt x="7" y="6"/>
                      <a:pt x="7" y="7"/>
                      <a:pt x="6" y="8"/>
                    </a:cubicBezTo>
                    <a:cubicBezTo>
                      <a:pt x="4" y="8"/>
                      <a:pt x="3" y="8"/>
                      <a:pt x="2" y="7"/>
                    </a:cubicBezTo>
                    <a:cubicBezTo>
                      <a:pt x="0" y="6"/>
                      <a:pt x="1" y="4"/>
                      <a:pt x="1" y="3"/>
                    </a:cubicBezTo>
                    <a:cubicBezTo>
                      <a:pt x="1" y="2"/>
                      <a:pt x="2" y="1"/>
                      <a:pt x="3" y="0"/>
                    </a:cubicBezTo>
                    <a:cubicBezTo>
                      <a:pt x="4" y="0"/>
                      <a:pt x="6" y="0"/>
                      <a:pt x="7"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3" name="Freeform 1249"/>
              <p:cNvSpPr>
                <a:spLocks/>
              </p:cNvSpPr>
              <p:nvPr/>
            </p:nvSpPr>
            <p:spPr bwMode="auto">
              <a:xfrm>
                <a:off x="3006" y="2812"/>
                <a:ext cx="31" cy="30"/>
              </a:xfrm>
              <a:custGeom>
                <a:avLst/>
                <a:gdLst/>
                <a:ahLst/>
                <a:cxnLst>
                  <a:cxn ang="0">
                    <a:pos x="4" y="1"/>
                  </a:cxn>
                  <a:cxn ang="0">
                    <a:pos x="3" y="4"/>
                  </a:cxn>
                  <a:cxn ang="0">
                    <a:pos x="0" y="2"/>
                  </a:cxn>
                  <a:cxn ang="0">
                    <a:pos x="2" y="0"/>
                  </a:cxn>
                  <a:cxn ang="0">
                    <a:pos x="4" y="1"/>
                  </a:cxn>
                </a:cxnLst>
                <a:rect l="0" t="0" r="r" b="b"/>
                <a:pathLst>
                  <a:path w="4" h="4">
                    <a:moveTo>
                      <a:pt x="4" y="1"/>
                    </a:moveTo>
                    <a:cubicBezTo>
                      <a:pt x="4" y="2"/>
                      <a:pt x="4" y="4"/>
                      <a:pt x="3" y="4"/>
                    </a:cubicBezTo>
                    <a:cubicBezTo>
                      <a:pt x="2" y="4"/>
                      <a:pt x="0" y="4"/>
                      <a:pt x="0" y="2"/>
                    </a:cubicBezTo>
                    <a:cubicBezTo>
                      <a:pt x="0" y="1"/>
                      <a:pt x="1" y="1"/>
                      <a:pt x="2" y="0"/>
                    </a:cubicBezTo>
                    <a:cubicBezTo>
                      <a:pt x="3" y="0"/>
                      <a:pt x="4"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4" name="Freeform 1250"/>
              <p:cNvSpPr>
                <a:spLocks/>
              </p:cNvSpPr>
              <p:nvPr/>
            </p:nvSpPr>
            <p:spPr bwMode="auto">
              <a:xfrm>
                <a:off x="4352" y="2842"/>
                <a:ext cx="15" cy="23"/>
              </a:xfrm>
              <a:custGeom>
                <a:avLst/>
                <a:gdLst/>
                <a:ahLst/>
                <a:cxnLst>
                  <a:cxn ang="0">
                    <a:pos x="2" y="2"/>
                  </a:cxn>
                  <a:cxn ang="0">
                    <a:pos x="1" y="3"/>
                  </a:cxn>
                  <a:cxn ang="0">
                    <a:pos x="0" y="1"/>
                  </a:cxn>
                  <a:cxn ang="0">
                    <a:pos x="1" y="0"/>
                  </a:cxn>
                  <a:cxn ang="0">
                    <a:pos x="2" y="2"/>
                  </a:cxn>
                </a:cxnLst>
                <a:rect l="0" t="0" r="r" b="b"/>
                <a:pathLst>
                  <a:path w="2" h="3">
                    <a:moveTo>
                      <a:pt x="2" y="2"/>
                    </a:moveTo>
                    <a:cubicBezTo>
                      <a:pt x="2" y="3"/>
                      <a:pt x="1" y="3"/>
                      <a:pt x="1" y="3"/>
                    </a:cubicBezTo>
                    <a:cubicBezTo>
                      <a:pt x="0" y="2"/>
                      <a:pt x="0" y="2"/>
                      <a:pt x="0" y="1"/>
                    </a:cubicBezTo>
                    <a:cubicBezTo>
                      <a:pt x="0" y="0"/>
                      <a:pt x="1" y="0"/>
                      <a:pt x="1" y="0"/>
                    </a:cubicBezTo>
                    <a:cubicBezTo>
                      <a:pt x="2" y="1"/>
                      <a:pt x="2"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5" name="Freeform 1251"/>
              <p:cNvSpPr>
                <a:spLocks/>
              </p:cNvSpPr>
              <p:nvPr/>
            </p:nvSpPr>
            <p:spPr bwMode="auto">
              <a:xfrm>
                <a:off x="3546" y="2827"/>
                <a:ext cx="47" cy="38"/>
              </a:xfrm>
              <a:custGeom>
                <a:avLst/>
                <a:gdLst/>
                <a:ahLst/>
                <a:cxnLst>
                  <a:cxn ang="0">
                    <a:pos x="6" y="2"/>
                  </a:cxn>
                  <a:cxn ang="0">
                    <a:pos x="3" y="4"/>
                  </a:cxn>
                  <a:cxn ang="0">
                    <a:pos x="1" y="3"/>
                  </a:cxn>
                  <a:cxn ang="0">
                    <a:pos x="1" y="1"/>
                  </a:cxn>
                  <a:cxn ang="0">
                    <a:pos x="6" y="2"/>
                  </a:cxn>
                </a:cxnLst>
                <a:rect l="0" t="0" r="r" b="b"/>
                <a:pathLst>
                  <a:path w="6" h="5">
                    <a:moveTo>
                      <a:pt x="6" y="2"/>
                    </a:moveTo>
                    <a:cubicBezTo>
                      <a:pt x="5" y="3"/>
                      <a:pt x="4" y="4"/>
                      <a:pt x="3" y="4"/>
                    </a:cubicBezTo>
                    <a:cubicBezTo>
                      <a:pt x="3" y="5"/>
                      <a:pt x="2" y="4"/>
                      <a:pt x="1" y="3"/>
                    </a:cubicBezTo>
                    <a:cubicBezTo>
                      <a:pt x="0" y="3"/>
                      <a:pt x="2" y="2"/>
                      <a:pt x="1" y="1"/>
                    </a:cubicBezTo>
                    <a:cubicBezTo>
                      <a:pt x="3" y="0"/>
                      <a:pt x="5"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6" name="Freeform 1252"/>
              <p:cNvSpPr>
                <a:spLocks/>
              </p:cNvSpPr>
              <p:nvPr/>
            </p:nvSpPr>
            <p:spPr bwMode="auto">
              <a:xfrm>
                <a:off x="2396" y="2804"/>
                <a:ext cx="23" cy="30"/>
              </a:xfrm>
              <a:custGeom>
                <a:avLst/>
                <a:gdLst/>
                <a:ahLst/>
                <a:cxnLst>
                  <a:cxn ang="0">
                    <a:pos x="3" y="2"/>
                  </a:cxn>
                  <a:cxn ang="0">
                    <a:pos x="2" y="4"/>
                  </a:cxn>
                  <a:cxn ang="0">
                    <a:pos x="1" y="2"/>
                  </a:cxn>
                  <a:cxn ang="0">
                    <a:pos x="1" y="0"/>
                  </a:cxn>
                  <a:cxn ang="0">
                    <a:pos x="3" y="2"/>
                  </a:cxn>
                </a:cxnLst>
                <a:rect l="0" t="0" r="r" b="b"/>
                <a:pathLst>
                  <a:path w="3" h="4">
                    <a:moveTo>
                      <a:pt x="3" y="2"/>
                    </a:moveTo>
                    <a:cubicBezTo>
                      <a:pt x="3" y="3"/>
                      <a:pt x="3" y="4"/>
                      <a:pt x="2" y="4"/>
                    </a:cubicBezTo>
                    <a:cubicBezTo>
                      <a:pt x="1" y="4"/>
                      <a:pt x="1" y="2"/>
                      <a:pt x="1" y="2"/>
                    </a:cubicBezTo>
                    <a:cubicBezTo>
                      <a:pt x="1" y="1"/>
                      <a:pt x="0" y="0"/>
                      <a:pt x="1" y="0"/>
                    </a:cubicBezTo>
                    <a:cubicBezTo>
                      <a:pt x="2" y="1"/>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7" name="Freeform 1253"/>
              <p:cNvSpPr>
                <a:spLocks/>
              </p:cNvSpPr>
              <p:nvPr/>
            </p:nvSpPr>
            <p:spPr bwMode="auto">
              <a:xfrm>
                <a:off x="4406" y="2857"/>
                <a:ext cx="16" cy="15"/>
              </a:xfrm>
              <a:custGeom>
                <a:avLst/>
                <a:gdLst/>
                <a:ahLst/>
                <a:cxnLst>
                  <a:cxn ang="0">
                    <a:pos x="2" y="1"/>
                  </a:cxn>
                  <a:cxn ang="0">
                    <a:pos x="1" y="2"/>
                  </a:cxn>
                  <a:cxn ang="0">
                    <a:pos x="0" y="1"/>
                  </a:cxn>
                  <a:cxn ang="0">
                    <a:pos x="2" y="1"/>
                  </a:cxn>
                </a:cxnLst>
                <a:rect l="0" t="0" r="r" b="b"/>
                <a:pathLst>
                  <a:path w="2" h="2">
                    <a:moveTo>
                      <a:pt x="2" y="1"/>
                    </a:moveTo>
                    <a:cubicBezTo>
                      <a:pt x="2" y="1"/>
                      <a:pt x="2" y="2"/>
                      <a:pt x="1" y="2"/>
                    </a:cubicBezTo>
                    <a:cubicBezTo>
                      <a:pt x="1" y="2"/>
                      <a:pt x="0" y="2"/>
                      <a:pt x="0" y="1"/>
                    </a:cubicBezTo>
                    <a:cubicBezTo>
                      <a:pt x="0"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8" name="Freeform 1254"/>
              <p:cNvSpPr>
                <a:spLocks/>
              </p:cNvSpPr>
              <p:nvPr/>
            </p:nvSpPr>
            <p:spPr bwMode="auto">
              <a:xfrm>
                <a:off x="4493" y="2857"/>
                <a:ext cx="23" cy="23"/>
              </a:xfrm>
              <a:custGeom>
                <a:avLst/>
                <a:gdLst/>
                <a:ahLst/>
                <a:cxnLst>
                  <a:cxn ang="0">
                    <a:pos x="3" y="2"/>
                  </a:cxn>
                  <a:cxn ang="0">
                    <a:pos x="2" y="3"/>
                  </a:cxn>
                  <a:cxn ang="0">
                    <a:pos x="0" y="1"/>
                  </a:cxn>
                  <a:cxn ang="0">
                    <a:pos x="3" y="2"/>
                  </a:cxn>
                </a:cxnLst>
                <a:rect l="0" t="0" r="r" b="b"/>
                <a:pathLst>
                  <a:path w="3" h="3">
                    <a:moveTo>
                      <a:pt x="3" y="2"/>
                    </a:moveTo>
                    <a:cubicBezTo>
                      <a:pt x="3" y="3"/>
                      <a:pt x="2" y="3"/>
                      <a:pt x="2" y="3"/>
                    </a:cubicBezTo>
                    <a:cubicBezTo>
                      <a:pt x="1" y="3"/>
                      <a:pt x="1" y="2"/>
                      <a:pt x="0" y="1"/>
                    </a:cubicBezTo>
                    <a:cubicBezTo>
                      <a:pt x="1"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79" name="Freeform 1255"/>
              <p:cNvSpPr>
                <a:spLocks/>
              </p:cNvSpPr>
              <p:nvPr/>
            </p:nvSpPr>
            <p:spPr bwMode="auto">
              <a:xfrm>
                <a:off x="4524" y="2857"/>
                <a:ext cx="39" cy="38"/>
              </a:xfrm>
              <a:custGeom>
                <a:avLst/>
                <a:gdLst/>
                <a:ahLst/>
                <a:cxnLst>
                  <a:cxn ang="0">
                    <a:pos x="5" y="3"/>
                  </a:cxn>
                  <a:cxn ang="0">
                    <a:pos x="3" y="5"/>
                  </a:cxn>
                  <a:cxn ang="0">
                    <a:pos x="1" y="4"/>
                  </a:cxn>
                  <a:cxn ang="0">
                    <a:pos x="1" y="2"/>
                  </a:cxn>
                  <a:cxn ang="0">
                    <a:pos x="5" y="3"/>
                  </a:cxn>
                </a:cxnLst>
                <a:rect l="0" t="0" r="r" b="b"/>
                <a:pathLst>
                  <a:path w="5" h="5">
                    <a:moveTo>
                      <a:pt x="5" y="3"/>
                    </a:moveTo>
                    <a:cubicBezTo>
                      <a:pt x="5" y="3"/>
                      <a:pt x="4" y="4"/>
                      <a:pt x="3" y="5"/>
                    </a:cubicBezTo>
                    <a:cubicBezTo>
                      <a:pt x="3" y="5"/>
                      <a:pt x="2" y="4"/>
                      <a:pt x="1" y="4"/>
                    </a:cubicBezTo>
                    <a:cubicBezTo>
                      <a:pt x="1" y="3"/>
                      <a:pt x="0" y="3"/>
                      <a:pt x="1" y="2"/>
                    </a:cubicBezTo>
                    <a:cubicBezTo>
                      <a:pt x="2" y="0"/>
                      <a:pt x="4" y="1"/>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0" name="Freeform 1256"/>
              <p:cNvSpPr>
                <a:spLocks/>
              </p:cNvSpPr>
              <p:nvPr/>
            </p:nvSpPr>
            <p:spPr bwMode="auto">
              <a:xfrm>
                <a:off x="4328" y="2872"/>
                <a:ext cx="47" cy="38"/>
              </a:xfrm>
              <a:custGeom>
                <a:avLst/>
                <a:gdLst/>
                <a:ahLst/>
                <a:cxnLst>
                  <a:cxn ang="0">
                    <a:pos x="5" y="1"/>
                  </a:cxn>
                  <a:cxn ang="0">
                    <a:pos x="4" y="4"/>
                  </a:cxn>
                  <a:cxn ang="0">
                    <a:pos x="1" y="4"/>
                  </a:cxn>
                  <a:cxn ang="0">
                    <a:pos x="1" y="1"/>
                  </a:cxn>
                  <a:cxn ang="0">
                    <a:pos x="5" y="1"/>
                  </a:cxn>
                </a:cxnLst>
                <a:rect l="0" t="0" r="r" b="b"/>
                <a:pathLst>
                  <a:path w="6" h="5">
                    <a:moveTo>
                      <a:pt x="5" y="1"/>
                    </a:moveTo>
                    <a:cubicBezTo>
                      <a:pt x="6" y="2"/>
                      <a:pt x="5" y="3"/>
                      <a:pt x="4" y="4"/>
                    </a:cubicBezTo>
                    <a:cubicBezTo>
                      <a:pt x="4" y="5"/>
                      <a:pt x="2" y="4"/>
                      <a:pt x="1" y="4"/>
                    </a:cubicBezTo>
                    <a:cubicBezTo>
                      <a:pt x="0" y="3"/>
                      <a:pt x="0" y="2"/>
                      <a:pt x="1" y="1"/>
                    </a:cubicBezTo>
                    <a:cubicBezTo>
                      <a:pt x="2" y="0"/>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1" name="Freeform 1257"/>
              <p:cNvSpPr>
                <a:spLocks/>
              </p:cNvSpPr>
              <p:nvPr/>
            </p:nvSpPr>
            <p:spPr bwMode="auto">
              <a:xfrm>
                <a:off x="1465" y="2812"/>
                <a:ext cx="31" cy="38"/>
              </a:xfrm>
              <a:custGeom>
                <a:avLst/>
                <a:gdLst/>
                <a:ahLst/>
                <a:cxnLst>
                  <a:cxn ang="0">
                    <a:pos x="4" y="2"/>
                  </a:cxn>
                  <a:cxn ang="0">
                    <a:pos x="3" y="5"/>
                  </a:cxn>
                  <a:cxn ang="0">
                    <a:pos x="0" y="3"/>
                  </a:cxn>
                  <a:cxn ang="0">
                    <a:pos x="1" y="0"/>
                  </a:cxn>
                  <a:cxn ang="0">
                    <a:pos x="4" y="2"/>
                  </a:cxn>
                </a:cxnLst>
                <a:rect l="0" t="0" r="r" b="b"/>
                <a:pathLst>
                  <a:path w="4" h="5">
                    <a:moveTo>
                      <a:pt x="4" y="2"/>
                    </a:moveTo>
                    <a:cubicBezTo>
                      <a:pt x="4" y="4"/>
                      <a:pt x="4" y="4"/>
                      <a:pt x="3" y="5"/>
                    </a:cubicBezTo>
                    <a:cubicBezTo>
                      <a:pt x="1" y="5"/>
                      <a:pt x="0" y="5"/>
                      <a:pt x="0" y="3"/>
                    </a:cubicBezTo>
                    <a:cubicBezTo>
                      <a:pt x="1" y="2"/>
                      <a:pt x="0" y="0"/>
                      <a:pt x="1"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2" name="Freeform 1258"/>
              <p:cNvSpPr>
                <a:spLocks/>
              </p:cNvSpPr>
              <p:nvPr/>
            </p:nvSpPr>
            <p:spPr bwMode="auto">
              <a:xfrm>
                <a:off x="2145" y="2827"/>
                <a:ext cx="32" cy="23"/>
              </a:xfrm>
              <a:custGeom>
                <a:avLst/>
                <a:gdLst/>
                <a:ahLst/>
                <a:cxnLst>
                  <a:cxn ang="0">
                    <a:pos x="4" y="1"/>
                  </a:cxn>
                  <a:cxn ang="0">
                    <a:pos x="3" y="2"/>
                  </a:cxn>
                  <a:cxn ang="0">
                    <a:pos x="1" y="2"/>
                  </a:cxn>
                  <a:cxn ang="0">
                    <a:pos x="2" y="0"/>
                  </a:cxn>
                  <a:cxn ang="0">
                    <a:pos x="4" y="1"/>
                  </a:cxn>
                </a:cxnLst>
                <a:rect l="0" t="0" r="r" b="b"/>
                <a:pathLst>
                  <a:path w="4" h="3">
                    <a:moveTo>
                      <a:pt x="4" y="1"/>
                    </a:moveTo>
                    <a:cubicBezTo>
                      <a:pt x="4" y="2"/>
                      <a:pt x="3" y="2"/>
                      <a:pt x="3" y="2"/>
                    </a:cubicBezTo>
                    <a:cubicBezTo>
                      <a:pt x="2" y="2"/>
                      <a:pt x="0" y="3"/>
                      <a:pt x="1" y="2"/>
                    </a:cubicBezTo>
                    <a:cubicBezTo>
                      <a:pt x="0" y="1"/>
                      <a:pt x="1" y="0"/>
                      <a:pt x="2" y="0"/>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3" name="Freeform 1259"/>
              <p:cNvSpPr>
                <a:spLocks/>
              </p:cNvSpPr>
              <p:nvPr/>
            </p:nvSpPr>
            <p:spPr bwMode="auto">
              <a:xfrm>
                <a:off x="4907" y="2887"/>
                <a:ext cx="31" cy="31"/>
              </a:xfrm>
              <a:custGeom>
                <a:avLst/>
                <a:gdLst/>
                <a:ahLst/>
                <a:cxnLst>
                  <a:cxn ang="0">
                    <a:pos x="4" y="2"/>
                  </a:cxn>
                  <a:cxn ang="0">
                    <a:pos x="2" y="4"/>
                  </a:cxn>
                  <a:cxn ang="0">
                    <a:pos x="0" y="2"/>
                  </a:cxn>
                  <a:cxn ang="0">
                    <a:pos x="2" y="1"/>
                  </a:cxn>
                  <a:cxn ang="0">
                    <a:pos x="4" y="2"/>
                  </a:cxn>
                </a:cxnLst>
                <a:rect l="0" t="0" r="r" b="b"/>
                <a:pathLst>
                  <a:path w="4" h="4">
                    <a:moveTo>
                      <a:pt x="4" y="2"/>
                    </a:moveTo>
                    <a:cubicBezTo>
                      <a:pt x="4" y="3"/>
                      <a:pt x="3" y="4"/>
                      <a:pt x="2" y="4"/>
                    </a:cubicBezTo>
                    <a:cubicBezTo>
                      <a:pt x="1" y="4"/>
                      <a:pt x="0" y="3"/>
                      <a:pt x="0" y="2"/>
                    </a:cubicBezTo>
                    <a:cubicBezTo>
                      <a:pt x="1" y="2"/>
                      <a:pt x="0" y="1"/>
                      <a:pt x="2" y="1"/>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4" name="Freeform 1260"/>
              <p:cNvSpPr>
                <a:spLocks/>
              </p:cNvSpPr>
              <p:nvPr/>
            </p:nvSpPr>
            <p:spPr bwMode="auto">
              <a:xfrm>
                <a:off x="2083" y="2827"/>
                <a:ext cx="47" cy="38"/>
              </a:xfrm>
              <a:custGeom>
                <a:avLst/>
                <a:gdLst/>
                <a:ahLst/>
                <a:cxnLst>
                  <a:cxn ang="0">
                    <a:pos x="6" y="2"/>
                  </a:cxn>
                  <a:cxn ang="0">
                    <a:pos x="4" y="5"/>
                  </a:cxn>
                  <a:cxn ang="0">
                    <a:pos x="1" y="4"/>
                  </a:cxn>
                  <a:cxn ang="0">
                    <a:pos x="2" y="2"/>
                  </a:cxn>
                  <a:cxn ang="0">
                    <a:pos x="6" y="2"/>
                  </a:cxn>
                </a:cxnLst>
                <a:rect l="0" t="0" r="r" b="b"/>
                <a:pathLst>
                  <a:path w="6" h="5">
                    <a:moveTo>
                      <a:pt x="6" y="2"/>
                    </a:moveTo>
                    <a:cubicBezTo>
                      <a:pt x="6" y="3"/>
                      <a:pt x="5" y="3"/>
                      <a:pt x="4" y="5"/>
                    </a:cubicBezTo>
                    <a:cubicBezTo>
                      <a:pt x="3" y="5"/>
                      <a:pt x="2" y="4"/>
                      <a:pt x="1" y="4"/>
                    </a:cubicBezTo>
                    <a:cubicBezTo>
                      <a:pt x="0" y="3"/>
                      <a:pt x="1" y="2"/>
                      <a:pt x="2" y="2"/>
                    </a:cubicBezTo>
                    <a:cubicBezTo>
                      <a:pt x="4" y="1"/>
                      <a:pt x="5"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5" name="Freeform 1261"/>
              <p:cNvSpPr>
                <a:spLocks/>
              </p:cNvSpPr>
              <p:nvPr/>
            </p:nvSpPr>
            <p:spPr bwMode="auto">
              <a:xfrm>
                <a:off x="2529" y="2834"/>
                <a:ext cx="31" cy="31"/>
              </a:xfrm>
              <a:custGeom>
                <a:avLst/>
                <a:gdLst/>
                <a:ahLst/>
                <a:cxnLst>
                  <a:cxn ang="0">
                    <a:pos x="4" y="2"/>
                  </a:cxn>
                  <a:cxn ang="0">
                    <a:pos x="1" y="3"/>
                  </a:cxn>
                  <a:cxn ang="0">
                    <a:pos x="0" y="1"/>
                  </a:cxn>
                  <a:cxn ang="0">
                    <a:pos x="4" y="2"/>
                  </a:cxn>
                </a:cxnLst>
                <a:rect l="0" t="0" r="r" b="b"/>
                <a:pathLst>
                  <a:path w="4" h="4">
                    <a:moveTo>
                      <a:pt x="4" y="2"/>
                    </a:moveTo>
                    <a:cubicBezTo>
                      <a:pt x="3" y="3"/>
                      <a:pt x="3" y="4"/>
                      <a:pt x="1" y="3"/>
                    </a:cubicBezTo>
                    <a:cubicBezTo>
                      <a:pt x="1" y="3"/>
                      <a:pt x="0" y="2"/>
                      <a:pt x="0" y="1"/>
                    </a:cubicBezTo>
                    <a:cubicBezTo>
                      <a:pt x="1" y="1"/>
                      <a:pt x="3"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6" name="Freeform 1262"/>
              <p:cNvSpPr>
                <a:spLocks/>
              </p:cNvSpPr>
              <p:nvPr/>
            </p:nvSpPr>
            <p:spPr bwMode="auto">
              <a:xfrm>
                <a:off x="3131" y="2857"/>
                <a:ext cx="24" cy="23"/>
              </a:xfrm>
              <a:custGeom>
                <a:avLst/>
                <a:gdLst/>
                <a:ahLst/>
                <a:cxnLst>
                  <a:cxn ang="0">
                    <a:pos x="3" y="1"/>
                  </a:cxn>
                  <a:cxn ang="0">
                    <a:pos x="1" y="3"/>
                  </a:cxn>
                  <a:cxn ang="0">
                    <a:pos x="1" y="0"/>
                  </a:cxn>
                  <a:cxn ang="0">
                    <a:pos x="3" y="1"/>
                  </a:cxn>
                </a:cxnLst>
                <a:rect l="0" t="0" r="r" b="b"/>
                <a:pathLst>
                  <a:path w="3" h="3">
                    <a:moveTo>
                      <a:pt x="3" y="1"/>
                    </a:moveTo>
                    <a:cubicBezTo>
                      <a:pt x="3" y="2"/>
                      <a:pt x="2" y="3"/>
                      <a:pt x="1" y="3"/>
                    </a:cubicBezTo>
                    <a:cubicBezTo>
                      <a:pt x="0" y="2"/>
                      <a:pt x="1" y="1"/>
                      <a:pt x="1"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7" name="Freeform 1263"/>
              <p:cNvSpPr>
                <a:spLocks/>
              </p:cNvSpPr>
              <p:nvPr/>
            </p:nvSpPr>
            <p:spPr bwMode="auto">
              <a:xfrm>
                <a:off x="2247" y="2834"/>
                <a:ext cx="31" cy="31"/>
              </a:xfrm>
              <a:custGeom>
                <a:avLst/>
                <a:gdLst/>
                <a:ahLst/>
                <a:cxnLst>
                  <a:cxn ang="0">
                    <a:pos x="3" y="2"/>
                  </a:cxn>
                  <a:cxn ang="0">
                    <a:pos x="3" y="4"/>
                  </a:cxn>
                  <a:cxn ang="0">
                    <a:pos x="2" y="4"/>
                  </a:cxn>
                  <a:cxn ang="0">
                    <a:pos x="1" y="1"/>
                  </a:cxn>
                  <a:cxn ang="0">
                    <a:pos x="3" y="2"/>
                  </a:cxn>
                </a:cxnLst>
                <a:rect l="0" t="0" r="r" b="b"/>
                <a:pathLst>
                  <a:path w="4" h="4">
                    <a:moveTo>
                      <a:pt x="3" y="2"/>
                    </a:moveTo>
                    <a:cubicBezTo>
                      <a:pt x="4" y="3"/>
                      <a:pt x="3" y="3"/>
                      <a:pt x="3" y="4"/>
                    </a:cubicBezTo>
                    <a:cubicBezTo>
                      <a:pt x="3" y="4"/>
                      <a:pt x="2" y="4"/>
                      <a:pt x="2" y="4"/>
                    </a:cubicBezTo>
                    <a:cubicBezTo>
                      <a:pt x="1" y="3"/>
                      <a:pt x="0" y="3"/>
                      <a:pt x="1" y="1"/>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8" name="Freeform 1264"/>
              <p:cNvSpPr>
                <a:spLocks/>
              </p:cNvSpPr>
              <p:nvPr/>
            </p:nvSpPr>
            <p:spPr bwMode="auto">
              <a:xfrm>
                <a:off x="4047" y="2880"/>
                <a:ext cx="23" cy="23"/>
              </a:xfrm>
              <a:custGeom>
                <a:avLst/>
                <a:gdLst/>
                <a:ahLst/>
                <a:cxnLst>
                  <a:cxn ang="0">
                    <a:pos x="3" y="2"/>
                  </a:cxn>
                  <a:cxn ang="0">
                    <a:pos x="3" y="3"/>
                  </a:cxn>
                  <a:cxn ang="0">
                    <a:pos x="0" y="2"/>
                  </a:cxn>
                  <a:cxn ang="0">
                    <a:pos x="1" y="0"/>
                  </a:cxn>
                  <a:cxn ang="0">
                    <a:pos x="3" y="2"/>
                  </a:cxn>
                </a:cxnLst>
                <a:rect l="0" t="0" r="r" b="b"/>
                <a:pathLst>
                  <a:path w="3" h="3">
                    <a:moveTo>
                      <a:pt x="3" y="2"/>
                    </a:moveTo>
                    <a:cubicBezTo>
                      <a:pt x="3" y="2"/>
                      <a:pt x="3" y="3"/>
                      <a:pt x="3" y="3"/>
                    </a:cubicBezTo>
                    <a:cubicBezTo>
                      <a:pt x="2" y="3"/>
                      <a:pt x="0" y="3"/>
                      <a:pt x="0" y="2"/>
                    </a:cubicBezTo>
                    <a:cubicBezTo>
                      <a:pt x="0" y="1"/>
                      <a:pt x="0" y="0"/>
                      <a:pt x="1" y="0"/>
                    </a:cubicBezTo>
                    <a:cubicBezTo>
                      <a:pt x="3"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89" name="Freeform 1265"/>
              <p:cNvSpPr>
                <a:spLocks/>
              </p:cNvSpPr>
              <p:nvPr/>
            </p:nvSpPr>
            <p:spPr bwMode="auto">
              <a:xfrm>
                <a:off x="4453" y="2887"/>
                <a:ext cx="24" cy="16"/>
              </a:xfrm>
              <a:custGeom>
                <a:avLst/>
                <a:gdLst/>
                <a:ahLst/>
                <a:cxnLst>
                  <a:cxn ang="0">
                    <a:pos x="2" y="1"/>
                  </a:cxn>
                  <a:cxn ang="0">
                    <a:pos x="1" y="2"/>
                  </a:cxn>
                  <a:cxn ang="0">
                    <a:pos x="0" y="1"/>
                  </a:cxn>
                  <a:cxn ang="0">
                    <a:pos x="2" y="1"/>
                  </a:cxn>
                </a:cxnLst>
                <a:rect l="0" t="0" r="r" b="b"/>
                <a:pathLst>
                  <a:path w="3" h="2">
                    <a:moveTo>
                      <a:pt x="2" y="1"/>
                    </a:moveTo>
                    <a:cubicBezTo>
                      <a:pt x="3" y="2"/>
                      <a:pt x="2" y="2"/>
                      <a:pt x="1" y="2"/>
                    </a:cubicBezTo>
                    <a:cubicBezTo>
                      <a:pt x="1" y="2"/>
                      <a:pt x="1" y="2"/>
                      <a:pt x="0" y="1"/>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0" name="Freeform 1266"/>
              <p:cNvSpPr>
                <a:spLocks/>
              </p:cNvSpPr>
              <p:nvPr/>
            </p:nvSpPr>
            <p:spPr bwMode="auto">
              <a:xfrm>
                <a:off x="3006" y="2865"/>
                <a:ext cx="39" cy="45"/>
              </a:xfrm>
              <a:custGeom>
                <a:avLst/>
                <a:gdLst/>
                <a:ahLst/>
                <a:cxnLst>
                  <a:cxn ang="0">
                    <a:pos x="4" y="2"/>
                  </a:cxn>
                  <a:cxn ang="0">
                    <a:pos x="4" y="4"/>
                  </a:cxn>
                  <a:cxn ang="0">
                    <a:pos x="1" y="5"/>
                  </a:cxn>
                  <a:cxn ang="0">
                    <a:pos x="0" y="3"/>
                  </a:cxn>
                  <a:cxn ang="0">
                    <a:pos x="2" y="0"/>
                  </a:cxn>
                  <a:cxn ang="0">
                    <a:pos x="4" y="2"/>
                  </a:cxn>
                </a:cxnLst>
                <a:rect l="0" t="0" r="r" b="b"/>
                <a:pathLst>
                  <a:path w="5" h="6">
                    <a:moveTo>
                      <a:pt x="4" y="2"/>
                    </a:moveTo>
                    <a:cubicBezTo>
                      <a:pt x="4" y="3"/>
                      <a:pt x="5" y="4"/>
                      <a:pt x="4" y="4"/>
                    </a:cubicBezTo>
                    <a:cubicBezTo>
                      <a:pt x="3" y="5"/>
                      <a:pt x="2" y="6"/>
                      <a:pt x="1" y="5"/>
                    </a:cubicBezTo>
                    <a:cubicBezTo>
                      <a:pt x="0" y="4"/>
                      <a:pt x="0" y="3"/>
                      <a:pt x="0" y="3"/>
                    </a:cubicBezTo>
                    <a:cubicBezTo>
                      <a:pt x="0" y="1"/>
                      <a:pt x="1" y="1"/>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1" name="Freeform 1267"/>
              <p:cNvSpPr>
                <a:spLocks/>
              </p:cNvSpPr>
              <p:nvPr/>
            </p:nvSpPr>
            <p:spPr bwMode="auto">
              <a:xfrm>
                <a:off x="2169" y="2850"/>
                <a:ext cx="39" cy="45"/>
              </a:xfrm>
              <a:custGeom>
                <a:avLst/>
                <a:gdLst/>
                <a:ahLst/>
                <a:cxnLst>
                  <a:cxn ang="0">
                    <a:pos x="4" y="1"/>
                  </a:cxn>
                  <a:cxn ang="0">
                    <a:pos x="3" y="5"/>
                  </a:cxn>
                  <a:cxn ang="0">
                    <a:pos x="0" y="4"/>
                  </a:cxn>
                  <a:cxn ang="0">
                    <a:pos x="0" y="2"/>
                  </a:cxn>
                  <a:cxn ang="0">
                    <a:pos x="4" y="1"/>
                  </a:cxn>
                </a:cxnLst>
                <a:rect l="0" t="0" r="r" b="b"/>
                <a:pathLst>
                  <a:path w="5" h="6">
                    <a:moveTo>
                      <a:pt x="4" y="1"/>
                    </a:moveTo>
                    <a:cubicBezTo>
                      <a:pt x="5" y="3"/>
                      <a:pt x="5" y="4"/>
                      <a:pt x="3" y="5"/>
                    </a:cubicBezTo>
                    <a:cubicBezTo>
                      <a:pt x="2" y="5"/>
                      <a:pt x="0" y="6"/>
                      <a:pt x="0" y="4"/>
                    </a:cubicBezTo>
                    <a:cubicBezTo>
                      <a:pt x="0" y="3"/>
                      <a:pt x="0" y="3"/>
                      <a:pt x="0" y="2"/>
                    </a:cubicBezTo>
                    <a:cubicBezTo>
                      <a:pt x="1" y="1"/>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2" name="Freeform 1268"/>
              <p:cNvSpPr>
                <a:spLocks/>
              </p:cNvSpPr>
              <p:nvPr/>
            </p:nvSpPr>
            <p:spPr bwMode="auto">
              <a:xfrm>
                <a:off x="1386" y="2834"/>
                <a:ext cx="16" cy="23"/>
              </a:xfrm>
              <a:custGeom>
                <a:avLst/>
                <a:gdLst/>
                <a:ahLst/>
                <a:cxnLst>
                  <a:cxn ang="0">
                    <a:pos x="2" y="1"/>
                  </a:cxn>
                  <a:cxn ang="0">
                    <a:pos x="1" y="3"/>
                  </a:cxn>
                  <a:cxn ang="0">
                    <a:pos x="0" y="3"/>
                  </a:cxn>
                  <a:cxn ang="0">
                    <a:pos x="2" y="1"/>
                  </a:cxn>
                </a:cxnLst>
                <a:rect l="0" t="0" r="r" b="b"/>
                <a:pathLst>
                  <a:path w="2" h="3">
                    <a:moveTo>
                      <a:pt x="2" y="1"/>
                    </a:moveTo>
                    <a:cubicBezTo>
                      <a:pt x="1" y="2"/>
                      <a:pt x="2" y="3"/>
                      <a:pt x="1" y="3"/>
                    </a:cubicBezTo>
                    <a:lnTo>
                      <a:pt x="0" y="3"/>
                    </a:lnTo>
                    <a:cubicBezTo>
                      <a:pt x="0" y="2"/>
                      <a:pt x="0"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3" name="Freeform 1269"/>
              <p:cNvSpPr>
                <a:spLocks/>
              </p:cNvSpPr>
              <p:nvPr/>
            </p:nvSpPr>
            <p:spPr bwMode="auto">
              <a:xfrm>
                <a:off x="2497" y="2872"/>
                <a:ext cx="47" cy="38"/>
              </a:xfrm>
              <a:custGeom>
                <a:avLst/>
                <a:gdLst/>
                <a:ahLst/>
                <a:cxnLst>
                  <a:cxn ang="0">
                    <a:pos x="5" y="1"/>
                  </a:cxn>
                  <a:cxn ang="0">
                    <a:pos x="6" y="3"/>
                  </a:cxn>
                  <a:cxn ang="0">
                    <a:pos x="3" y="4"/>
                  </a:cxn>
                  <a:cxn ang="0">
                    <a:pos x="0" y="1"/>
                  </a:cxn>
                  <a:cxn ang="0">
                    <a:pos x="5" y="1"/>
                  </a:cxn>
                </a:cxnLst>
                <a:rect l="0" t="0" r="r" b="b"/>
                <a:pathLst>
                  <a:path w="6" h="5">
                    <a:moveTo>
                      <a:pt x="5" y="1"/>
                    </a:moveTo>
                    <a:cubicBezTo>
                      <a:pt x="6" y="2"/>
                      <a:pt x="6" y="3"/>
                      <a:pt x="6" y="3"/>
                    </a:cubicBezTo>
                    <a:cubicBezTo>
                      <a:pt x="5" y="4"/>
                      <a:pt x="4" y="5"/>
                      <a:pt x="3" y="4"/>
                    </a:cubicBezTo>
                    <a:cubicBezTo>
                      <a:pt x="2" y="3"/>
                      <a:pt x="0" y="3"/>
                      <a:pt x="0" y="1"/>
                    </a:cubicBezTo>
                    <a:cubicBezTo>
                      <a:pt x="1" y="0"/>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4" name="Freeform 1270"/>
              <p:cNvSpPr>
                <a:spLocks/>
              </p:cNvSpPr>
              <p:nvPr/>
            </p:nvSpPr>
            <p:spPr bwMode="auto">
              <a:xfrm>
                <a:off x="1347" y="2850"/>
                <a:ext cx="8" cy="7"/>
              </a:xfrm>
              <a:custGeom>
                <a:avLst/>
                <a:gdLst/>
                <a:ahLst/>
                <a:cxnLst>
                  <a:cxn ang="0">
                    <a:pos x="1" y="0"/>
                  </a:cxn>
                  <a:cxn ang="0">
                    <a:pos x="0" y="0"/>
                  </a:cxn>
                  <a:cxn ang="0">
                    <a:pos x="0" y="0"/>
                  </a:cxn>
                  <a:cxn ang="0">
                    <a:pos x="1" y="0"/>
                  </a:cxn>
                </a:cxnLst>
                <a:rect l="0" t="0" r="r" b="b"/>
                <a:pathLst>
                  <a:path w="1" h="1">
                    <a:moveTo>
                      <a:pt x="1" y="0"/>
                    </a:moveTo>
                    <a:cubicBezTo>
                      <a:pt x="1" y="1"/>
                      <a:pt x="0" y="1"/>
                      <a:pt x="0" y="0"/>
                    </a:cubicBezTo>
                    <a:lnTo>
                      <a:pt x="0" y="0"/>
                    </a:lnTo>
                    <a:cubicBezTo>
                      <a:pt x="0" y="0"/>
                      <a:pt x="1" y="0"/>
                      <a:pt x="1"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5" name="Freeform 1271"/>
              <p:cNvSpPr>
                <a:spLocks/>
              </p:cNvSpPr>
              <p:nvPr/>
            </p:nvSpPr>
            <p:spPr bwMode="auto">
              <a:xfrm>
                <a:off x="2224" y="2872"/>
                <a:ext cx="23" cy="23"/>
              </a:xfrm>
              <a:custGeom>
                <a:avLst/>
                <a:gdLst/>
                <a:ahLst/>
                <a:cxnLst>
                  <a:cxn ang="0">
                    <a:pos x="3" y="1"/>
                  </a:cxn>
                  <a:cxn ang="0">
                    <a:pos x="2" y="3"/>
                  </a:cxn>
                  <a:cxn ang="0">
                    <a:pos x="1" y="3"/>
                  </a:cxn>
                  <a:cxn ang="0">
                    <a:pos x="0" y="1"/>
                  </a:cxn>
                  <a:cxn ang="0">
                    <a:pos x="2" y="0"/>
                  </a:cxn>
                  <a:cxn ang="0">
                    <a:pos x="3" y="1"/>
                  </a:cxn>
                </a:cxnLst>
                <a:rect l="0" t="0" r="r" b="b"/>
                <a:pathLst>
                  <a:path w="3" h="3">
                    <a:moveTo>
                      <a:pt x="3" y="1"/>
                    </a:moveTo>
                    <a:cubicBezTo>
                      <a:pt x="3" y="2"/>
                      <a:pt x="3" y="2"/>
                      <a:pt x="2" y="3"/>
                    </a:cubicBezTo>
                    <a:cubicBezTo>
                      <a:pt x="2" y="3"/>
                      <a:pt x="1" y="3"/>
                      <a:pt x="1" y="3"/>
                    </a:cubicBezTo>
                    <a:cubicBezTo>
                      <a:pt x="0" y="3"/>
                      <a:pt x="0" y="1"/>
                      <a:pt x="0" y="1"/>
                    </a:cubicBezTo>
                    <a:cubicBezTo>
                      <a:pt x="0" y="0"/>
                      <a:pt x="1" y="0"/>
                      <a:pt x="2"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6" name="Freeform 1272"/>
              <p:cNvSpPr>
                <a:spLocks/>
              </p:cNvSpPr>
              <p:nvPr/>
            </p:nvSpPr>
            <p:spPr bwMode="auto">
              <a:xfrm>
                <a:off x="3170" y="2895"/>
                <a:ext cx="24" cy="23"/>
              </a:xfrm>
              <a:custGeom>
                <a:avLst/>
                <a:gdLst/>
                <a:ahLst/>
                <a:cxnLst>
                  <a:cxn ang="0">
                    <a:pos x="3" y="2"/>
                  </a:cxn>
                  <a:cxn ang="0">
                    <a:pos x="3" y="3"/>
                  </a:cxn>
                  <a:cxn ang="0">
                    <a:pos x="0" y="2"/>
                  </a:cxn>
                  <a:cxn ang="0">
                    <a:pos x="1" y="0"/>
                  </a:cxn>
                  <a:cxn ang="0">
                    <a:pos x="3" y="2"/>
                  </a:cxn>
                </a:cxnLst>
                <a:rect l="0" t="0" r="r" b="b"/>
                <a:pathLst>
                  <a:path w="3" h="3">
                    <a:moveTo>
                      <a:pt x="3" y="2"/>
                    </a:moveTo>
                    <a:cubicBezTo>
                      <a:pt x="3" y="2"/>
                      <a:pt x="3" y="3"/>
                      <a:pt x="3" y="3"/>
                    </a:cubicBezTo>
                    <a:cubicBezTo>
                      <a:pt x="2" y="3"/>
                      <a:pt x="1" y="3"/>
                      <a:pt x="0" y="2"/>
                    </a:cubicBezTo>
                    <a:cubicBezTo>
                      <a:pt x="1" y="1"/>
                      <a:pt x="0" y="0"/>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7" name="Freeform 1273"/>
              <p:cNvSpPr>
                <a:spLocks/>
              </p:cNvSpPr>
              <p:nvPr/>
            </p:nvSpPr>
            <p:spPr bwMode="auto">
              <a:xfrm>
                <a:off x="4493" y="2925"/>
                <a:ext cx="31" cy="31"/>
              </a:xfrm>
              <a:custGeom>
                <a:avLst/>
                <a:gdLst/>
                <a:ahLst/>
                <a:cxnLst>
                  <a:cxn ang="0">
                    <a:pos x="3" y="2"/>
                  </a:cxn>
                  <a:cxn ang="0">
                    <a:pos x="3" y="4"/>
                  </a:cxn>
                  <a:cxn ang="0">
                    <a:pos x="0" y="2"/>
                  </a:cxn>
                  <a:cxn ang="0">
                    <a:pos x="2" y="0"/>
                  </a:cxn>
                  <a:cxn ang="0">
                    <a:pos x="3" y="2"/>
                  </a:cxn>
                </a:cxnLst>
                <a:rect l="0" t="0" r="r" b="b"/>
                <a:pathLst>
                  <a:path w="4" h="4">
                    <a:moveTo>
                      <a:pt x="3" y="2"/>
                    </a:moveTo>
                    <a:cubicBezTo>
                      <a:pt x="4" y="3"/>
                      <a:pt x="3" y="3"/>
                      <a:pt x="3" y="4"/>
                    </a:cubicBezTo>
                    <a:cubicBezTo>
                      <a:pt x="2" y="4"/>
                      <a:pt x="0" y="3"/>
                      <a:pt x="0" y="2"/>
                    </a:cubicBezTo>
                    <a:cubicBezTo>
                      <a:pt x="0" y="1"/>
                      <a:pt x="1" y="0"/>
                      <a:pt x="2"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8" name="Freeform 1274"/>
              <p:cNvSpPr>
                <a:spLocks/>
              </p:cNvSpPr>
              <p:nvPr/>
            </p:nvSpPr>
            <p:spPr bwMode="auto">
              <a:xfrm>
                <a:off x="1394" y="2857"/>
                <a:ext cx="16" cy="23"/>
              </a:xfrm>
              <a:custGeom>
                <a:avLst/>
                <a:gdLst/>
                <a:ahLst/>
                <a:cxnLst>
                  <a:cxn ang="0">
                    <a:pos x="2" y="3"/>
                  </a:cxn>
                  <a:cxn ang="0">
                    <a:pos x="1" y="3"/>
                  </a:cxn>
                  <a:cxn ang="0">
                    <a:pos x="1" y="1"/>
                  </a:cxn>
                  <a:cxn ang="0">
                    <a:pos x="2" y="3"/>
                  </a:cxn>
                </a:cxnLst>
                <a:rect l="0" t="0" r="r" b="b"/>
                <a:pathLst>
                  <a:path w="2" h="3">
                    <a:moveTo>
                      <a:pt x="2" y="3"/>
                    </a:moveTo>
                    <a:cubicBezTo>
                      <a:pt x="2" y="3"/>
                      <a:pt x="1" y="3"/>
                      <a:pt x="1" y="3"/>
                    </a:cubicBezTo>
                    <a:cubicBezTo>
                      <a:pt x="0" y="2"/>
                      <a:pt x="1" y="2"/>
                      <a:pt x="1" y="1"/>
                    </a:cubicBezTo>
                    <a:cubicBezTo>
                      <a:pt x="2" y="0"/>
                      <a:pt x="2" y="2"/>
                      <a:pt x="2"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299" name="Freeform 1275"/>
              <p:cNvSpPr>
                <a:spLocks/>
              </p:cNvSpPr>
              <p:nvPr/>
            </p:nvSpPr>
            <p:spPr bwMode="auto">
              <a:xfrm>
                <a:off x="1339" y="2865"/>
                <a:ext cx="16" cy="7"/>
              </a:xfrm>
              <a:custGeom>
                <a:avLst/>
                <a:gdLst/>
                <a:ahLst/>
                <a:cxnLst>
                  <a:cxn ang="0">
                    <a:pos x="2" y="0"/>
                  </a:cxn>
                  <a:cxn ang="0">
                    <a:pos x="0" y="1"/>
                  </a:cxn>
                  <a:cxn ang="0">
                    <a:pos x="0" y="0"/>
                  </a:cxn>
                  <a:cxn ang="0">
                    <a:pos x="2" y="0"/>
                  </a:cxn>
                </a:cxnLst>
                <a:rect l="0" t="0" r="r" b="b"/>
                <a:pathLst>
                  <a:path w="2" h="1">
                    <a:moveTo>
                      <a:pt x="2" y="0"/>
                    </a:moveTo>
                    <a:cubicBezTo>
                      <a:pt x="2" y="1"/>
                      <a:pt x="1" y="1"/>
                      <a:pt x="0" y="1"/>
                    </a:cubicBezTo>
                    <a:lnTo>
                      <a:pt x="0" y="0"/>
                    </a:lnTo>
                    <a:cubicBezTo>
                      <a:pt x="1" y="0"/>
                      <a:pt x="2"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0" name="Freeform 1276"/>
              <p:cNvSpPr>
                <a:spLocks/>
              </p:cNvSpPr>
              <p:nvPr/>
            </p:nvSpPr>
            <p:spPr bwMode="auto">
              <a:xfrm>
                <a:off x="3053" y="2910"/>
                <a:ext cx="39" cy="38"/>
              </a:xfrm>
              <a:custGeom>
                <a:avLst/>
                <a:gdLst/>
                <a:ahLst/>
                <a:cxnLst>
                  <a:cxn ang="0">
                    <a:pos x="5" y="3"/>
                  </a:cxn>
                  <a:cxn ang="0">
                    <a:pos x="2" y="4"/>
                  </a:cxn>
                  <a:cxn ang="0">
                    <a:pos x="0" y="3"/>
                  </a:cxn>
                  <a:cxn ang="0">
                    <a:pos x="3" y="0"/>
                  </a:cxn>
                  <a:cxn ang="0">
                    <a:pos x="5" y="3"/>
                  </a:cxn>
                </a:cxnLst>
                <a:rect l="0" t="0" r="r" b="b"/>
                <a:pathLst>
                  <a:path w="5" h="5">
                    <a:moveTo>
                      <a:pt x="5" y="3"/>
                    </a:moveTo>
                    <a:cubicBezTo>
                      <a:pt x="4" y="4"/>
                      <a:pt x="3" y="5"/>
                      <a:pt x="2" y="4"/>
                    </a:cubicBezTo>
                    <a:lnTo>
                      <a:pt x="0" y="3"/>
                    </a:lnTo>
                    <a:cubicBezTo>
                      <a:pt x="1" y="2"/>
                      <a:pt x="2" y="0"/>
                      <a:pt x="3" y="0"/>
                    </a:cubicBezTo>
                    <a:cubicBezTo>
                      <a:pt x="3" y="1"/>
                      <a:pt x="4" y="2"/>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1" name="Freeform 1277"/>
              <p:cNvSpPr>
                <a:spLocks/>
              </p:cNvSpPr>
              <p:nvPr/>
            </p:nvSpPr>
            <p:spPr bwMode="auto">
              <a:xfrm>
                <a:off x="2826" y="2910"/>
                <a:ext cx="23" cy="15"/>
              </a:xfrm>
              <a:custGeom>
                <a:avLst/>
                <a:gdLst/>
                <a:ahLst/>
                <a:cxnLst>
                  <a:cxn ang="0">
                    <a:pos x="3" y="1"/>
                  </a:cxn>
                  <a:cxn ang="0">
                    <a:pos x="1" y="2"/>
                  </a:cxn>
                  <a:cxn ang="0">
                    <a:pos x="0" y="1"/>
                  </a:cxn>
                  <a:cxn ang="0">
                    <a:pos x="1" y="0"/>
                  </a:cxn>
                  <a:cxn ang="0">
                    <a:pos x="3" y="1"/>
                  </a:cxn>
                </a:cxnLst>
                <a:rect l="0" t="0" r="r" b="b"/>
                <a:pathLst>
                  <a:path w="3" h="2">
                    <a:moveTo>
                      <a:pt x="3" y="1"/>
                    </a:moveTo>
                    <a:cubicBezTo>
                      <a:pt x="2" y="2"/>
                      <a:pt x="2" y="2"/>
                      <a:pt x="1" y="2"/>
                    </a:cubicBezTo>
                    <a:cubicBezTo>
                      <a:pt x="0" y="2"/>
                      <a:pt x="0" y="1"/>
                      <a:pt x="0" y="1"/>
                    </a:cubicBezTo>
                    <a:cubicBezTo>
                      <a:pt x="0" y="0"/>
                      <a:pt x="1" y="0"/>
                      <a:pt x="1"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2" name="Freeform 1278"/>
              <p:cNvSpPr>
                <a:spLocks/>
              </p:cNvSpPr>
              <p:nvPr/>
            </p:nvSpPr>
            <p:spPr bwMode="auto">
              <a:xfrm>
                <a:off x="1363" y="2880"/>
                <a:ext cx="16" cy="15"/>
              </a:xfrm>
              <a:custGeom>
                <a:avLst/>
                <a:gdLst/>
                <a:ahLst/>
                <a:cxnLst>
                  <a:cxn ang="0">
                    <a:pos x="2" y="1"/>
                  </a:cxn>
                  <a:cxn ang="0">
                    <a:pos x="1" y="2"/>
                  </a:cxn>
                  <a:cxn ang="0">
                    <a:pos x="0" y="1"/>
                  </a:cxn>
                  <a:cxn ang="0">
                    <a:pos x="2" y="1"/>
                  </a:cxn>
                </a:cxnLst>
                <a:rect l="0" t="0" r="r" b="b"/>
                <a:pathLst>
                  <a:path w="2" h="2">
                    <a:moveTo>
                      <a:pt x="2" y="1"/>
                    </a:moveTo>
                    <a:cubicBezTo>
                      <a:pt x="2" y="1"/>
                      <a:pt x="1" y="1"/>
                      <a:pt x="1" y="2"/>
                    </a:cubicBezTo>
                    <a:cubicBezTo>
                      <a:pt x="0" y="1"/>
                      <a:pt x="0" y="1"/>
                      <a:pt x="0" y="1"/>
                    </a:cubicBezTo>
                    <a:cubicBezTo>
                      <a:pt x="0" y="0"/>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3" name="Freeform 1279"/>
              <p:cNvSpPr>
                <a:spLocks/>
              </p:cNvSpPr>
              <p:nvPr/>
            </p:nvSpPr>
            <p:spPr bwMode="auto">
              <a:xfrm>
                <a:off x="4438" y="2956"/>
                <a:ext cx="55" cy="45"/>
              </a:xfrm>
              <a:custGeom>
                <a:avLst/>
                <a:gdLst/>
                <a:ahLst/>
                <a:cxnLst>
                  <a:cxn ang="0">
                    <a:pos x="6" y="1"/>
                  </a:cxn>
                  <a:cxn ang="0">
                    <a:pos x="7" y="4"/>
                  </a:cxn>
                  <a:cxn ang="0">
                    <a:pos x="2" y="6"/>
                  </a:cxn>
                  <a:cxn ang="0">
                    <a:pos x="0" y="3"/>
                  </a:cxn>
                  <a:cxn ang="0">
                    <a:pos x="3" y="0"/>
                  </a:cxn>
                  <a:cxn ang="0">
                    <a:pos x="6" y="1"/>
                  </a:cxn>
                </a:cxnLst>
                <a:rect l="0" t="0" r="r" b="b"/>
                <a:pathLst>
                  <a:path w="7" h="6">
                    <a:moveTo>
                      <a:pt x="6" y="1"/>
                    </a:moveTo>
                    <a:cubicBezTo>
                      <a:pt x="7" y="2"/>
                      <a:pt x="7" y="3"/>
                      <a:pt x="7" y="4"/>
                    </a:cubicBezTo>
                    <a:cubicBezTo>
                      <a:pt x="6" y="6"/>
                      <a:pt x="4" y="6"/>
                      <a:pt x="2" y="6"/>
                    </a:cubicBezTo>
                    <a:cubicBezTo>
                      <a:pt x="1" y="6"/>
                      <a:pt x="1" y="4"/>
                      <a:pt x="0" y="3"/>
                    </a:cubicBezTo>
                    <a:cubicBezTo>
                      <a:pt x="1" y="2"/>
                      <a:pt x="2" y="0"/>
                      <a:pt x="3" y="0"/>
                    </a:cubicBezTo>
                    <a:cubicBezTo>
                      <a:pt x="4" y="0"/>
                      <a:pt x="5" y="0"/>
                      <a:pt x="6"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4" name="Freeform 1280"/>
              <p:cNvSpPr>
                <a:spLocks/>
              </p:cNvSpPr>
              <p:nvPr/>
            </p:nvSpPr>
            <p:spPr bwMode="auto">
              <a:xfrm>
                <a:off x="2490" y="2903"/>
                <a:ext cx="39" cy="37"/>
              </a:xfrm>
              <a:custGeom>
                <a:avLst/>
                <a:gdLst/>
                <a:ahLst/>
                <a:cxnLst>
                  <a:cxn ang="0">
                    <a:pos x="5" y="3"/>
                  </a:cxn>
                  <a:cxn ang="0">
                    <a:pos x="3" y="4"/>
                  </a:cxn>
                  <a:cxn ang="0">
                    <a:pos x="0" y="3"/>
                  </a:cxn>
                  <a:cxn ang="0">
                    <a:pos x="4" y="2"/>
                  </a:cxn>
                  <a:cxn ang="0">
                    <a:pos x="5" y="3"/>
                  </a:cxn>
                </a:cxnLst>
                <a:rect l="0" t="0" r="r" b="b"/>
                <a:pathLst>
                  <a:path w="5" h="5">
                    <a:moveTo>
                      <a:pt x="5" y="3"/>
                    </a:moveTo>
                    <a:cubicBezTo>
                      <a:pt x="5" y="3"/>
                      <a:pt x="4" y="4"/>
                      <a:pt x="3" y="4"/>
                    </a:cubicBezTo>
                    <a:cubicBezTo>
                      <a:pt x="2" y="5"/>
                      <a:pt x="2" y="3"/>
                      <a:pt x="0" y="3"/>
                    </a:cubicBezTo>
                    <a:cubicBezTo>
                      <a:pt x="0" y="0"/>
                      <a:pt x="3" y="2"/>
                      <a:pt x="4" y="2"/>
                    </a:cubicBezTo>
                    <a:cubicBezTo>
                      <a:pt x="5" y="2"/>
                      <a:pt x="5" y="2"/>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5" name="Freeform 1281"/>
              <p:cNvSpPr>
                <a:spLocks/>
              </p:cNvSpPr>
              <p:nvPr/>
            </p:nvSpPr>
            <p:spPr bwMode="auto">
              <a:xfrm>
                <a:off x="2646" y="2918"/>
                <a:ext cx="55" cy="45"/>
              </a:xfrm>
              <a:custGeom>
                <a:avLst/>
                <a:gdLst/>
                <a:ahLst/>
                <a:cxnLst>
                  <a:cxn ang="0">
                    <a:pos x="7" y="2"/>
                  </a:cxn>
                  <a:cxn ang="0">
                    <a:pos x="5" y="5"/>
                  </a:cxn>
                  <a:cxn ang="0">
                    <a:pos x="1" y="5"/>
                  </a:cxn>
                  <a:cxn ang="0">
                    <a:pos x="1" y="2"/>
                  </a:cxn>
                  <a:cxn ang="0">
                    <a:pos x="4" y="0"/>
                  </a:cxn>
                  <a:cxn ang="0">
                    <a:pos x="7" y="2"/>
                  </a:cxn>
                </a:cxnLst>
                <a:rect l="0" t="0" r="r" b="b"/>
                <a:pathLst>
                  <a:path w="7" h="6">
                    <a:moveTo>
                      <a:pt x="7" y="2"/>
                    </a:moveTo>
                    <a:cubicBezTo>
                      <a:pt x="7" y="3"/>
                      <a:pt x="6" y="5"/>
                      <a:pt x="5" y="5"/>
                    </a:cubicBezTo>
                    <a:cubicBezTo>
                      <a:pt x="3" y="5"/>
                      <a:pt x="2" y="6"/>
                      <a:pt x="1" y="5"/>
                    </a:cubicBezTo>
                    <a:cubicBezTo>
                      <a:pt x="1" y="4"/>
                      <a:pt x="0" y="3"/>
                      <a:pt x="1" y="2"/>
                    </a:cubicBezTo>
                    <a:cubicBezTo>
                      <a:pt x="1" y="1"/>
                      <a:pt x="3" y="0"/>
                      <a:pt x="4" y="0"/>
                    </a:cubicBezTo>
                    <a:cubicBezTo>
                      <a:pt x="5" y="0"/>
                      <a:pt x="6" y="1"/>
                      <a:pt x="7"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6" name="Freeform 1282"/>
              <p:cNvSpPr>
                <a:spLocks/>
              </p:cNvSpPr>
              <p:nvPr/>
            </p:nvSpPr>
            <p:spPr bwMode="auto">
              <a:xfrm>
                <a:off x="2771" y="2918"/>
                <a:ext cx="47" cy="45"/>
              </a:xfrm>
              <a:custGeom>
                <a:avLst/>
                <a:gdLst/>
                <a:ahLst/>
                <a:cxnLst>
                  <a:cxn ang="0">
                    <a:pos x="6" y="4"/>
                  </a:cxn>
                  <a:cxn ang="0">
                    <a:pos x="6" y="4"/>
                  </a:cxn>
                  <a:cxn ang="0">
                    <a:pos x="1" y="5"/>
                  </a:cxn>
                  <a:cxn ang="0">
                    <a:pos x="1" y="2"/>
                  </a:cxn>
                  <a:cxn ang="0">
                    <a:pos x="5" y="1"/>
                  </a:cxn>
                  <a:cxn ang="0">
                    <a:pos x="6" y="4"/>
                  </a:cxn>
                </a:cxnLst>
                <a:rect l="0" t="0" r="r" b="b"/>
                <a:pathLst>
                  <a:path w="6" h="6">
                    <a:moveTo>
                      <a:pt x="6" y="4"/>
                    </a:moveTo>
                    <a:cubicBezTo>
                      <a:pt x="6" y="4"/>
                      <a:pt x="6" y="4"/>
                      <a:pt x="6" y="4"/>
                    </a:cubicBezTo>
                    <a:cubicBezTo>
                      <a:pt x="5" y="5"/>
                      <a:pt x="3" y="6"/>
                      <a:pt x="1" y="5"/>
                    </a:cubicBezTo>
                    <a:cubicBezTo>
                      <a:pt x="0" y="4"/>
                      <a:pt x="0" y="3"/>
                      <a:pt x="1" y="2"/>
                    </a:cubicBezTo>
                    <a:cubicBezTo>
                      <a:pt x="2" y="1"/>
                      <a:pt x="3" y="0"/>
                      <a:pt x="5" y="1"/>
                    </a:cubicBezTo>
                    <a:cubicBezTo>
                      <a:pt x="5" y="2"/>
                      <a:pt x="5" y="3"/>
                      <a:pt x="6" y="4"/>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7" name="Freeform 1283"/>
              <p:cNvSpPr>
                <a:spLocks/>
              </p:cNvSpPr>
              <p:nvPr/>
            </p:nvSpPr>
            <p:spPr bwMode="auto">
              <a:xfrm>
                <a:off x="3233" y="2933"/>
                <a:ext cx="23" cy="23"/>
              </a:xfrm>
              <a:custGeom>
                <a:avLst/>
                <a:gdLst/>
                <a:ahLst/>
                <a:cxnLst>
                  <a:cxn ang="0">
                    <a:pos x="3" y="1"/>
                  </a:cxn>
                  <a:cxn ang="0">
                    <a:pos x="2" y="3"/>
                  </a:cxn>
                  <a:cxn ang="0">
                    <a:pos x="1" y="3"/>
                  </a:cxn>
                  <a:cxn ang="0">
                    <a:pos x="0" y="0"/>
                  </a:cxn>
                  <a:cxn ang="0">
                    <a:pos x="3" y="1"/>
                  </a:cxn>
                </a:cxnLst>
                <a:rect l="0" t="0" r="r" b="b"/>
                <a:pathLst>
                  <a:path w="3" h="3">
                    <a:moveTo>
                      <a:pt x="3" y="1"/>
                    </a:moveTo>
                    <a:cubicBezTo>
                      <a:pt x="3" y="2"/>
                      <a:pt x="3" y="3"/>
                      <a:pt x="2" y="3"/>
                    </a:cubicBezTo>
                    <a:cubicBezTo>
                      <a:pt x="1" y="3"/>
                      <a:pt x="1" y="3"/>
                      <a:pt x="1" y="3"/>
                    </a:cubicBezTo>
                    <a:cubicBezTo>
                      <a:pt x="0" y="2"/>
                      <a:pt x="0" y="1"/>
                      <a:pt x="0" y="0"/>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8" name="Freeform 1284"/>
              <p:cNvSpPr>
                <a:spLocks/>
              </p:cNvSpPr>
              <p:nvPr/>
            </p:nvSpPr>
            <p:spPr bwMode="auto">
              <a:xfrm>
                <a:off x="4359" y="2956"/>
                <a:ext cx="32" cy="22"/>
              </a:xfrm>
              <a:custGeom>
                <a:avLst/>
                <a:gdLst/>
                <a:ahLst/>
                <a:cxnLst>
                  <a:cxn ang="0">
                    <a:pos x="4" y="1"/>
                  </a:cxn>
                  <a:cxn ang="0">
                    <a:pos x="2" y="3"/>
                  </a:cxn>
                  <a:cxn ang="0">
                    <a:pos x="1" y="2"/>
                  </a:cxn>
                  <a:cxn ang="0">
                    <a:pos x="1" y="0"/>
                  </a:cxn>
                  <a:cxn ang="0">
                    <a:pos x="4" y="1"/>
                  </a:cxn>
                </a:cxnLst>
                <a:rect l="0" t="0" r="r" b="b"/>
                <a:pathLst>
                  <a:path w="4" h="3">
                    <a:moveTo>
                      <a:pt x="4" y="1"/>
                    </a:moveTo>
                    <a:cubicBezTo>
                      <a:pt x="4" y="2"/>
                      <a:pt x="3" y="3"/>
                      <a:pt x="2" y="3"/>
                    </a:cubicBezTo>
                    <a:cubicBezTo>
                      <a:pt x="1" y="3"/>
                      <a:pt x="1" y="2"/>
                      <a:pt x="1" y="2"/>
                    </a:cubicBezTo>
                    <a:cubicBezTo>
                      <a:pt x="0" y="1"/>
                      <a:pt x="1" y="1"/>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09" name="Freeform 1285"/>
              <p:cNvSpPr>
                <a:spLocks/>
              </p:cNvSpPr>
              <p:nvPr/>
            </p:nvSpPr>
            <p:spPr bwMode="auto">
              <a:xfrm>
                <a:off x="3389" y="2933"/>
                <a:ext cx="32" cy="38"/>
              </a:xfrm>
              <a:custGeom>
                <a:avLst/>
                <a:gdLst/>
                <a:ahLst/>
                <a:cxnLst>
                  <a:cxn ang="0">
                    <a:pos x="4" y="2"/>
                  </a:cxn>
                  <a:cxn ang="0">
                    <a:pos x="3" y="5"/>
                  </a:cxn>
                  <a:cxn ang="0">
                    <a:pos x="0" y="4"/>
                  </a:cxn>
                  <a:cxn ang="0">
                    <a:pos x="2" y="1"/>
                  </a:cxn>
                  <a:cxn ang="0">
                    <a:pos x="4" y="2"/>
                  </a:cxn>
                </a:cxnLst>
                <a:rect l="0" t="0" r="r" b="b"/>
                <a:pathLst>
                  <a:path w="4" h="5">
                    <a:moveTo>
                      <a:pt x="4" y="2"/>
                    </a:moveTo>
                    <a:cubicBezTo>
                      <a:pt x="4" y="3"/>
                      <a:pt x="4" y="4"/>
                      <a:pt x="3" y="5"/>
                    </a:cubicBezTo>
                    <a:cubicBezTo>
                      <a:pt x="2" y="5"/>
                      <a:pt x="1" y="5"/>
                      <a:pt x="0" y="4"/>
                    </a:cubicBezTo>
                    <a:cubicBezTo>
                      <a:pt x="0" y="3"/>
                      <a:pt x="0" y="1"/>
                      <a:pt x="2" y="1"/>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0" name="Freeform 1286"/>
              <p:cNvSpPr>
                <a:spLocks/>
              </p:cNvSpPr>
              <p:nvPr/>
            </p:nvSpPr>
            <p:spPr bwMode="auto">
              <a:xfrm>
                <a:off x="4211" y="2948"/>
                <a:ext cx="31" cy="38"/>
              </a:xfrm>
              <a:custGeom>
                <a:avLst/>
                <a:gdLst/>
                <a:ahLst/>
                <a:cxnLst>
                  <a:cxn ang="0">
                    <a:pos x="3" y="2"/>
                  </a:cxn>
                  <a:cxn ang="0">
                    <a:pos x="3" y="4"/>
                  </a:cxn>
                  <a:cxn ang="0">
                    <a:pos x="1" y="4"/>
                  </a:cxn>
                  <a:cxn ang="0">
                    <a:pos x="0" y="2"/>
                  </a:cxn>
                  <a:cxn ang="0">
                    <a:pos x="3" y="2"/>
                  </a:cxn>
                </a:cxnLst>
                <a:rect l="0" t="0" r="r" b="b"/>
                <a:pathLst>
                  <a:path w="4" h="5">
                    <a:moveTo>
                      <a:pt x="3" y="2"/>
                    </a:moveTo>
                    <a:cubicBezTo>
                      <a:pt x="4" y="3"/>
                      <a:pt x="4" y="3"/>
                      <a:pt x="3" y="4"/>
                    </a:cubicBezTo>
                    <a:cubicBezTo>
                      <a:pt x="3" y="5"/>
                      <a:pt x="1" y="5"/>
                      <a:pt x="1" y="4"/>
                    </a:cubicBezTo>
                    <a:cubicBezTo>
                      <a:pt x="0" y="4"/>
                      <a:pt x="0" y="3"/>
                      <a:pt x="0" y="2"/>
                    </a:cubicBezTo>
                    <a:cubicBezTo>
                      <a:pt x="0" y="1"/>
                      <a:pt x="2"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1" name="Freeform 1287"/>
              <p:cNvSpPr>
                <a:spLocks/>
              </p:cNvSpPr>
              <p:nvPr/>
            </p:nvSpPr>
            <p:spPr bwMode="auto">
              <a:xfrm>
                <a:off x="1386" y="2887"/>
                <a:ext cx="24" cy="23"/>
              </a:xfrm>
              <a:custGeom>
                <a:avLst/>
                <a:gdLst/>
                <a:ahLst/>
                <a:cxnLst>
                  <a:cxn ang="0">
                    <a:pos x="3" y="2"/>
                  </a:cxn>
                  <a:cxn ang="0">
                    <a:pos x="2" y="3"/>
                  </a:cxn>
                  <a:cxn ang="0">
                    <a:pos x="0" y="2"/>
                  </a:cxn>
                  <a:cxn ang="0">
                    <a:pos x="3" y="2"/>
                  </a:cxn>
                </a:cxnLst>
                <a:rect l="0" t="0" r="r" b="b"/>
                <a:pathLst>
                  <a:path w="3" h="3">
                    <a:moveTo>
                      <a:pt x="3" y="2"/>
                    </a:moveTo>
                    <a:cubicBezTo>
                      <a:pt x="3" y="3"/>
                      <a:pt x="2" y="3"/>
                      <a:pt x="2" y="3"/>
                    </a:cubicBezTo>
                    <a:cubicBezTo>
                      <a:pt x="1" y="3"/>
                      <a:pt x="1" y="3"/>
                      <a:pt x="0" y="2"/>
                    </a:cubicBezTo>
                    <a:cubicBezTo>
                      <a:pt x="0" y="1"/>
                      <a:pt x="3"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2" name="Freeform 1288"/>
              <p:cNvSpPr>
                <a:spLocks/>
              </p:cNvSpPr>
              <p:nvPr/>
            </p:nvSpPr>
            <p:spPr bwMode="auto">
              <a:xfrm>
                <a:off x="1371" y="2895"/>
                <a:ext cx="8" cy="15"/>
              </a:xfrm>
              <a:custGeom>
                <a:avLst/>
                <a:gdLst/>
                <a:ahLst/>
                <a:cxnLst>
                  <a:cxn ang="0">
                    <a:pos x="1" y="1"/>
                  </a:cxn>
                  <a:cxn ang="0">
                    <a:pos x="1" y="2"/>
                  </a:cxn>
                  <a:cxn ang="0">
                    <a:pos x="0" y="1"/>
                  </a:cxn>
                  <a:cxn ang="0">
                    <a:pos x="1" y="1"/>
                  </a:cxn>
                </a:cxnLst>
                <a:rect l="0" t="0" r="r" b="b"/>
                <a:pathLst>
                  <a:path w="1" h="2">
                    <a:moveTo>
                      <a:pt x="1" y="1"/>
                    </a:moveTo>
                    <a:cubicBezTo>
                      <a:pt x="1" y="1"/>
                      <a:pt x="1" y="1"/>
                      <a:pt x="1" y="2"/>
                    </a:cubicBezTo>
                    <a:cubicBezTo>
                      <a:pt x="0" y="2"/>
                      <a:pt x="0" y="1"/>
                      <a:pt x="0" y="1"/>
                    </a:cubicBezTo>
                    <a:cubicBezTo>
                      <a:pt x="0" y="1"/>
                      <a:pt x="1"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3" name="Freeform 1289"/>
              <p:cNvSpPr>
                <a:spLocks/>
              </p:cNvSpPr>
              <p:nvPr/>
            </p:nvSpPr>
            <p:spPr bwMode="auto">
              <a:xfrm>
                <a:off x="1465" y="2895"/>
                <a:ext cx="39" cy="30"/>
              </a:xfrm>
              <a:custGeom>
                <a:avLst/>
                <a:gdLst/>
                <a:ahLst/>
                <a:cxnLst>
                  <a:cxn ang="0">
                    <a:pos x="4" y="2"/>
                  </a:cxn>
                  <a:cxn ang="0">
                    <a:pos x="3" y="4"/>
                  </a:cxn>
                  <a:cxn ang="0">
                    <a:pos x="0" y="3"/>
                  </a:cxn>
                  <a:cxn ang="0">
                    <a:pos x="2" y="1"/>
                  </a:cxn>
                  <a:cxn ang="0">
                    <a:pos x="4" y="2"/>
                  </a:cxn>
                </a:cxnLst>
                <a:rect l="0" t="0" r="r" b="b"/>
                <a:pathLst>
                  <a:path w="5" h="4">
                    <a:moveTo>
                      <a:pt x="4" y="2"/>
                    </a:moveTo>
                    <a:cubicBezTo>
                      <a:pt x="5" y="3"/>
                      <a:pt x="4" y="4"/>
                      <a:pt x="3" y="4"/>
                    </a:cubicBezTo>
                    <a:cubicBezTo>
                      <a:pt x="2" y="4"/>
                      <a:pt x="1" y="4"/>
                      <a:pt x="0" y="3"/>
                    </a:cubicBezTo>
                    <a:cubicBezTo>
                      <a:pt x="0" y="2"/>
                      <a:pt x="1" y="1"/>
                      <a:pt x="2" y="1"/>
                    </a:cubicBezTo>
                    <a:cubicBezTo>
                      <a:pt x="3" y="0"/>
                      <a:pt x="4" y="2"/>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4" name="Freeform 1290"/>
              <p:cNvSpPr>
                <a:spLocks/>
              </p:cNvSpPr>
              <p:nvPr/>
            </p:nvSpPr>
            <p:spPr bwMode="auto">
              <a:xfrm>
                <a:off x="3147" y="2948"/>
                <a:ext cx="31" cy="23"/>
              </a:xfrm>
              <a:custGeom>
                <a:avLst/>
                <a:gdLst/>
                <a:ahLst/>
                <a:cxnLst>
                  <a:cxn ang="0">
                    <a:pos x="4" y="1"/>
                  </a:cxn>
                  <a:cxn ang="0">
                    <a:pos x="2" y="3"/>
                  </a:cxn>
                  <a:cxn ang="0">
                    <a:pos x="0" y="2"/>
                  </a:cxn>
                  <a:cxn ang="0">
                    <a:pos x="1" y="0"/>
                  </a:cxn>
                  <a:cxn ang="0">
                    <a:pos x="4" y="1"/>
                  </a:cxn>
                </a:cxnLst>
                <a:rect l="0" t="0" r="r" b="b"/>
                <a:pathLst>
                  <a:path w="4" h="3">
                    <a:moveTo>
                      <a:pt x="4" y="1"/>
                    </a:moveTo>
                    <a:cubicBezTo>
                      <a:pt x="4" y="2"/>
                      <a:pt x="3" y="3"/>
                      <a:pt x="2" y="3"/>
                    </a:cubicBezTo>
                    <a:cubicBezTo>
                      <a:pt x="2" y="3"/>
                      <a:pt x="1" y="3"/>
                      <a:pt x="0" y="2"/>
                    </a:cubicBezTo>
                    <a:cubicBezTo>
                      <a:pt x="0" y="1"/>
                      <a:pt x="1" y="1"/>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5" name="Freeform 1291"/>
              <p:cNvSpPr>
                <a:spLocks/>
              </p:cNvSpPr>
              <p:nvPr/>
            </p:nvSpPr>
            <p:spPr bwMode="auto">
              <a:xfrm>
                <a:off x="3186" y="2948"/>
                <a:ext cx="31" cy="30"/>
              </a:xfrm>
              <a:custGeom>
                <a:avLst/>
                <a:gdLst/>
                <a:ahLst/>
                <a:cxnLst>
                  <a:cxn ang="0">
                    <a:pos x="4" y="2"/>
                  </a:cxn>
                  <a:cxn ang="0">
                    <a:pos x="3" y="3"/>
                  </a:cxn>
                  <a:cxn ang="0">
                    <a:pos x="0" y="2"/>
                  </a:cxn>
                  <a:cxn ang="0">
                    <a:pos x="4" y="2"/>
                  </a:cxn>
                </a:cxnLst>
                <a:rect l="0" t="0" r="r" b="b"/>
                <a:pathLst>
                  <a:path w="4" h="4">
                    <a:moveTo>
                      <a:pt x="4" y="2"/>
                    </a:moveTo>
                    <a:cubicBezTo>
                      <a:pt x="4" y="3"/>
                      <a:pt x="3" y="3"/>
                      <a:pt x="3" y="3"/>
                    </a:cubicBezTo>
                    <a:cubicBezTo>
                      <a:pt x="2" y="4"/>
                      <a:pt x="1" y="2"/>
                      <a:pt x="0" y="2"/>
                    </a:cubicBezTo>
                    <a:cubicBezTo>
                      <a:pt x="1"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6" name="Freeform 1292"/>
              <p:cNvSpPr>
                <a:spLocks/>
              </p:cNvSpPr>
              <p:nvPr/>
            </p:nvSpPr>
            <p:spPr bwMode="auto">
              <a:xfrm>
                <a:off x="3288" y="2963"/>
                <a:ext cx="31" cy="23"/>
              </a:xfrm>
              <a:custGeom>
                <a:avLst/>
                <a:gdLst/>
                <a:ahLst/>
                <a:cxnLst>
                  <a:cxn ang="0">
                    <a:pos x="3" y="2"/>
                  </a:cxn>
                  <a:cxn ang="0">
                    <a:pos x="2" y="3"/>
                  </a:cxn>
                  <a:cxn ang="0">
                    <a:pos x="0" y="2"/>
                  </a:cxn>
                  <a:cxn ang="0">
                    <a:pos x="1" y="0"/>
                  </a:cxn>
                  <a:cxn ang="0">
                    <a:pos x="3" y="2"/>
                  </a:cxn>
                </a:cxnLst>
                <a:rect l="0" t="0" r="r" b="b"/>
                <a:pathLst>
                  <a:path w="4" h="3">
                    <a:moveTo>
                      <a:pt x="3" y="2"/>
                    </a:moveTo>
                    <a:cubicBezTo>
                      <a:pt x="4" y="2"/>
                      <a:pt x="2" y="3"/>
                      <a:pt x="2" y="3"/>
                    </a:cubicBezTo>
                    <a:cubicBezTo>
                      <a:pt x="1" y="3"/>
                      <a:pt x="0" y="3"/>
                      <a:pt x="0" y="2"/>
                    </a:cubicBezTo>
                    <a:cubicBezTo>
                      <a:pt x="0" y="1"/>
                      <a:pt x="0" y="0"/>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7" name="Freeform 1293"/>
              <p:cNvSpPr>
                <a:spLocks/>
              </p:cNvSpPr>
              <p:nvPr/>
            </p:nvSpPr>
            <p:spPr bwMode="auto">
              <a:xfrm>
                <a:off x="2521" y="2940"/>
                <a:ext cx="47" cy="38"/>
              </a:xfrm>
              <a:custGeom>
                <a:avLst/>
                <a:gdLst/>
                <a:ahLst/>
                <a:cxnLst>
                  <a:cxn ang="0">
                    <a:pos x="5" y="2"/>
                  </a:cxn>
                  <a:cxn ang="0">
                    <a:pos x="4" y="4"/>
                  </a:cxn>
                  <a:cxn ang="0">
                    <a:pos x="3" y="4"/>
                  </a:cxn>
                  <a:cxn ang="0">
                    <a:pos x="1" y="1"/>
                  </a:cxn>
                  <a:cxn ang="0">
                    <a:pos x="5" y="2"/>
                  </a:cxn>
                </a:cxnLst>
                <a:rect l="0" t="0" r="r" b="b"/>
                <a:pathLst>
                  <a:path w="6" h="5">
                    <a:moveTo>
                      <a:pt x="5" y="2"/>
                    </a:moveTo>
                    <a:cubicBezTo>
                      <a:pt x="6" y="3"/>
                      <a:pt x="5" y="3"/>
                      <a:pt x="4" y="4"/>
                    </a:cubicBezTo>
                    <a:cubicBezTo>
                      <a:pt x="4" y="4"/>
                      <a:pt x="3" y="5"/>
                      <a:pt x="3" y="4"/>
                    </a:cubicBezTo>
                    <a:cubicBezTo>
                      <a:pt x="2" y="3"/>
                      <a:pt x="0" y="3"/>
                      <a:pt x="1" y="1"/>
                    </a:cubicBezTo>
                    <a:cubicBezTo>
                      <a:pt x="2" y="1"/>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8" name="Freeform 1294"/>
              <p:cNvSpPr>
                <a:spLocks/>
              </p:cNvSpPr>
              <p:nvPr/>
            </p:nvSpPr>
            <p:spPr bwMode="auto">
              <a:xfrm>
                <a:off x="2959" y="2956"/>
                <a:ext cx="23" cy="30"/>
              </a:xfrm>
              <a:custGeom>
                <a:avLst/>
                <a:gdLst/>
                <a:ahLst/>
                <a:cxnLst>
                  <a:cxn ang="0">
                    <a:pos x="3" y="2"/>
                  </a:cxn>
                  <a:cxn ang="0">
                    <a:pos x="2" y="4"/>
                  </a:cxn>
                  <a:cxn ang="0">
                    <a:pos x="0" y="2"/>
                  </a:cxn>
                  <a:cxn ang="0">
                    <a:pos x="1" y="0"/>
                  </a:cxn>
                  <a:cxn ang="0">
                    <a:pos x="3" y="2"/>
                  </a:cxn>
                </a:cxnLst>
                <a:rect l="0" t="0" r="r" b="b"/>
                <a:pathLst>
                  <a:path w="3" h="4">
                    <a:moveTo>
                      <a:pt x="3" y="2"/>
                    </a:moveTo>
                    <a:cubicBezTo>
                      <a:pt x="3" y="3"/>
                      <a:pt x="3" y="4"/>
                      <a:pt x="2" y="4"/>
                    </a:cubicBezTo>
                    <a:cubicBezTo>
                      <a:pt x="1" y="4"/>
                      <a:pt x="1" y="2"/>
                      <a:pt x="0" y="2"/>
                    </a:cubicBezTo>
                    <a:cubicBezTo>
                      <a:pt x="0" y="1"/>
                      <a:pt x="1" y="1"/>
                      <a:pt x="1" y="0"/>
                    </a:cubicBezTo>
                    <a:cubicBezTo>
                      <a:pt x="2" y="1"/>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19" name="Freeform 1295"/>
              <p:cNvSpPr>
                <a:spLocks/>
              </p:cNvSpPr>
              <p:nvPr/>
            </p:nvSpPr>
            <p:spPr bwMode="auto">
              <a:xfrm>
                <a:off x="1543" y="2925"/>
                <a:ext cx="47" cy="38"/>
              </a:xfrm>
              <a:custGeom>
                <a:avLst/>
                <a:gdLst/>
                <a:ahLst/>
                <a:cxnLst>
                  <a:cxn ang="0">
                    <a:pos x="6" y="3"/>
                  </a:cxn>
                  <a:cxn ang="0">
                    <a:pos x="2" y="5"/>
                  </a:cxn>
                  <a:cxn ang="0">
                    <a:pos x="1" y="4"/>
                  </a:cxn>
                  <a:cxn ang="0">
                    <a:pos x="2" y="1"/>
                  </a:cxn>
                  <a:cxn ang="0">
                    <a:pos x="6" y="3"/>
                  </a:cxn>
                </a:cxnLst>
                <a:rect l="0" t="0" r="r" b="b"/>
                <a:pathLst>
                  <a:path w="6" h="5">
                    <a:moveTo>
                      <a:pt x="6" y="3"/>
                    </a:moveTo>
                    <a:cubicBezTo>
                      <a:pt x="4" y="4"/>
                      <a:pt x="4" y="5"/>
                      <a:pt x="2" y="5"/>
                    </a:cubicBezTo>
                    <a:cubicBezTo>
                      <a:pt x="2" y="5"/>
                      <a:pt x="1" y="4"/>
                      <a:pt x="1" y="4"/>
                    </a:cubicBezTo>
                    <a:cubicBezTo>
                      <a:pt x="1" y="3"/>
                      <a:pt x="0" y="2"/>
                      <a:pt x="2" y="1"/>
                    </a:cubicBezTo>
                    <a:cubicBezTo>
                      <a:pt x="3" y="0"/>
                      <a:pt x="5" y="2"/>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0" name="Freeform 1296"/>
              <p:cNvSpPr>
                <a:spLocks/>
              </p:cNvSpPr>
              <p:nvPr/>
            </p:nvSpPr>
            <p:spPr bwMode="auto">
              <a:xfrm>
                <a:off x="1488" y="2925"/>
                <a:ext cx="47" cy="46"/>
              </a:xfrm>
              <a:custGeom>
                <a:avLst/>
                <a:gdLst/>
                <a:ahLst/>
                <a:cxnLst>
                  <a:cxn ang="0">
                    <a:pos x="5" y="4"/>
                  </a:cxn>
                  <a:cxn ang="0">
                    <a:pos x="5" y="6"/>
                  </a:cxn>
                  <a:cxn ang="0">
                    <a:pos x="1" y="5"/>
                  </a:cxn>
                  <a:cxn ang="0">
                    <a:pos x="1" y="1"/>
                  </a:cxn>
                  <a:cxn ang="0">
                    <a:pos x="3" y="1"/>
                  </a:cxn>
                  <a:cxn ang="0">
                    <a:pos x="5" y="4"/>
                  </a:cxn>
                </a:cxnLst>
                <a:rect l="0" t="0" r="r" b="b"/>
                <a:pathLst>
                  <a:path w="6" h="6">
                    <a:moveTo>
                      <a:pt x="5" y="4"/>
                    </a:moveTo>
                    <a:cubicBezTo>
                      <a:pt x="5" y="4"/>
                      <a:pt x="6" y="5"/>
                      <a:pt x="5" y="6"/>
                    </a:cubicBezTo>
                    <a:cubicBezTo>
                      <a:pt x="4" y="6"/>
                      <a:pt x="2" y="6"/>
                      <a:pt x="1" y="5"/>
                    </a:cubicBezTo>
                    <a:cubicBezTo>
                      <a:pt x="0" y="4"/>
                      <a:pt x="1" y="2"/>
                      <a:pt x="1" y="1"/>
                    </a:cubicBezTo>
                    <a:cubicBezTo>
                      <a:pt x="1" y="0"/>
                      <a:pt x="2" y="1"/>
                      <a:pt x="3" y="1"/>
                    </a:cubicBezTo>
                    <a:cubicBezTo>
                      <a:pt x="4" y="2"/>
                      <a:pt x="5" y="3"/>
                      <a:pt x="5" y="4"/>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1" name="Freeform 1297"/>
              <p:cNvSpPr>
                <a:spLocks/>
              </p:cNvSpPr>
              <p:nvPr/>
            </p:nvSpPr>
            <p:spPr bwMode="auto">
              <a:xfrm>
                <a:off x="3241" y="2971"/>
                <a:ext cx="39" cy="38"/>
              </a:xfrm>
              <a:custGeom>
                <a:avLst/>
                <a:gdLst/>
                <a:ahLst/>
                <a:cxnLst>
                  <a:cxn ang="0">
                    <a:pos x="5" y="1"/>
                  </a:cxn>
                  <a:cxn ang="0">
                    <a:pos x="5" y="3"/>
                  </a:cxn>
                  <a:cxn ang="0">
                    <a:pos x="2" y="4"/>
                  </a:cxn>
                  <a:cxn ang="0">
                    <a:pos x="0" y="1"/>
                  </a:cxn>
                  <a:cxn ang="0">
                    <a:pos x="2" y="0"/>
                  </a:cxn>
                  <a:cxn ang="0">
                    <a:pos x="5" y="1"/>
                  </a:cxn>
                </a:cxnLst>
                <a:rect l="0" t="0" r="r" b="b"/>
                <a:pathLst>
                  <a:path w="5" h="5">
                    <a:moveTo>
                      <a:pt x="5" y="1"/>
                    </a:moveTo>
                    <a:cubicBezTo>
                      <a:pt x="5" y="2"/>
                      <a:pt x="5" y="2"/>
                      <a:pt x="5" y="3"/>
                    </a:cubicBezTo>
                    <a:cubicBezTo>
                      <a:pt x="4" y="4"/>
                      <a:pt x="3" y="5"/>
                      <a:pt x="2" y="4"/>
                    </a:cubicBezTo>
                    <a:cubicBezTo>
                      <a:pt x="1" y="4"/>
                      <a:pt x="0" y="2"/>
                      <a:pt x="0" y="1"/>
                    </a:cubicBezTo>
                    <a:cubicBezTo>
                      <a:pt x="1" y="1"/>
                      <a:pt x="1" y="0"/>
                      <a:pt x="2" y="0"/>
                    </a:cubicBezTo>
                    <a:cubicBezTo>
                      <a:pt x="3" y="0"/>
                      <a:pt x="4" y="1"/>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2" name="Rectangle 1298"/>
              <p:cNvSpPr>
                <a:spLocks noChangeArrowheads="1"/>
              </p:cNvSpPr>
              <p:nvPr/>
            </p:nvSpPr>
            <p:spPr bwMode="auto">
              <a:xfrm>
                <a:off x="4524" y="3001"/>
                <a:ext cx="8" cy="8"/>
              </a:xfrm>
              <a:prstGeom prst="rect">
                <a:avLst/>
              </a:prstGeom>
              <a:solidFill>
                <a:srgbClr val="DDDDDC"/>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3" name="Freeform 1299"/>
              <p:cNvSpPr>
                <a:spLocks/>
              </p:cNvSpPr>
              <p:nvPr/>
            </p:nvSpPr>
            <p:spPr bwMode="auto">
              <a:xfrm>
                <a:off x="2936" y="2971"/>
                <a:ext cx="23" cy="30"/>
              </a:xfrm>
              <a:custGeom>
                <a:avLst/>
                <a:gdLst/>
                <a:ahLst/>
                <a:cxnLst>
                  <a:cxn ang="0">
                    <a:pos x="3" y="2"/>
                  </a:cxn>
                  <a:cxn ang="0">
                    <a:pos x="2" y="3"/>
                  </a:cxn>
                  <a:cxn ang="0">
                    <a:pos x="0" y="3"/>
                  </a:cxn>
                  <a:cxn ang="0">
                    <a:pos x="1" y="1"/>
                  </a:cxn>
                  <a:cxn ang="0">
                    <a:pos x="3" y="2"/>
                  </a:cxn>
                </a:cxnLst>
                <a:rect l="0" t="0" r="r" b="b"/>
                <a:pathLst>
                  <a:path w="3" h="4">
                    <a:moveTo>
                      <a:pt x="3" y="2"/>
                    </a:moveTo>
                    <a:cubicBezTo>
                      <a:pt x="3" y="3"/>
                      <a:pt x="3" y="3"/>
                      <a:pt x="2" y="3"/>
                    </a:cubicBezTo>
                    <a:cubicBezTo>
                      <a:pt x="1" y="4"/>
                      <a:pt x="0" y="4"/>
                      <a:pt x="0" y="3"/>
                    </a:cubicBezTo>
                    <a:cubicBezTo>
                      <a:pt x="0" y="2"/>
                      <a:pt x="0" y="1"/>
                      <a:pt x="1" y="1"/>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4" name="Freeform 1300"/>
              <p:cNvSpPr>
                <a:spLocks/>
              </p:cNvSpPr>
              <p:nvPr/>
            </p:nvSpPr>
            <p:spPr bwMode="auto">
              <a:xfrm>
                <a:off x="3162" y="2986"/>
                <a:ext cx="47" cy="53"/>
              </a:xfrm>
              <a:custGeom>
                <a:avLst/>
                <a:gdLst/>
                <a:ahLst/>
                <a:cxnLst>
                  <a:cxn ang="0">
                    <a:pos x="6" y="4"/>
                  </a:cxn>
                  <a:cxn ang="0">
                    <a:pos x="4" y="6"/>
                  </a:cxn>
                  <a:cxn ang="0">
                    <a:pos x="1" y="5"/>
                  </a:cxn>
                  <a:cxn ang="0">
                    <a:pos x="1" y="2"/>
                  </a:cxn>
                  <a:cxn ang="0">
                    <a:pos x="5" y="1"/>
                  </a:cxn>
                  <a:cxn ang="0">
                    <a:pos x="6" y="4"/>
                  </a:cxn>
                </a:cxnLst>
                <a:rect l="0" t="0" r="r" b="b"/>
                <a:pathLst>
                  <a:path w="6" h="7">
                    <a:moveTo>
                      <a:pt x="6" y="4"/>
                    </a:moveTo>
                    <a:cubicBezTo>
                      <a:pt x="6" y="5"/>
                      <a:pt x="5" y="6"/>
                      <a:pt x="4" y="6"/>
                    </a:cubicBezTo>
                    <a:cubicBezTo>
                      <a:pt x="3" y="7"/>
                      <a:pt x="1" y="7"/>
                      <a:pt x="1" y="5"/>
                    </a:cubicBezTo>
                    <a:cubicBezTo>
                      <a:pt x="1" y="4"/>
                      <a:pt x="0" y="3"/>
                      <a:pt x="1" y="2"/>
                    </a:cubicBezTo>
                    <a:cubicBezTo>
                      <a:pt x="2" y="2"/>
                      <a:pt x="3" y="0"/>
                      <a:pt x="5" y="1"/>
                    </a:cubicBezTo>
                    <a:lnTo>
                      <a:pt x="6" y="4"/>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5" name="Freeform 1301"/>
              <p:cNvSpPr>
                <a:spLocks/>
              </p:cNvSpPr>
              <p:nvPr/>
            </p:nvSpPr>
            <p:spPr bwMode="auto">
              <a:xfrm>
                <a:off x="2748" y="2986"/>
                <a:ext cx="78" cy="53"/>
              </a:xfrm>
              <a:custGeom>
                <a:avLst/>
                <a:gdLst/>
                <a:ahLst/>
                <a:cxnLst>
                  <a:cxn ang="0">
                    <a:pos x="9" y="2"/>
                  </a:cxn>
                  <a:cxn ang="0">
                    <a:pos x="7" y="6"/>
                  </a:cxn>
                  <a:cxn ang="0">
                    <a:pos x="1" y="5"/>
                  </a:cxn>
                  <a:cxn ang="0">
                    <a:pos x="1" y="4"/>
                  </a:cxn>
                  <a:cxn ang="0">
                    <a:pos x="0" y="2"/>
                  </a:cxn>
                  <a:cxn ang="0">
                    <a:pos x="5" y="0"/>
                  </a:cxn>
                  <a:cxn ang="0">
                    <a:pos x="9" y="2"/>
                  </a:cxn>
                </a:cxnLst>
                <a:rect l="0" t="0" r="r" b="b"/>
                <a:pathLst>
                  <a:path w="10" h="7">
                    <a:moveTo>
                      <a:pt x="9" y="2"/>
                    </a:moveTo>
                    <a:cubicBezTo>
                      <a:pt x="8" y="3"/>
                      <a:pt x="10" y="7"/>
                      <a:pt x="7" y="6"/>
                    </a:cubicBezTo>
                    <a:cubicBezTo>
                      <a:pt x="5" y="6"/>
                      <a:pt x="3" y="6"/>
                      <a:pt x="1" y="5"/>
                    </a:cubicBezTo>
                    <a:cubicBezTo>
                      <a:pt x="1" y="5"/>
                      <a:pt x="1" y="4"/>
                      <a:pt x="1" y="4"/>
                    </a:cubicBezTo>
                    <a:cubicBezTo>
                      <a:pt x="1" y="3"/>
                      <a:pt x="0" y="3"/>
                      <a:pt x="0" y="2"/>
                    </a:cubicBezTo>
                    <a:cubicBezTo>
                      <a:pt x="1" y="1"/>
                      <a:pt x="3" y="1"/>
                      <a:pt x="5" y="0"/>
                    </a:cubicBezTo>
                    <a:cubicBezTo>
                      <a:pt x="6" y="1"/>
                      <a:pt x="8" y="0"/>
                      <a:pt x="9"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6" name="Freeform 1302"/>
              <p:cNvSpPr>
                <a:spLocks/>
              </p:cNvSpPr>
              <p:nvPr/>
            </p:nvSpPr>
            <p:spPr bwMode="auto">
              <a:xfrm>
                <a:off x="4234" y="3016"/>
                <a:ext cx="24" cy="23"/>
              </a:xfrm>
              <a:custGeom>
                <a:avLst/>
                <a:gdLst/>
                <a:ahLst/>
                <a:cxnLst>
                  <a:cxn ang="0">
                    <a:pos x="3" y="1"/>
                  </a:cxn>
                  <a:cxn ang="0">
                    <a:pos x="2" y="3"/>
                  </a:cxn>
                  <a:cxn ang="0">
                    <a:pos x="0" y="2"/>
                  </a:cxn>
                  <a:cxn ang="0">
                    <a:pos x="1" y="0"/>
                  </a:cxn>
                  <a:cxn ang="0">
                    <a:pos x="3" y="1"/>
                  </a:cxn>
                </a:cxnLst>
                <a:rect l="0" t="0" r="r" b="b"/>
                <a:pathLst>
                  <a:path w="3" h="3">
                    <a:moveTo>
                      <a:pt x="3" y="1"/>
                    </a:moveTo>
                    <a:cubicBezTo>
                      <a:pt x="3" y="2"/>
                      <a:pt x="3" y="3"/>
                      <a:pt x="2" y="3"/>
                    </a:cubicBezTo>
                    <a:cubicBezTo>
                      <a:pt x="1" y="3"/>
                      <a:pt x="0" y="2"/>
                      <a:pt x="0" y="2"/>
                    </a:cubicBezTo>
                    <a:cubicBezTo>
                      <a:pt x="0" y="1"/>
                      <a:pt x="0" y="0"/>
                      <a:pt x="1"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7" name="Freeform 1303"/>
              <p:cNvSpPr>
                <a:spLocks/>
              </p:cNvSpPr>
              <p:nvPr/>
            </p:nvSpPr>
            <p:spPr bwMode="auto">
              <a:xfrm>
                <a:off x="2975" y="3001"/>
                <a:ext cx="31" cy="23"/>
              </a:xfrm>
              <a:custGeom>
                <a:avLst/>
                <a:gdLst/>
                <a:ahLst/>
                <a:cxnLst>
                  <a:cxn ang="0">
                    <a:pos x="4" y="2"/>
                  </a:cxn>
                  <a:cxn ang="0">
                    <a:pos x="2" y="3"/>
                  </a:cxn>
                  <a:cxn ang="0">
                    <a:pos x="1" y="2"/>
                  </a:cxn>
                  <a:cxn ang="0">
                    <a:pos x="2" y="0"/>
                  </a:cxn>
                  <a:cxn ang="0">
                    <a:pos x="4" y="2"/>
                  </a:cxn>
                </a:cxnLst>
                <a:rect l="0" t="0" r="r" b="b"/>
                <a:pathLst>
                  <a:path w="4" h="3">
                    <a:moveTo>
                      <a:pt x="4" y="2"/>
                    </a:moveTo>
                    <a:cubicBezTo>
                      <a:pt x="4" y="2"/>
                      <a:pt x="3" y="3"/>
                      <a:pt x="2" y="3"/>
                    </a:cubicBezTo>
                    <a:cubicBezTo>
                      <a:pt x="2" y="3"/>
                      <a:pt x="1" y="3"/>
                      <a:pt x="1" y="2"/>
                    </a:cubicBezTo>
                    <a:cubicBezTo>
                      <a:pt x="2" y="1"/>
                      <a:pt x="0" y="0"/>
                      <a:pt x="2" y="0"/>
                    </a:cubicBezTo>
                    <a:lnTo>
                      <a:pt x="4" y="2"/>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8" name="Freeform 1304"/>
              <p:cNvSpPr>
                <a:spLocks/>
              </p:cNvSpPr>
              <p:nvPr/>
            </p:nvSpPr>
            <p:spPr bwMode="auto">
              <a:xfrm>
                <a:off x="3076" y="3001"/>
                <a:ext cx="55" cy="53"/>
              </a:xfrm>
              <a:custGeom>
                <a:avLst/>
                <a:gdLst/>
                <a:ahLst/>
                <a:cxnLst>
                  <a:cxn ang="0">
                    <a:pos x="7" y="4"/>
                  </a:cxn>
                  <a:cxn ang="0">
                    <a:pos x="3" y="7"/>
                  </a:cxn>
                  <a:cxn ang="0">
                    <a:pos x="0" y="4"/>
                  </a:cxn>
                  <a:cxn ang="0">
                    <a:pos x="2" y="2"/>
                  </a:cxn>
                  <a:cxn ang="0">
                    <a:pos x="6" y="2"/>
                  </a:cxn>
                  <a:cxn ang="0">
                    <a:pos x="7" y="4"/>
                  </a:cxn>
                </a:cxnLst>
                <a:rect l="0" t="0" r="r" b="b"/>
                <a:pathLst>
                  <a:path w="7" h="7">
                    <a:moveTo>
                      <a:pt x="7" y="4"/>
                    </a:moveTo>
                    <a:cubicBezTo>
                      <a:pt x="6" y="6"/>
                      <a:pt x="4" y="7"/>
                      <a:pt x="3" y="7"/>
                    </a:cubicBezTo>
                    <a:cubicBezTo>
                      <a:pt x="2" y="6"/>
                      <a:pt x="0" y="5"/>
                      <a:pt x="0" y="4"/>
                    </a:cubicBezTo>
                    <a:cubicBezTo>
                      <a:pt x="0" y="3"/>
                      <a:pt x="1" y="2"/>
                      <a:pt x="2" y="2"/>
                    </a:cubicBezTo>
                    <a:cubicBezTo>
                      <a:pt x="4" y="0"/>
                      <a:pt x="5" y="3"/>
                      <a:pt x="6" y="2"/>
                    </a:cubicBezTo>
                    <a:cubicBezTo>
                      <a:pt x="7" y="3"/>
                      <a:pt x="7" y="3"/>
                      <a:pt x="7" y="4"/>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29" name="Freeform 1305"/>
              <p:cNvSpPr>
                <a:spLocks/>
              </p:cNvSpPr>
              <p:nvPr/>
            </p:nvSpPr>
            <p:spPr bwMode="auto">
              <a:xfrm>
                <a:off x="2881" y="3001"/>
                <a:ext cx="15" cy="15"/>
              </a:xfrm>
              <a:custGeom>
                <a:avLst/>
                <a:gdLst/>
                <a:ahLst/>
                <a:cxnLst>
                  <a:cxn ang="0">
                    <a:pos x="2" y="1"/>
                  </a:cxn>
                  <a:cxn ang="0">
                    <a:pos x="1" y="2"/>
                  </a:cxn>
                  <a:cxn ang="0">
                    <a:pos x="0" y="1"/>
                  </a:cxn>
                  <a:cxn ang="0">
                    <a:pos x="2" y="1"/>
                  </a:cxn>
                </a:cxnLst>
                <a:rect l="0" t="0" r="r" b="b"/>
                <a:pathLst>
                  <a:path w="2" h="2">
                    <a:moveTo>
                      <a:pt x="2" y="1"/>
                    </a:moveTo>
                    <a:cubicBezTo>
                      <a:pt x="2" y="1"/>
                      <a:pt x="2" y="1"/>
                      <a:pt x="1" y="2"/>
                    </a:cubicBezTo>
                    <a:lnTo>
                      <a:pt x="0" y="1"/>
                    </a:lnTo>
                    <a:cubicBezTo>
                      <a:pt x="0"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0" name="Freeform 1306"/>
              <p:cNvSpPr>
                <a:spLocks/>
              </p:cNvSpPr>
              <p:nvPr/>
            </p:nvSpPr>
            <p:spPr bwMode="auto">
              <a:xfrm>
                <a:off x="2677" y="2993"/>
                <a:ext cx="55" cy="46"/>
              </a:xfrm>
              <a:custGeom>
                <a:avLst/>
                <a:gdLst/>
                <a:ahLst/>
                <a:cxnLst>
                  <a:cxn ang="0">
                    <a:pos x="7" y="3"/>
                  </a:cxn>
                  <a:cxn ang="0">
                    <a:pos x="6" y="5"/>
                  </a:cxn>
                  <a:cxn ang="0">
                    <a:pos x="1" y="5"/>
                  </a:cxn>
                  <a:cxn ang="0">
                    <a:pos x="0" y="3"/>
                  </a:cxn>
                  <a:cxn ang="0">
                    <a:pos x="5" y="1"/>
                  </a:cxn>
                  <a:cxn ang="0">
                    <a:pos x="7" y="3"/>
                  </a:cxn>
                </a:cxnLst>
                <a:rect l="0" t="0" r="r" b="b"/>
                <a:pathLst>
                  <a:path w="7" h="6">
                    <a:moveTo>
                      <a:pt x="7" y="3"/>
                    </a:moveTo>
                    <a:cubicBezTo>
                      <a:pt x="7" y="4"/>
                      <a:pt x="6" y="4"/>
                      <a:pt x="6" y="5"/>
                    </a:cubicBezTo>
                    <a:cubicBezTo>
                      <a:pt x="5" y="6"/>
                      <a:pt x="3" y="5"/>
                      <a:pt x="1" y="5"/>
                    </a:cubicBezTo>
                    <a:cubicBezTo>
                      <a:pt x="1" y="4"/>
                      <a:pt x="0" y="4"/>
                      <a:pt x="0" y="3"/>
                    </a:cubicBezTo>
                    <a:cubicBezTo>
                      <a:pt x="2" y="3"/>
                      <a:pt x="3" y="0"/>
                      <a:pt x="5" y="1"/>
                    </a:cubicBezTo>
                    <a:lnTo>
                      <a:pt x="7" y="3"/>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1" name="Freeform 1307"/>
              <p:cNvSpPr>
                <a:spLocks/>
              </p:cNvSpPr>
              <p:nvPr/>
            </p:nvSpPr>
            <p:spPr bwMode="auto">
              <a:xfrm>
                <a:off x="2857" y="3009"/>
                <a:ext cx="16" cy="7"/>
              </a:xfrm>
              <a:custGeom>
                <a:avLst/>
                <a:gdLst/>
                <a:ahLst/>
                <a:cxnLst>
                  <a:cxn ang="0">
                    <a:pos x="2" y="1"/>
                  </a:cxn>
                  <a:cxn ang="0">
                    <a:pos x="1" y="1"/>
                  </a:cxn>
                  <a:cxn ang="0">
                    <a:pos x="0" y="1"/>
                  </a:cxn>
                  <a:cxn ang="0">
                    <a:pos x="2" y="1"/>
                  </a:cxn>
                </a:cxnLst>
                <a:rect l="0" t="0" r="r" b="b"/>
                <a:pathLst>
                  <a:path w="2" h="1">
                    <a:moveTo>
                      <a:pt x="2" y="1"/>
                    </a:moveTo>
                    <a:cubicBezTo>
                      <a:pt x="2" y="1"/>
                      <a:pt x="2" y="1"/>
                      <a:pt x="1" y="1"/>
                    </a:cubicBezTo>
                    <a:cubicBezTo>
                      <a:pt x="1" y="1"/>
                      <a:pt x="0" y="1"/>
                      <a:pt x="0" y="1"/>
                    </a:cubicBezTo>
                    <a:cubicBezTo>
                      <a:pt x="0" y="0"/>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2" name="Freeform 1308"/>
              <p:cNvSpPr>
                <a:spLocks/>
              </p:cNvSpPr>
              <p:nvPr/>
            </p:nvSpPr>
            <p:spPr bwMode="auto">
              <a:xfrm>
                <a:off x="2943" y="3009"/>
                <a:ext cx="32" cy="37"/>
              </a:xfrm>
              <a:custGeom>
                <a:avLst/>
                <a:gdLst/>
                <a:ahLst/>
                <a:cxnLst>
                  <a:cxn ang="0">
                    <a:pos x="3" y="1"/>
                  </a:cxn>
                  <a:cxn ang="0">
                    <a:pos x="1" y="5"/>
                  </a:cxn>
                  <a:cxn ang="0">
                    <a:pos x="0" y="2"/>
                  </a:cxn>
                  <a:cxn ang="0">
                    <a:pos x="3" y="1"/>
                  </a:cxn>
                </a:cxnLst>
                <a:rect l="0" t="0" r="r" b="b"/>
                <a:pathLst>
                  <a:path w="4" h="5">
                    <a:moveTo>
                      <a:pt x="3" y="1"/>
                    </a:moveTo>
                    <a:cubicBezTo>
                      <a:pt x="3" y="2"/>
                      <a:pt x="4" y="5"/>
                      <a:pt x="1" y="5"/>
                    </a:cubicBezTo>
                    <a:cubicBezTo>
                      <a:pt x="0" y="4"/>
                      <a:pt x="0" y="3"/>
                      <a:pt x="0" y="2"/>
                    </a:cubicBezTo>
                    <a:cubicBezTo>
                      <a:pt x="1" y="1"/>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3" name="Freeform 1309"/>
              <p:cNvSpPr>
                <a:spLocks/>
              </p:cNvSpPr>
              <p:nvPr/>
            </p:nvSpPr>
            <p:spPr bwMode="auto">
              <a:xfrm>
                <a:off x="2834" y="3016"/>
                <a:ext cx="15" cy="8"/>
              </a:xfrm>
              <a:custGeom>
                <a:avLst/>
                <a:gdLst/>
                <a:ahLst/>
                <a:cxnLst>
                  <a:cxn ang="0">
                    <a:pos x="2" y="0"/>
                  </a:cxn>
                  <a:cxn ang="0">
                    <a:pos x="2" y="1"/>
                  </a:cxn>
                  <a:cxn ang="0">
                    <a:pos x="1" y="0"/>
                  </a:cxn>
                  <a:cxn ang="0">
                    <a:pos x="2" y="0"/>
                  </a:cxn>
                </a:cxnLst>
                <a:rect l="0" t="0" r="r" b="b"/>
                <a:pathLst>
                  <a:path w="2" h="1">
                    <a:moveTo>
                      <a:pt x="2" y="0"/>
                    </a:moveTo>
                    <a:cubicBezTo>
                      <a:pt x="2" y="1"/>
                      <a:pt x="2" y="1"/>
                      <a:pt x="2" y="1"/>
                    </a:cubicBezTo>
                    <a:cubicBezTo>
                      <a:pt x="1" y="1"/>
                      <a:pt x="0" y="1"/>
                      <a:pt x="1" y="0"/>
                    </a:cubicBezTo>
                    <a:cubicBezTo>
                      <a:pt x="1" y="0"/>
                      <a:pt x="2"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4" name="Freeform 1310"/>
              <p:cNvSpPr>
                <a:spLocks/>
              </p:cNvSpPr>
              <p:nvPr/>
            </p:nvSpPr>
            <p:spPr bwMode="auto">
              <a:xfrm>
                <a:off x="3264" y="3024"/>
                <a:ext cx="39" cy="38"/>
              </a:xfrm>
              <a:custGeom>
                <a:avLst/>
                <a:gdLst/>
                <a:ahLst/>
                <a:cxnLst>
                  <a:cxn ang="0">
                    <a:pos x="5" y="2"/>
                  </a:cxn>
                  <a:cxn ang="0">
                    <a:pos x="3" y="5"/>
                  </a:cxn>
                  <a:cxn ang="0">
                    <a:pos x="0" y="3"/>
                  </a:cxn>
                  <a:cxn ang="0">
                    <a:pos x="2" y="0"/>
                  </a:cxn>
                  <a:cxn ang="0">
                    <a:pos x="5" y="2"/>
                  </a:cxn>
                </a:cxnLst>
                <a:rect l="0" t="0" r="r" b="b"/>
                <a:pathLst>
                  <a:path w="5" h="5">
                    <a:moveTo>
                      <a:pt x="5" y="2"/>
                    </a:moveTo>
                    <a:cubicBezTo>
                      <a:pt x="5" y="3"/>
                      <a:pt x="4" y="4"/>
                      <a:pt x="3" y="5"/>
                    </a:cubicBezTo>
                    <a:cubicBezTo>
                      <a:pt x="2" y="5"/>
                      <a:pt x="1" y="4"/>
                      <a:pt x="0" y="3"/>
                    </a:cubicBezTo>
                    <a:cubicBezTo>
                      <a:pt x="0" y="2"/>
                      <a:pt x="1" y="1"/>
                      <a:pt x="2" y="0"/>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5" name="Freeform 1311"/>
              <p:cNvSpPr>
                <a:spLocks/>
              </p:cNvSpPr>
              <p:nvPr/>
            </p:nvSpPr>
            <p:spPr bwMode="auto">
              <a:xfrm>
                <a:off x="2435" y="3031"/>
                <a:ext cx="8" cy="1"/>
              </a:xfrm>
              <a:custGeom>
                <a:avLst/>
                <a:gdLst/>
                <a:ahLst/>
                <a:cxnLst>
                  <a:cxn ang="0">
                    <a:pos x="1" y="0"/>
                  </a:cxn>
                  <a:cxn ang="0">
                    <a:pos x="0" y="0"/>
                  </a:cxn>
                  <a:cxn ang="0">
                    <a:pos x="0" y="0"/>
                  </a:cxn>
                  <a:cxn ang="0">
                    <a:pos x="1" y="0"/>
                  </a:cxn>
                </a:cxnLst>
                <a:rect l="0" t="0" r="r" b="b"/>
                <a:pathLst>
                  <a:path w="1">
                    <a:moveTo>
                      <a:pt x="1" y="0"/>
                    </a:moveTo>
                    <a:cubicBezTo>
                      <a:pt x="1" y="0"/>
                      <a:pt x="1" y="0"/>
                      <a:pt x="0" y="0"/>
                    </a:cubicBezTo>
                    <a:lnTo>
                      <a:pt x="0" y="0"/>
                    </a:lnTo>
                    <a:cubicBezTo>
                      <a:pt x="1" y="0"/>
                      <a:pt x="1" y="0"/>
                      <a:pt x="1"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6" name="Freeform 1312"/>
              <p:cNvSpPr>
                <a:spLocks/>
              </p:cNvSpPr>
              <p:nvPr/>
            </p:nvSpPr>
            <p:spPr bwMode="auto">
              <a:xfrm>
                <a:off x="2982" y="3039"/>
                <a:ext cx="16" cy="23"/>
              </a:xfrm>
              <a:custGeom>
                <a:avLst/>
                <a:gdLst/>
                <a:ahLst/>
                <a:cxnLst>
                  <a:cxn ang="0">
                    <a:pos x="2" y="1"/>
                  </a:cxn>
                  <a:cxn ang="0">
                    <a:pos x="2" y="3"/>
                  </a:cxn>
                  <a:cxn ang="0">
                    <a:pos x="0" y="1"/>
                  </a:cxn>
                  <a:cxn ang="0">
                    <a:pos x="1" y="0"/>
                  </a:cxn>
                  <a:cxn ang="0">
                    <a:pos x="2" y="1"/>
                  </a:cxn>
                </a:cxnLst>
                <a:rect l="0" t="0" r="r" b="b"/>
                <a:pathLst>
                  <a:path w="2" h="3">
                    <a:moveTo>
                      <a:pt x="2" y="1"/>
                    </a:moveTo>
                    <a:cubicBezTo>
                      <a:pt x="2" y="2"/>
                      <a:pt x="2" y="2"/>
                      <a:pt x="2" y="3"/>
                    </a:cubicBezTo>
                    <a:cubicBezTo>
                      <a:pt x="1" y="3"/>
                      <a:pt x="1" y="2"/>
                      <a:pt x="0" y="1"/>
                    </a:cubicBezTo>
                    <a:cubicBezTo>
                      <a:pt x="0" y="1"/>
                      <a:pt x="0" y="0"/>
                      <a:pt x="1" y="0"/>
                    </a:cubicBezTo>
                    <a:cubicBezTo>
                      <a:pt x="1" y="1"/>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7" name="Freeform 1313"/>
              <p:cNvSpPr>
                <a:spLocks/>
              </p:cNvSpPr>
              <p:nvPr/>
            </p:nvSpPr>
            <p:spPr bwMode="auto">
              <a:xfrm>
                <a:off x="2685" y="3039"/>
                <a:ext cx="24" cy="15"/>
              </a:xfrm>
              <a:custGeom>
                <a:avLst/>
                <a:gdLst/>
                <a:ahLst/>
                <a:cxnLst>
                  <a:cxn ang="0">
                    <a:pos x="3" y="0"/>
                  </a:cxn>
                  <a:cxn ang="0">
                    <a:pos x="1" y="2"/>
                  </a:cxn>
                  <a:cxn ang="0">
                    <a:pos x="0" y="1"/>
                  </a:cxn>
                  <a:cxn ang="0">
                    <a:pos x="2" y="0"/>
                  </a:cxn>
                  <a:cxn ang="0">
                    <a:pos x="3" y="0"/>
                  </a:cxn>
                </a:cxnLst>
                <a:rect l="0" t="0" r="r" b="b"/>
                <a:pathLst>
                  <a:path w="3" h="2">
                    <a:moveTo>
                      <a:pt x="3" y="0"/>
                    </a:moveTo>
                    <a:cubicBezTo>
                      <a:pt x="3" y="1"/>
                      <a:pt x="2" y="2"/>
                      <a:pt x="1" y="2"/>
                    </a:cubicBezTo>
                    <a:cubicBezTo>
                      <a:pt x="1" y="2"/>
                      <a:pt x="1" y="2"/>
                      <a:pt x="0" y="1"/>
                    </a:cubicBezTo>
                    <a:cubicBezTo>
                      <a:pt x="0" y="0"/>
                      <a:pt x="1" y="0"/>
                      <a:pt x="2" y="0"/>
                    </a:cubicBezTo>
                    <a:cubicBezTo>
                      <a:pt x="2" y="0"/>
                      <a:pt x="3" y="0"/>
                      <a:pt x="3"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8" name="Freeform 1314"/>
              <p:cNvSpPr>
                <a:spLocks/>
              </p:cNvSpPr>
              <p:nvPr/>
            </p:nvSpPr>
            <p:spPr bwMode="auto">
              <a:xfrm>
                <a:off x="2873" y="3039"/>
                <a:ext cx="39" cy="23"/>
              </a:xfrm>
              <a:custGeom>
                <a:avLst/>
                <a:gdLst/>
                <a:ahLst/>
                <a:cxnLst>
                  <a:cxn ang="0">
                    <a:pos x="5" y="1"/>
                  </a:cxn>
                  <a:cxn ang="0">
                    <a:pos x="4" y="2"/>
                  </a:cxn>
                  <a:cxn ang="0">
                    <a:pos x="2" y="2"/>
                  </a:cxn>
                  <a:cxn ang="0">
                    <a:pos x="5" y="1"/>
                  </a:cxn>
                </a:cxnLst>
                <a:rect l="0" t="0" r="r" b="b"/>
                <a:pathLst>
                  <a:path w="5" h="3">
                    <a:moveTo>
                      <a:pt x="5" y="1"/>
                    </a:moveTo>
                    <a:cubicBezTo>
                      <a:pt x="5" y="1"/>
                      <a:pt x="4" y="2"/>
                      <a:pt x="4" y="2"/>
                    </a:cubicBezTo>
                    <a:cubicBezTo>
                      <a:pt x="3" y="1"/>
                      <a:pt x="3" y="3"/>
                      <a:pt x="2" y="2"/>
                    </a:cubicBezTo>
                    <a:cubicBezTo>
                      <a:pt x="0" y="0"/>
                      <a:pt x="4" y="1"/>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39" name="Freeform 1315"/>
              <p:cNvSpPr>
                <a:spLocks/>
              </p:cNvSpPr>
              <p:nvPr/>
            </p:nvSpPr>
            <p:spPr bwMode="auto">
              <a:xfrm>
                <a:off x="1519" y="3009"/>
                <a:ext cx="32" cy="37"/>
              </a:xfrm>
              <a:custGeom>
                <a:avLst/>
                <a:gdLst/>
                <a:ahLst/>
                <a:cxnLst>
                  <a:cxn ang="0">
                    <a:pos x="4" y="4"/>
                  </a:cxn>
                  <a:cxn ang="0">
                    <a:pos x="3" y="5"/>
                  </a:cxn>
                  <a:cxn ang="0">
                    <a:pos x="0" y="5"/>
                  </a:cxn>
                  <a:cxn ang="0">
                    <a:pos x="1" y="1"/>
                  </a:cxn>
                  <a:cxn ang="0">
                    <a:pos x="4" y="4"/>
                  </a:cxn>
                </a:cxnLst>
                <a:rect l="0" t="0" r="r" b="b"/>
                <a:pathLst>
                  <a:path w="4" h="5">
                    <a:moveTo>
                      <a:pt x="4" y="4"/>
                    </a:moveTo>
                    <a:cubicBezTo>
                      <a:pt x="4" y="4"/>
                      <a:pt x="4" y="5"/>
                      <a:pt x="3" y="5"/>
                    </a:cubicBezTo>
                    <a:lnTo>
                      <a:pt x="0" y="5"/>
                    </a:lnTo>
                    <a:cubicBezTo>
                      <a:pt x="0" y="4"/>
                      <a:pt x="0" y="2"/>
                      <a:pt x="1" y="1"/>
                    </a:cubicBezTo>
                    <a:cubicBezTo>
                      <a:pt x="3" y="0"/>
                      <a:pt x="3" y="3"/>
                      <a:pt x="4" y="4"/>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0" name="Freeform 1316"/>
              <p:cNvSpPr>
                <a:spLocks/>
              </p:cNvSpPr>
              <p:nvPr/>
            </p:nvSpPr>
            <p:spPr bwMode="auto">
              <a:xfrm>
                <a:off x="2732" y="3039"/>
                <a:ext cx="55" cy="45"/>
              </a:xfrm>
              <a:custGeom>
                <a:avLst/>
                <a:gdLst/>
                <a:ahLst/>
                <a:cxnLst>
                  <a:cxn ang="0">
                    <a:pos x="7" y="2"/>
                  </a:cxn>
                  <a:cxn ang="0">
                    <a:pos x="5" y="5"/>
                  </a:cxn>
                  <a:cxn ang="0">
                    <a:pos x="0" y="4"/>
                  </a:cxn>
                  <a:cxn ang="0">
                    <a:pos x="2" y="0"/>
                  </a:cxn>
                  <a:cxn ang="0">
                    <a:pos x="6" y="0"/>
                  </a:cxn>
                  <a:cxn ang="0">
                    <a:pos x="7" y="2"/>
                  </a:cxn>
                </a:cxnLst>
                <a:rect l="0" t="0" r="r" b="b"/>
                <a:pathLst>
                  <a:path w="7" h="6">
                    <a:moveTo>
                      <a:pt x="7" y="2"/>
                    </a:moveTo>
                    <a:cubicBezTo>
                      <a:pt x="7" y="3"/>
                      <a:pt x="7" y="4"/>
                      <a:pt x="5" y="5"/>
                    </a:cubicBezTo>
                    <a:cubicBezTo>
                      <a:pt x="4" y="5"/>
                      <a:pt x="1" y="6"/>
                      <a:pt x="0" y="4"/>
                    </a:cubicBezTo>
                    <a:cubicBezTo>
                      <a:pt x="1" y="3"/>
                      <a:pt x="0" y="1"/>
                      <a:pt x="2" y="0"/>
                    </a:cubicBezTo>
                    <a:cubicBezTo>
                      <a:pt x="3" y="0"/>
                      <a:pt x="4" y="0"/>
                      <a:pt x="6" y="0"/>
                    </a:cubicBezTo>
                    <a:cubicBezTo>
                      <a:pt x="6" y="1"/>
                      <a:pt x="6" y="1"/>
                      <a:pt x="7"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1" name="Freeform 1317"/>
              <p:cNvSpPr>
                <a:spLocks/>
              </p:cNvSpPr>
              <p:nvPr/>
            </p:nvSpPr>
            <p:spPr bwMode="auto">
              <a:xfrm>
                <a:off x="2568" y="3031"/>
                <a:ext cx="31" cy="31"/>
              </a:xfrm>
              <a:custGeom>
                <a:avLst/>
                <a:gdLst/>
                <a:ahLst/>
                <a:cxnLst>
                  <a:cxn ang="0">
                    <a:pos x="3" y="3"/>
                  </a:cxn>
                  <a:cxn ang="0">
                    <a:pos x="1" y="4"/>
                  </a:cxn>
                  <a:cxn ang="0">
                    <a:pos x="0" y="2"/>
                  </a:cxn>
                  <a:cxn ang="0">
                    <a:pos x="3" y="3"/>
                  </a:cxn>
                </a:cxnLst>
                <a:rect l="0" t="0" r="r" b="b"/>
                <a:pathLst>
                  <a:path w="4" h="4">
                    <a:moveTo>
                      <a:pt x="3" y="3"/>
                    </a:moveTo>
                    <a:cubicBezTo>
                      <a:pt x="2" y="4"/>
                      <a:pt x="2" y="4"/>
                      <a:pt x="1" y="4"/>
                    </a:cubicBezTo>
                    <a:cubicBezTo>
                      <a:pt x="0" y="3"/>
                      <a:pt x="0" y="3"/>
                      <a:pt x="0" y="2"/>
                    </a:cubicBezTo>
                    <a:cubicBezTo>
                      <a:pt x="1" y="1"/>
                      <a:pt x="4" y="0"/>
                      <a:pt x="3"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2" name="Freeform 1318"/>
              <p:cNvSpPr>
                <a:spLocks/>
              </p:cNvSpPr>
              <p:nvPr/>
            </p:nvSpPr>
            <p:spPr bwMode="auto">
              <a:xfrm>
                <a:off x="2435" y="3039"/>
                <a:ext cx="15" cy="7"/>
              </a:xfrm>
              <a:custGeom>
                <a:avLst/>
                <a:gdLst/>
                <a:ahLst/>
                <a:cxnLst>
                  <a:cxn ang="0">
                    <a:pos x="2" y="0"/>
                  </a:cxn>
                  <a:cxn ang="0">
                    <a:pos x="1" y="1"/>
                  </a:cxn>
                  <a:cxn ang="0">
                    <a:pos x="0" y="1"/>
                  </a:cxn>
                  <a:cxn ang="0">
                    <a:pos x="0" y="0"/>
                  </a:cxn>
                  <a:cxn ang="0">
                    <a:pos x="2" y="0"/>
                  </a:cxn>
                </a:cxnLst>
                <a:rect l="0" t="0" r="r" b="b"/>
                <a:pathLst>
                  <a:path w="2" h="1">
                    <a:moveTo>
                      <a:pt x="2" y="0"/>
                    </a:moveTo>
                    <a:cubicBezTo>
                      <a:pt x="1" y="1"/>
                      <a:pt x="1" y="1"/>
                      <a:pt x="1" y="1"/>
                    </a:cubicBezTo>
                    <a:lnTo>
                      <a:pt x="0" y="1"/>
                    </a:lnTo>
                    <a:lnTo>
                      <a:pt x="0" y="0"/>
                    </a:lnTo>
                    <a:cubicBezTo>
                      <a:pt x="1"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3" name="Freeform 1319"/>
              <p:cNvSpPr>
                <a:spLocks/>
              </p:cNvSpPr>
              <p:nvPr/>
            </p:nvSpPr>
            <p:spPr bwMode="auto">
              <a:xfrm>
                <a:off x="1394" y="3016"/>
                <a:ext cx="24" cy="23"/>
              </a:xfrm>
              <a:custGeom>
                <a:avLst/>
                <a:gdLst/>
                <a:ahLst/>
                <a:cxnLst>
                  <a:cxn ang="0">
                    <a:pos x="3" y="1"/>
                  </a:cxn>
                  <a:cxn ang="0">
                    <a:pos x="2" y="3"/>
                  </a:cxn>
                  <a:cxn ang="0">
                    <a:pos x="1" y="2"/>
                  </a:cxn>
                  <a:cxn ang="0">
                    <a:pos x="2" y="0"/>
                  </a:cxn>
                  <a:cxn ang="0">
                    <a:pos x="3" y="1"/>
                  </a:cxn>
                </a:cxnLst>
                <a:rect l="0" t="0" r="r" b="b"/>
                <a:pathLst>
                  <a:path w="3" h="3">
                    <a:moveTo>
                      <a:pt x="3" y="1"/>
                    </a:moveTo>
                    <a:cubicBezTo>
                      <a:pt x="3" y="2"/>
                      <a:pt x="2" y="2"/>
                      <a:pt x="2" y="3"/>
                    </a:cubicBezTo>
                    <a:lnTo>
                      <a:pt x="1" y="2"/>
                    </a:lnTo>
                    <a:cubicBezTo>
                      <a:pt x="0" y="1"/>
                      <a:pt x="1" y="1"/>
                      <a:pt x="2"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4" name="Freeform 1320"/>
              <p:cNvSpPr>
                <a:spLocks/>
              </p:cNvSpPr>
              <p:nvPr/>
            </p:nvSpPr>
            <p:spPr bwMode="auto">
              <a:xfrm>
                <a:off x="2803" y="3046"/>
                <a:ext cx="46" cy="38"/>
              </a:xfrm>
              <a:custGeom>
                <a:avLst/>
                <a:gdLst/>
                <a:ahLst/>
                <a:cxnLst>
                  <a:cxn ang="0">
                    <a:pos x="6" y="2"/>
                  </a:cxn>
                  <a:cxn ang="0">
                    <a:pos x="6" y="3"/>
                  </a:cxn>
                  <a:cxn ang="0">
                    <a:pos x="3" y="5"/>
                  </a:cxn>
                  <a:cxn ang="0">
                    <a:pos x="0" y="4"/>
                  </a:cxn>
                  <a:cxn ang="0">
                    <a:pos x="4" y="0"/>
                  </a:cxn>
                  <a:cxn ang="0">
                    <a:pos x="6" y="2"/>
                  </a:cxn>
                </a:cxnLst>
                <a:rect l="0" t="0" r="r" b="b"/>
                <a:pathLst>
                  <a:path w="6" h="5">
                    <a:moveTo>
                      <a:pt x="6" y="2"/>
                    </a:moveTo>
                    <a:cubicBezTo>
                      <a:pt x="6" y="2"/>
                      <a:pt x="6" y="3"/>
                      <a:pt x="6" y="3"/>
                    </a:cubicBezTo>
                    <a:cubicBezTo>
                      <a:pt x="5" y="4"/>
                      <a:pt x="4" y="5"/>
                      <a:pt x="3" y="5"/>
                    </a:cubicBezTo>
                    <a:cubicBezTo>
                      <a:pt x="2" y="5"/>
                      <a:pt x="1" y="4"/>
                      <a:pt x="0" y="4"/>
                    </a:cubicBezTo>
                    <a:cubicBezTo>
                      <a:pt x="0" y="1"/>
                      <a:pt x="2" y="1"/>
                      <a:pt x="4" y="0"/>
                    </a:cubicBezTo>
                    <a:cubicBezTo>
                      <a:pt x="5" y="0"/>
                      <a:pt x="5"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5" name="Freeform 1321"/>
              <p:cNvSpPr>
                <a:spLocks/>
              </p:cNvSpPr>
              <p:nvPr/>
            </p:nvSpPr>
            <p:spPr bwMode="auto">
              <a:xfrm>
                <a:off x="4297" y="3077"/>
                <a:ext cx="39" cy="30"/>
              </a:xfrm>
              <a:custGeom>
                <a:avLst/>
                <a:gdLst/>
                <a:ahLst/>
                <a:cxnLst>
                  <a:cxn ang="0">
                    <a:pos x="4" y="2"/>
                  </a:cxn>
                  <a:cxn ang="0">
                    <a:pos x="3" y="4"/>
                  </a:cxn>
                  <a:cxn ang="0">
                    <a:pos x="1" y="3"/>
                  </a:cxn>
                  <a:cxn ang="0">
                    <a:pos x="2" y="1"/>
                  </a:cxn>
                  <a:cxn ang="0">
                    <a:pos x="4" y="2"/>
                  </a:cxn>
                </a:cxnLst>
                <a:rect l="0" t="0" r="r" b="b"/>
                <a:pathLst>
                  <a:path w="5" h="4">
                    <a:moveTo>
                      <a:pt x="4" y="2"/>
                    </a:moveTo>
                    <a:cubicBezTo>
                      <a:pt x="5" y="3"/>
                      <a:pt x="3" y="4"/>
                      <a:pt x="3" y="4"/>
                    </a:cubicBezTo>
                    <a:cubicBezTo>
                      <a:pt x="2" y="4"/>
                      <a:pt x="1" y="4"/>
                      <a:pt x="1" y="3"/>
                    </a:cubicBezTo>
                    <a:cubicBezTo>
                      <a:pt x="0" y="2"/>
                      <a:pt x="1" y="1"/>
                      <a:pt x="2" y="1"/>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6" name="Freeform 1322"/>
              <p:cNvSpPr>
                <a:spLocks/>
              </p:cNvSpPr>
              <p:nvPr/>
            </p:nvSpPr>
            <p:spPr bwMode="auto">
              <a:xfrm>
                <a:off x="2630" y="3046"/>
                <a:ext cx="40" cy="31"/>
              </a:xfrm>
              <a:custGeom>
                <a:avLst/>
                <a:gdLst/>
                <a:ahLst/>
                <a:cxnLst>
                  <a:cxn ang="0">
                    <a:pos x="4" y="1"/>
                  </a:cxn>
                  <a:cxn ang="0">
                    <a:pos x="5" y="3"/>
                  </a:cxn>
                  <a:cxn ang="0">
                    <a:pos x="3" y="4"/>
                  </a:cxn>
                  <a:cxn ang="0">
                    <a:pos x="2" y="0"/>
                  </a:cxn>
                  <a:cxn ang="0">
                    <a:pos x="4" y="1"/>
                  </a:cxn>
                </a:cxnLst>
                <a:rect l="0" t="0" r="r" b="b"/>
                <a:pathLst>
                  <a:path w="5" h="4">
                    <a:moveTo>
                      <a:pt x="4" y="1"/>
                    </a:moveTo>
                    <a:cubicBezTo>
                      <a:pt x="5" y="1"/>
                      <a:pt x="5" y="2"/>
                      <a:pt x="5" y="3"/>
                    </a:cubicBezTo>
                    <a:cubicBezTo>
                      <a:pt x="4" y="3"/>
                      <a:pt x="3" y="4"/>
                      <a:pt x="3" y="4"/>
                    </a:cubicBezTo>
                    <a:cubicBezTo>
                      <a:pt x="3" y="2"/>
                      <a:pt x="0" y="1"/>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7" name="Freeform 1323"/>
              <p:cNvSpPr>
                <a:spLocks/>
              </p:cNvSpPr>
              <p:nvPr/>
            </p:nvSpPr>
            <p:spPr bwMode="auto">
              <a:xfrm>
                <a:off x="4164" y="3084"/>
                <a:ext cx="23" cy="23"/>
              </a:xfrm>
              <a:custGeom>
                <a:avLst/>
                <a:gdLst/>
                <a:ahLst/>
                <a:cxnLst>
                  <a:cxn ang="0">
                    <a:pos x="3" y="1"/>
                  </a:cxn>
                  <a:cxn ang="0">
                    <a:pos x="2" y="3"/>
                  </a:cxn>
                  <a:cxn ang="0">
                    <a:pos x="0" y="2"/>
                  </a:cxn>
                  <a:cxn ang="0">
                    <a:pos x="1" y="0"/>
                  </a:cxn>
                  <a:cxn ang="0">
                    <a:pos x="3" y="1"/>
                  </a:cxn>
                </a:cxnLst>
                <a:rect l="0" t="0" r="r" b="b"/>
                <a:pathLst>
                  <a:path w="3" h="3">
                    <a:moveTo>
                      <a:pt x="3" y="1"/>
                    </a:moveTo>
                    <a:cubicBezTo>
                      <a:pt x="3" y="2"/>
                      <a:pt x="2" y="3"/>
                      <a:pt x="2" y="3"/>
                    </a:cubicBezTo>
                    <a:cubicBezTo>
                      <a:pt x="1" y="3"/>
                      <a:pt x="0" y="2"/>
                      <a:pt x="0" y="2"/>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8" name="Freeform 1324"/>
              <p:cNvSpPr>
                <a:spLocks/>
              </p:cNvSpPr>
              <p:nvPr/>
            </p:nvSpPr>
            <p:spPr bwMode="auto">
              <a:xfrm>
                <a:off x="3209" y="3062"/>
                <a:ext cx="24" cy="30"/>
              </a:xfrm>
              <a:custGeom>
                <a:avLst/>
                <a:gdLst/>
                <a:ahLst/>
                <a:cxnLst>
                  <a:cxn ang="0">
                    <a:pos x="3" y="1"/>
                  </a:cxn>
                  <a:cxn ang="0">
                    <a:pos x="2" y="4"/>
                  </a:cxn>
                  <a:cxn ang="0">
                    <a:pos x="0" y="2"/>
                  </a:cxn>
                  <a:cxn ang="0">
                    <a:pos x="2" y="0"/>
                  </a:cxn>
                  <a:cxn ang="0">
                    <a:pos x="3" y="1"/>
                  </a:cxn>
                </a:cxnLst>
                <a:rect l="0" t="0" r="r" b="b"/>
                <a:pathLst>
                  <a:path w="3" h="4">
                    <a:moveTo>
                      <a:pt x="3" y="1"/>
                    </a:moveTo>
                    <a:cubicBezTo>
                      <a:pt x="3" y="2"/>
                      <a:pt x="3" y="3"/>
                      <a:pt x="2" y="4"/>
                    </a:cubicBezTo>
                    <a:cubicBezTo>
                      <a:pt x="1" y="4"/>
                      <a:pt x="0" y="3"/>
                      <a:pt x="0" y="2"/>
                    </a:cubicBezTo>
                    <a:cubicBezTo>
                      <a:pt x="0" y="1"/>
                      <a:pt x="1" y="0"/>
                      <a:pt x="2"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49" name="Freeform 1325"/>
              <p:cNvSpPr>
                <a:spLocks/>
              </p:cNvSpPr>
              <p:nvPr/>
            </p:nvSpPr>
            <p:spPr bwMode="auto">
              <a:xfrm>
                <a:off x="3671" y="3077"/>
                <a:ext cx="39" cy="22"/>
              </a:xfrm>
              <a:custGeom>
                <a:avLst/>
                <a:gdLst/>
                <a:ahLst/>
                <a:cxnLst>
                  <a:cxn ang="0">
                    <a:pos x="5" y="1"/>
                  </a:cxn>
                  <a:cxn ang="0">
                    <a:pos x="3" y="3"/>
                  </a:cxn>
                  <a:cxn ang="0">
                    <a:pos x="1" y="1"/>
                  </a:cxn>
                  <a:cxn ang="0">
                    <a:pos x="2" y="0"/>
                  </a:cxn>
                  <a:cxn ang="0">
                    <a:pos x="5" y="1"/>
                  </a:cxn>
                </a:cxnLst>
                <a:rect l="0" t="0" r="r" b="b"/>
                <a:pathLst>
                  <a:path w="5" h="3">
                    <a:moveTo>
                      <a:pt x="5" y="1"/>
                    </a:moveTo>
                    <a:cubicBezTo>
                      <a:pt x="5" y="2"/>
                      <a:pt x="4" y="3"/>
                      <a:pt x="3" y="3"/>
                    </a:cubicBezTo>
                    <a:cubicBezTo>
                      <a:pt x="2" y="3"/>
                      <a:pt x="1" y="3"/>
                      <a:pt x="1" y="1"/>
                    </a:cubicBezTo>
                    <a:cubicBezTo>
                      <a:pt x="0" y="1"/>
                      <a:pt x="1" y="0"/>
                      <a:pt x="2" y="0"/>
                    </a:cubicBezTo>
                    <a:cubicBezTo>
                      <a:pt x="3" y="0"/>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0" name="Freeform 1326"/>
              <p:cNvSpPr>
                <a:spLocks/>
              </p:cNvSpPr>
              <p:nvPr/>
            </p:nvSpPr>
            <p:spPr bwMode="auto">
              <a:xfrm>
                <a:off x="3593" y="3069"/>
                <a:ext cx="31" cy="46"/>
              </a:xfrm>
              <a:custGeom>
                <a:avLst/>
                <a:gdLst/>
                <a:ahLst/>
                <a:cxnLst>
                  <a:cxn ang="0">
                    <a:pos x="4" y="3"/>
                  </a:cxn>
                  <a:cxn ang="0">
                    <a:pos x="3" y="5"/>
                  </a:cxn>
                  <a:cxn ang="0">
                    <a:pos x="1" y="5"/>
                  </a:cxn>
                  <a:cxn ang="0">
                    <a:pos x="0" y="2"/>
                  </a:cxn>
                  <a:cxn ang="0">
                    <a:pos x="1" y="1"/>
                  </a:cxn>
                  <a:cxn ang="0">
                    <a:pos x="4" y="3"/>
                  </a:cxn>
                </a:cxnLst>
                <a:rect l="0" t="0" r="r" b="b"/>
                <a:pathLst>
                  <a:path w="4" h="6">
                    <a:moveTo>
                      <a:pt x="4" y="3"/>
                    </a:moveTo>
                    <a:cubicBezTo>
                      <a:pt x="4" y="3"/>
                      <a:pt x="4" y="4"/>
                      <a:pt x="3" y="5"/>
                    </a:cubicBezTo>
                    <a:cubicBezTo>
                      <a:pt x="3" y="5"/>
                      <a:pt x="1" y="6"/>
                      <a:pt x="1" y="5"/>
                    </a:cubicBezTo>
                    <a:cubicBezTo>
                      <a:pt x="0" y="5"/>
                      <a:pt x="0" y="3"/>
                      <a:pt x="0" y="2"/>
                    </a:cubicBezTo>
                    <a:cubicBezTo>
                      <a:pt x="0" y="2"/>
                      <a:pt x="1" y="1"/>
                      <a:pt x="1" y="1"/>
                    </a:cubicBezTo>
                    <a:cubicBezTo>
                      <a:pt x="3" y="0"/>
                      <a:pt x="3" y="2"/>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1" name="Freeform 1327"/>
              <p:cNvSpPr>
                <a:spLocks/>
              </p:cNvSpPr>
              <p:nvPr/>
            </p:nvSpPr>
            <p:spPr bwMode="auto">
              <a:xfrm>
                <a:off x="1371" y="3031"/>
                <a:ext cx="23" cy="23"/>
              </a:xfrm>
              <a:custGeom>
                <a:avLst/>
                <a:gdLst/>
                <a:ahLst/>
                <a:cxnLst>
                  <a:cxn ang="0">
                    <a:pos x="3" y="1"/>
                  </a:cxn>
                  <a:cxn ang="0">
                    <a:pos x="2" y="3"/>
                  </a:cxn>
                  <a:cxn ang="0">
                    <a:pos x="0" y="2"/>
                  </a:cxn>
                  <a:cxn ang="0">
                    <a:pos x="1" y="0"/>
                  </a:cxn>
                  <a:cxn ang="0">
                    <a:pos x="3" y="1"/>
                  </a:cxn>
                </a:cxnLst>
                <a:rect l="0" t="0" r="r" b="b"/>
                <a:pathLst>
                  <a:path w="3" h="3">
                    <a:moveTo>
                      <a:pt x="3" y="1"/>
                    </a:moveTo>
                    <a:cubicBezTo>
                      <a:pt x="3" y="2"/>
                      <a:pt x="2" y="2"/>
                      <a:pt x="2" y="3"/>
                    </a:cubicBezTo>
                    <a:cubicBezTo>
                      <a:pt x="1" y="3"/>
                      <a:pt x="1" y="2"/>
                      <a:pt x="0" y="2"/>
                    </a:cubicBezTo>
                    <a:cubicBezTo>
                      <a:pt x="0" y="1"/>
                      <a:pt x="0" y="0"/>
                      <a:pt x="1"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2" name="Freeform 1328"/>
              <p:cNvSpPr>
                <a:spLocks/>
              </p:cNvSpPr>
              <p:nvPr/>
            </p:nvSpPr>
            <p:spPr bwMode="auto">
              <a:xfrm>
                <a:off x="2998" y="3069"/>
                <a:ext cx="24" cy="15"/>
              </a:xfrm>
              <a:custGeom>
                <a:avLst/>
                <a:gdLst/>
                <a:ahLst/>
                <a:cxnLst>
                  <a:cxn ang="0">
                    <a:pos x="2" y="1"/>
                  </a:cxn>
                  <a:cxn ang="0">
                    <a:pos x="1" y="2"/>
                  </a:cxn>
                  <a:cxn ang="0">
                    <a:pos x="2" y="1"/>
                  </a:cxn>
                </a:cxnLst>
                <a:rect l="0" t="0" r="r" b="b"/>
                <a:pathLst>
                  <a:path w="3" h="2">
                    <a:moveTo>
                      <a:pt x="2" y="1"/>
                    </a:moveTo>
                    <a:cubicBezTo>
                      <a:pt x="3" y="1"/>
                      <a:pt x="2" y="2"/>
                      <a:pt x="1" y="2"/>
                    </a:cubicBezTo>
                    <a:cubicBezTo>
                      <a:pt x="0" y="1"/>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3" name="Freeform 1329"/>
              <p:cNvSpPr>
                <a:spLocks/>
              </p:cNvSpPr>
              <p:nvPr/>
            </p:nvSpPr>
            <p:spPr bwMode="auto">
              <a:xfrm>
                <a:off x="1418" y="3046"/>
                <a:ext cx="23" cy="23"/>
              </a:xfrm>
              <a:custGeom>
                <a:avLst/>
                <a:gdLst/>
                <a:ahLst/>
                <a:cxnLst>
                  <a:cxn ang="0">
                    <a:pos x="3" y="2"/>
                  </a:cxn>
                  <a:cxn ang="0">
                    <a:pos x="2" y="3"/>
                  </a:cxn>
                  <a:cxn ang="0">
                    <a:pos x="0" y="2"/>
                  </a:cxn>
                  <a:cxn ang="0">
                    <a:pos x="1" y="0"/>
                  </a:cxn>
                  <a:cxn ang="0">
                    <a:pos x="3" y="2"/>
                  </a:cxn>
                </a:cxnLst>
                <a:rect l="0" t="0" r="r" b="b"/>
                <a:pathLst>
                  <a:path w="3" h="3">
                    <a:moveTo>
                      <a:pt x="3" y="2"/>
                    </a:moveTo>
                    <a:cubicBezTo>
                      <a:pt x="3" y="2"/>
                      <a:pt x="2" y="2"/>
                      <a:pt x="2" y="3"/>
                    </a:cubicBezTo>
                    <a:cubicBezTo>
                      <a:pt x="1" y="3"/>
                      <a:pt x="0" y="2"/>
                      <a:pt x="0" y="2"/>
                    </a:cubicBezTo>
                    <a:cubicBezTo>
                      <a:pt x="0" y="1"/>
                      <a:pt x="0" y="0"/>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4" name="Freeform 1330"/>
              <p:cNvSpPr>
                <a:spLocks/>
              </p:cNvSpPr>
              <p:nvPr/>
            </p:nvSpPr>
            <p:spPr bwMode="auto">
              <a:xfrm>
                <a:off x="2896" y="3077"/>
                <a:ext cx="16" cy="15"/>
              </a:xfrm>
              <a:custGeom>
                <a:avLst/>
                <a:gdLst/>
                <a:ahLst/>
                <a:cxnLst>
                  <a:cxn ang="0">
                    <a:pos x="2" y="1"/>
                  </a:cxn>
                  <a:cxn ang="0">
                    <a:pos x="1" y="2"/>
                  </a:cxn>
                  <a:cxn ang="0">
                    <a:pos x="0" y="2"/>
                  </a:cxn>
                  <a:cxn ang="0">
                    <a:pos x="1" y="0"/>
                  </a:cxn>
                  <a:cxn ang="0">
                    <a:pos x="2" y="1"/>
                  </a:cxn>
                </a:cxnLst>
                <a:rect l="0" t="0" r="r" b="b"/>
                <a:pathLst>
                  <a:path w="2" h="2">
                    <a:moveTo>
                      <a:pt x="2" y="1"/>
                    </a:moveTo>
                    <a:cubicBezTo>
                      <a:pt x="2" y="2"/>
                      <a:pt x="2" y="2"/>
                      <a:pt x="1" y="2"/>
                    </a:cubicBezTo>
                    <a:cubicBezTo>
                      <a:pt x="1" y="2"/>
                      <a:pt x="0" y="2"/>
                      <a:pt x="0" y="2"/>
                    </a:cubicBezTo>
                    <a:cubicBezTo>
                      <a:pt x="0" y="1"/>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5" name="Freeform 1331"/>
              <p:cNvSpPr>
                <a:spLocks/>
              </p:cNvSpPr>
              <p:nvPr/>
            </p:nvSpPr>
            <p:spPr bwMode="auto">
              <a:xfrm>
                <a:off x="2685" y="3077"/>
                <a:ext cx="24" cy="22"/>
              </a:xfrm>
              <a:custGeom>
                <a:avLst/>
                <a:gdLst/>
                <a:ahLst/>
                <a:cxnLst>
                  <a:cxn ang="0">
                    <a:pos x="3" y="1"/>
                  </a:cxn>
                  <a:cxn ang="0">
                    <a:pos x="2" y="2"/>
                  </a:cxn>
                  <a:cxn ang="0">
                    <a:pos x="0" y="1"/>
                  </a:cxn>
                  <a:cxn ang="0">
                    <a:pos x="1" y="0"/>
                  </a:cxn>
                  <a:cxn ang="0">
                    <a:pos x="3" y="1"/>
                  </a:cxn>
                </a:cxnLst>
                <a:rect l="0" t="0" r="r" b="b"/>
                <a:pathLst>
                  <a:path w="3" h="3">
                    <a:moveTo>
                      <a:pt x="3" y="1"/>
                    </a:moveTo>
                    <a:cubicBezTo>
                      <a:pt x="3" y="2"/>
                      <a:pt x="2" y="2"/>
                      <a:pt x="2" y="2"/>
                    </a:cubicBezTo>
                    <a:cubicBezTo>
                      <a:pt x="1" y="3"/>
                      <a:pt x="1" y="1"/>
                      <a:pt x="0" y="1"/>
                    </a:cubicBezTo>
                    <a:cubicBezTo>
                      <a:pt x="0" y="0"/>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6" name="Freeform 1332"/>
              <p:cNvSpPr>
                <a:spLocks/>
              </p:cNvSpPr>
              <p:nvPr/>
            </p:nvSpPr>
            <p:spPr bwMode="auto">
              <a:xfrm>
                <a:off x="2959" y="3077"/>
                <a:ext cx="23" cy="22"/>
              </a:xfrm>
              <a:custGeom>
                <a:avLst/>
                <a:gdLst/>
                <a:ahLst/>
                <a:cxnLst>
                  <a:cxn ang="0">
                    <a:pos x="3" y="1"/>
                  </a:cxn>
                  <a:cxn ang="0">
                    <a:pos x="2" y="3"/>
                  </a:cxn>
                  <a:cxn ang="0">
                    <a:pos x="0" y="2"/>
                  </a:cxn>
                  <a:cxn ang="0">
                    <a:pos x="1" y="1"/>
                  </a:cxn>
                  <a:cxn ang="0">
                    <a:pos x="3" y="1"/>
                  </a:cxn>
                </a:cxnLst>
                <a:rect l="0" t="0" r="r" b="b"/>
                <a:pathLst>
                  <a:path w="3" h="3">
                    <a:moveTo>
                      <a:pt x="3" y="1"/>
                    </a:moveTo>
                    <a:cubicBezTo>
                      <a:pt x="3" y="2"/>
                      <a:pt x="2" y="3"/>
                      <a:pt x="2" y="3"/>
                    </a:cubicBezTo>
                    <a:cubicBezTo>
                      <a:pt x="1" y="3"/>
                      <a:pt x="1" y="3"/>
                      <a:pt x="0" y="2"/>
                    </a:cubicBezTo>
                    <a:cubicBezTo>
                      <a:pt x="0" y="2"/>
                      <a:pt x="1" y="1"/>
                      <a:pt x="1" y="1"/>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7" name="Freeform 1333"/>
              <p:cNvSpPr>
                <a:spLocks/>
              </p:cNvSpPr>
              <p:nvPr/>
            </p:nvSpPr>
            <p:spPr bwMode="auto">
              <a:xfrm>
                <a:off x="1136" y="3039"/>
                <a:ext cx="16" cy="30"/>
              </a:xfrm>
              <a:custGeom>
                <a:avLst/>
                <a:gdLst/>
                <a:ahLst/>
                <a:cxnLst>
                  <a:cxn ang="0">
                    <a:pos x="2" y="1"/>
                  </a:cxn>
                  <a:cxn ang="0">
                    <a:pos x="1" y="2"/>
                  </a:cxn>
                  <a:cxn ang="0">
                    <a:pos x="1" y="3"/>
                  </a:cxn>
                  <a:cxn ang="0">
                    <a:pos x="0" y="4"/>
                  </a:cxn>
                  <a:cxn ang="0">
                    <a:pos x="0" y="3"/>
                  </a:cxn>
                  <a:cxn ang="0">
                    <a:pos x="1" y="2"/>
                  </a:cxn>
                  <a:cxn ang="0">
                    <a:pos x="0" y="1"/>
                  </a:cxn>
                  <a:cxn ang="0">
                    <a:pos x="2" y="1"/>
                  </a:cxn>
                </a:cxnLst>
                <a:rect l="0" t="0" r="r" b="b"/>
                <a:pathLst>
                  <a:path w="2" h="4">
                    <a:moveTo>
                      <a:pt x="2" y="1"/>
                    </a:moveTo>
                    <a:cubicBezTo>
                      <a:pt x="2" y="2"/>
                      <a:pt x="1" y="2"/>
                      <a:pt x="1" y="2"/>
                    </a:cubicBezTo>
                    <a:cubicBezTo>
                      <a:pt x="1" y="3"/>
                      <a:pt x="2" y="2"/>
                      <a:pt x="1" y="3"/>
                    </a:cubicBezTo>
                    <a:cubicBezTo>
                      <a:pt x="1" y="3"/>
                      <a:pt x="1" y="4"/>
                      <a:pt x="0" y="4"/>
                    </a:cubicBezTo>
                    <a:cubicBezTo>
                      <a:pt x="0" y="3"/>
                      <a:pt x="0" y="3"/>
                      <a:pt x="0" y="3"/>
                    </a:cubicBezTo>
                    <a:lnTo>
                      <a:pt x="1" y="2"/>
                    </a:lnTo>
                    <a:cubicBezTo>
                      <a:pt x="0" y="2"/>
                      <a:pt x="0" y="2"/>
                      <a:pt x="0" y="1"/>
                    </a:cubicBezTo>
                    <a:cubicBezTo>
                      <a:pt x="1" y="1"/>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8" name="Freeform 1334"/>
              <p:cNvSpPr>
                <a:spLocks/>
              </p:cNvSpPr>
              <p:nvPr/>
            </p:nvSpPr>
            <p:spPr bwMode="auto">
              <a:xfrm>
                <a:off x="2849" y="3084"/>
                <a:ext cx="24" cy="23"/>
              </a:xfrm>
              <a:custGeom>
                <a:avLst/>
                <a:gdLst/>
                <a:ahLst/>
                <a:cxnLst>
                  <a:cxn ang="0">
                    <a:pos x="3" y="2"/>
                  </a:cxn>
                  <a:cxn ang="0">
                    <a:pos x="2" y="2"/>
                  </a:cxn>
                  <a:cxn ang="0">
                    <a:pos x="0" y="2"/>
                  </a:cxn>
                  <a:cxn ang="0">
                    <a:pos x="2" y="0"/>
                  </a:cxn>
                  <a:cxn ang="0">
                    <a:pos x="3" y="2"/>
                  </a:cxn>
                </a:cxnLst>
                <a:rect l="0" t="0" r="r" b="b"/>
                <a:pathLst>
                  <a:path w="3" h="3">
                    <a:moveTo>
                      <a:pt x="3" y="2"/>
                    </a:moveTo>
                    <a:cubicBezTo>
                      <a:pt x="3" y="2"/>
                      <a:pt x="3" y="3"/>
                      <a:pt x="2" y="2"/>
                    </a:cubicBezTo>
                    <a:cubicBezTo>
                      <a:pt x="2" y="2"/>
                      <a:pt x="1" y="2"/>
                      <a:pt x="0" y="2"/>
                    </a:cubicBezTo>
                    <a:cubicBezTo>
                      <a:pt x="0" y="1"/>
                      <a:pt x="1" y="0"/>
                      <a:pt x="2" y="0"/>
                    </a:cubicBezTo>
                    <a:cubicBezTo>
                      <a:pt x="3"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59" name="Freeform 1335"/>
              <p:cNvSpPr>
                <a:spLocks/>
              </p:cNvSpPr>
              <p:nvPr/>
            </p:nvSpPr>
            <p:spPr bwMode="auto">
              <a:xfrm>
                <a:off x="3014" y="3084"/>
                <a:ext cx="31" cy="31"/>
              </a:xfrm>
              <a:custGeom>
                <a:avLst/>
                <a:gdLst/>
                <a:ahLst/>
                <a:cxnLst>
                  <a:cxn ang="0">
                    <a:pos x="3" y="1"/>
                  </a:cxn>
                  <a:cxn ang="0">
                    <a:pos x="2" y="4"/>
                  </a:cxn>
                  <a:cxn ang="0">
                    <a:pos x="0" y="3"/>
                  </a:cxn>
                  <a:cxn ang="0">
                    <a:pos x="1" y="0"/>
                  </a:cxn>
                  <a:cxn ang="0">
                    <a:pos x="3" y="1"/>
                  </a:cxn>
                </a:cxnLst>
                <a:rect l="0" t="0" r="r" b="b"/>
                <a:pathLst>
                  <a:path w="4" h="4">
                    <a:moveTo>
                      <a:pt x="3" y="1"/>
                    </a:moveTo>
                    <a:cubicBezTo>
                      <a:pt x="4" y="2"/>
                      <a:pt x="3" y="3"/>
                      <a:pt x="2" y="4"/>
                    </a:cubicBezTo>
                    <a:cubicBezTo>
                      <a:pt x="1" y="4"/>
                      <a:pt x="0" y="4"/>
                      <a:pt x="0" y="3"/>
                    </a:cubicBezTo>
                    <a:cubicBezTo>
                      <a:pt x="0" y="2"/>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0" name="Freeform 1336"/>
              <p:cNvSpPr>
                <a:spLocks/>
              </p:cNvSpPr>
              <p:nvPr/>
            </p:nvSpPr>
            <p:spPr bwMode="auto">
              <a:xfrm>
                <a:off x="3162" y="3092"/>
                <a:ext cx="32" cy="30"/>
              </a:xfrm>
              <a:custGeom>
                <a:avLst/>
                <a:gdLst/>
                <a:ahLst/>
                <a:cxnLst>
                  <a:cxn ang="0">
                    <a:pos x="4" y="2"/>
                  </a:cxn>
                  <a:cxn ang="0">
                    <a:pos x="3" y="4"/>
                  </a:cxn>
                  <a:cxn ang="0">
                    <a:pos x="0" y="3"/>
                  </a:cxn>
                  <a:cxn ang="0">
                    <a:pos x="2" y="0"/>
                  </a:cxn>
                  <a:cxn ang="0">
                    <a:pos x="4" y="2"/>
                  </a:cxn>
                </a:cxnLst>
                <a:rect l="0" t="0" r="r" b="b"/>
                <a:pathLst>
                  <a:path w="4" h="4">
                    <a:moveTo>
                      <a:pt x="4" y="2"/>
                    </a:moveTo>
                    <a:cubicBezTo>
                      <a:pt x="4" y="3"/>
                      <a:pt x="3" y="3"/>
                      <a:pt x="3" y="4"/>
                    </a:cubicBezTo>
                    <a:cubicBezTo>
                      <a:pt x="2" y="3"/>
                      <a:pt x="1" y="4"/>
                      <a:pt x="0" y="3"/>
                    </a:cubicBezTo>
                    <a:cubicBezTo>
                      <a:pt x="0" y="2"/>
                      <a:pt x="1" y="1"/>
                      <a:pt x="2" y="0"/>
                    </a:cubicBezTo>
                    <a:cubicBezTo>
                      <a:pt x="4" y="0"/>
                      <a:pt x="2"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1" name="Freeform 1337"/>
              <p:cNvSpPr>
                <a:spLocks/>
              </p:cNvSpPr>
              <p:nvPr/>
            </p:nvSpPr>
            <p:spPr bwMode="auto">
              <a:xfrm>
                <a:off x="4359" y="3115"/>
                <a:ext cx="32" cy="30"/>
              </a:xfrm>
              <a:custGeom>
                <a:avLst/>
                <a:gdLst/>
                <a:ahLst/>
                <a:cxnLst>
                  <a:cxn ang="0">
                    <a:pos x="4" y="2"/>
                  </a:cxn>
                  <a:cxn ang="0">
                    <a:pos x="3" y="4"/>
                  </a:cxn>
                  <a:cxn ang="0">
                    <a:pos x="0" y="2"/>
                  </a:cxn>
                  <a:cxn ang="0">
                    <a:pos x="2" y="1"/>
                  </a:cxn>
                  <a:cxn ang="0">
                    <a:pos x="4" y="2"/>
                  </a:cxn>
                </a:cxnLst>
                <a:rect l="0" t="0" r="r" b="b"/>
                <a:pathLst>
                  <a:path w="4" h="4">
                    <a:moveTo>
                      <a:pt x="4" y="2"/>
                    </a:moveTo>
                    <a:cubicBezTo>
                      <a:pt x="4" y="3"/>
                      <a:pt x="4" y="4"/>
                      <a:pt x="3" y="4"/>
                    </a:cubicBezTo>
                    <a:cubicBezTo>
                      <a:pt x="2" y="4"/>
                      <a:pt x="1" y="3"/>
                      <a:pt x="0" y="2"/>
                    </a:cubicBezTo>
                    <a:cubicBezTo>
                      <a:pt x="1" y="2"/>
                      <a:pt x="1" y="1"/>
                      <a:pt x="2" y="1"/>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2" name="Freeform 1338"/>
              <p:cNvSpPr>
                <a:spLocks/>
              </p:cNvSpPr>
              <p:nvPr/>
            </p:nvSpPr>
            <p:spPr bwMode="auto">
              <a:xfrm>
                <a:off x="2630" y="3084"/>
                <a:ext cx="24" cy="15"/>
              </a:xfrm>
              <a:custGeom>
                <a:avLst/>
                <a:gdLst/>
                <a:ahLst/>
                <a:cxnLst>
                  <a:cxn ang="0">
                    <a:pos x="3" y="1"/>
                  </a:cxn>
                  <a:cxn ang="0">
                    <a:pos x="1" y="2"/>
                  </a:cxn>
                  <a:cxn ang="0">
                    <a:pos x="0" y="1"/>
                  </a:cxn>
                  <a:cxn ang="0">
                    <a:pos x="1" y="0"/>
                  </a:cxn>
                  <a:cxn ang="0">
                    <a:pos x="3" y="1"/>
                  </a:cxn>
                </a:cxnLst>
                <a:rect l="0" t="0" r="r" b="b"/>
                <a:pathLst>
                  <a:path w="3" h="2">
                    <a:moveTo>
                      <a:pt x="3" y="1"/>
                    </a:moveTo>
                    <a:cubicBezTo>
                      <a:pt x="3" y="2"/>
                      <a:pt x="2" y="2"/>
                      <a:pt x="1" y="2"/>
                    </a:cubicBezTo>
                    <a:cubicBezTo>
                      <a:pt x="1" y="2"/>
                      <a:pt x="1" y="2"/>
                      <a:pt x="0" y="1"/>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3" name="Freeform 1339"/>
              <p:cNvSpPr>
                <a:spLocks/>
              </p:cNvSpPr>
              <p:nvPr/>
            </p:nvSpPr>
            <p:spPr bwMode="auto">
              <a:xfrm>
                <a:off x="3061" y="3099"/>
                <a:ext cx="31" cy="23"/>
              </a:xfrm>
              <a:custGeom>
                <a:avLst/>
                <a:gdLst/>
                <a:ahLst/>
                <a:cxnLst>
                  <a:cxn ang="0">
                    <a:pos x="3" y="0"/>
                  </a:cxn>
                  <a:cxn ang="0">
                    <a:pos x="2" y="3"/>
                  </a:cxn>
                  <a:cxn ang="0">
                    <a:pos x="0" y="2"/>
                  </a:cxn>
                  <a:cxn ang="0">
                    <a:pos x="2" y="0"/>
                  </a:cxn>
                  <a:cxn ang="0">
                    <a:pos x="3" y="0"/>
                  </a:cxn>
                </a:cxnLst>
                <a:rect l="0" t="0" r="r" b="b"/>
                <a:pathLst>
                  <a:path w="4" h="3">
                    <a:moveTo>
                      <a:pt x="3" y="0"/>
                    </a:moveTo>
                    <a:cubicBezTo>
                      <a:pt x="4" y="1"/>
                      <a:pt x="3" y="2"/>
                      <a:pt x="2" y="3"/>
                    </a:cubicBezTo>
                    <a:cubicBezTo>
                      <a:pt x="1" y="3"/>
                      <a:pt x="1" y="2"/>
                      <a:pt x="0" y="2"/>
                    </a:cubicBezTo>
                    <a:cubicBezTo>
                      <a:pt x="0" y="1"/>
                      <a:pt x="1" y="0"/>
                      <a:pt x="2" y="0"/>
                    </a:cubicBezTo>
                    <a:cubicBezTo>
                      <a:pt x="2" y="0"/>
                      <a:pt x="3" y="0"/>
                      <a:pt x="3"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4" name="Freeform 1340"/>
              <p:cNvSpPr>
                <a:spLocks/>
              </p:cNvSpPr>
              <p:nvPr/>
            </p:nvSpPr>
            <p:spPr bwMode="auto">
              <a:xfrm>
                <a:off x="1386" y="3069"/>
                <a:ext cx="16" cy="15"/>
              </a:xfrm>
              <a:custGeom>
                <a:avLst/>
                <a:gdLst/>
                <a:ahLst/>
                <a:cxnLst>
                  <a:cxn ang="0">
                    <a:pos x="2" y="1"/>
                  </a:cxn>
                  <a:cxn ang="0">
                    <a:pos x="1" y="2"/>
                  </a:cxn>
                  <a:cxn ang="0">
                    <a:pos x="1" y="0"/>
                  </a:cxn>
                  <a:cxn ang="0">
                    <a:pos x="2" y="1"/>
                  </a:cxn>
                </a:cxnLst>
                <a:rect l="0" t="0" r="r" b="b"/>
                <a:pathLst>
                  <a:path w="2" h="2">
                    <a:moveTo>
                      <a:pt x="2" y="1"/>
                    </a:moveTo>
                    <a:cubicBezTo>
                      <a:pt x="2" y="2"/>
                      <a:pt x="2" y="2"/>
                      <a:pt x="1" y="2"/>
                    </a:cubicBezTo>
                    <a:cubicBezTo>
                      <a:pt x="0" y="2"/>
                      <a:pt x="0" y="1"/>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5" name="Freeform 1341"/>
              <p:cNvSpPr>
                <a:spLocks/>
              </p:cNvSpPr>
              <p:nvPr/>
            </p:nvSpPr>
            <p:spPr bwMode="auto">
              <a:xfrm>
                <a:off x="1418" y="3077"/>
                <a:ext cx="15" cy="15"/>
              </a:xfrm>
              <a:custGeom>
                <a:avLst/>
                <a:gdLst/>
                <a:ahLst/>
                <a:cxnLst>
                  <a:cxn ang="0">
                    <a:pos x="1" y="1"/>
                  </a:cxn>
                  <a:cxn ang="0">
                    <a:pos x="0" y="0"/>
                  </a:cxn>
                  <a:cxn ang="0">
                    <a:pos x="0" y="0"/>
                  </a:cxn>
                  <a:cxn ang="0">
                    <a:pos x="1" y="1"/>
                  </a:cxn>
                </a:cxnLst>
                <a:rect l="0" t="0" r="r" b="b"/>
                <a:pathLst>
                  <a:path w="2" h="2">
                    <a:moveTo>
                      <a:pt x="1" y="1"/>
                    </a:moveTo>
                    <a:cubicBezTo>
                      <a:pt x="1" y="2"/>
                      <a:pt x="0" y="1"/>
                      <a:pt x="0" y="0"/>
                    </a:cubicBezTo>
                    <a:lnTo>
                      <a:pt x="0" y="0"/>
                    </a:lnTo>
                    <a:cubicBezTo>
                      <a:pt x="1" y="0"/>
                      <a:pt x="2"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6" name="Freeform 1342"/>
              <p:cNvSpPr>
                <a:spLocks/>
              </p:cNvSpPr>
              <p:nvPr/>
            </p:nvSpPr>
            <p:spPr bwMode="auto">
              <a:xfrm>
                <a:off x="4219" y="3137"/>
                <a:ext cx="47" cy="53"/>
              </a:xfrm>
              <a:custGeom>
                <a:avLst/>
                <a:gdLst/>
                <a:ahLst/>
                <a:cxnLst>
                  <a:cxn ang="0">
                    <a:pos x="6" y="2"/>
                  </a:cxn>
                  <a:cxn ang="0">
                    <a:pos x="6" y="4"/>
                  </a:cxn>
                  <a:cxn ang="0">
                    <a:pos x="3" y="6"/>
                  </a:cxn>
                  <a:cxn ang="0">
                    <a:pos x="0" y="3"/>
                  </a:cxn>
                  <a:cxn ang="0">
                    <a:pos x="3" y="0"/>
                  </a:cxn>
                  <a:cxn ang="0">
                    <a:pos x="6" y="2"/>
                  </a:cxn>
                </a:cxnLst>
                <a:rect l="0" t="0" r="r" b="b"/>
                <a:pathLst>
                  <a:path w="6" h="7">
                    <a:moveTo>
                      <a:pt x="6" y="2"/>
                    </a:moveTo>
                    <a:cubicBezTo>
                      <a:pt x="6" y="3"/>
                      <a:pt x="6" y="3"/>
                      <a:pt x="6" y="4"/>
                    </a:cubicBezTo>
                    <a:cubicBezTo>
                      <a:pt x="5" y="5"/>
                      <a:pt x="4" y="7"/>
                      <a:pt x="3" y="6"/>
                    </a:cubicBezTo>
                    <a:cubicBezTo>
                      <a:pt x="1" y="6"/>
                      <a:pt x="0" y="4"/>
                      <a:pt x="0" y="3"/>
                    </a:cubicBezTo>
                    <a:cubicBezTo>
                      <a:pt x="1" y="2"/>
                      <a:pt x="1" y="0"/>
                      <a:pt x="3" y="0"/>
                    </a:cubicBezTo>
                    <a:cubicBezTo>
                      <a:pt x="4" y="0"/>
                      <a:pt x="6"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7" name="Freeform 1343"/>
              <p:cNvSpPr>
                <a:spLocks/>
              </p:cNvSpPr>
              <p:nvPr/>
            </p:nvSpPr>
            <p:spPr bwMode="auto">
              <a:xfrm>
                <a:off x="1144" y="3069"/>
                <a:ext cx="8" cy="8"/>
              </a:xfrm>
              <a:custGeom>
                <a:avLst/>
                <a:gdLst/>
                <a:ahLst/>
                <a:cxnLst>
                  <a:cxn ang="0">
                    <a:pos x="1" y="1"/>
                  </a:cxn>
                  <a:cxn ang="0">
                    <a:pos x="0" y="1"/>
                  </a:cxn>
                  <a:cxn ang="0">
                    <a:pos x="0" y="0"/>
                  </a:cxn>
                  <a:cxn ang="0">
                    <a:pos x="1" y="1"/>
                  </a:cxn>
                </a:cxnLst>
                <a:rect l="0" t="0" r="r" b="b"/>
                <a:pathLst>
                  <a:path w="1" h="1">
                    <a:moveTo>
                      <a:pt x="1" y="1"/>
                    </a:moveTo>
                    <a:cubicBezTo>
                      <a:pt x="1" y="1"/>
                      <a:pt x="0" y="1"/>
                      <a:pt x="0" y="1"/>
                    </a:cubicBezTo>
                    <a:lnTo>
                      <a:pt x="0" y="0"/>
                    </a:lnTo>
                    <a:cubicBezTo>
                      <a:pt x="0" y="0"/>
                      <a:pt x="1"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8" name="Freeform 1344"/>
              <p:cNvSpPr>
                <a:spLocks/>
              </p:cNvSpPr>
              <p:nvPr/>
            </p:nvSpPr>
            <p:spPr bwMode="auto">
              <a:xfrm>
                <a:off x="2771" y="3099"/>
                <a:ext cx="32" cy="31"/>
              </a:xfrm>
              <a:custGeom>
                <a:avLst/>
                <a:gdLst/>
                <a:ahLst/>
                <a:cxnLst>
                  <a:cxn ang="0">
                    <a:pos x="4" y="2"/>
                  </a:cxn>
                  <a:cxn ang="0">
                    <a:pos x="3" y="4"/>
                  </a:cxn>
                  <a:cxn ang="0">
                    <a:pos x="0" y="3"/>
                  </a:cxn>
                  <a:cxn ang="0">
                    <a:pos x="4" y="2"/>
                  </a:cxn>
                </a:cxnLst>
                <a:rect l="0" t="0" r="r" b="b"/>
                <a:pathLst>
                  <a:path w="4" h="4">
                    <a:moveTo>
                      <a:pt x="4" y="2"/>
                    </a:moveTo>
                    <a:cubicBezTo>
                      <a:pt x="4" y="3"/>
                      <a:pt x="3" y="4"/>
                      <a:pt x="3" y="4"/>
                    </a:cubicBezTo>
                    <a:cubicBezTo>
                      <a:pt x="2" y="4"/>
                      <a:pt x="1" y="4"/>
                      <a:pt x="0" y="3"/>
                    </a:cubicBezTo>
                    <a:cubicBezTo>
                      <a:pt x="1" y="2"/>
                      <a:pt x="3"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69" name="Freeform 1345"/>
              <p:cNvSpPr>
                <a:spLocks/>
              </p:cNvSpPr>
              <p:nvPr/>
            </p:nvSpPr>
            <p:spPr bwMode="auto">
              <a:xfrm>
                <a:off x="2912" y="3115"/>
                <a:ext cx="16" cy="22"/>
              </a:xfrm>
              <a:custGeom>
                <a:avLst/>
                <a:gdLst/>
                <a:ahLst/>
                <a:cxnLst>
                  <a:cxn ang="0">
                    <a:pos x="2" y="1"/>
                  </a:cxn>
                  <a:cxn ang="0">
                    <a:pos x="2" y="2"/>
                  </a:cxn>
                  <a:cxn ang="0">
                    <a:pos x="0" y="1"/>
                  </a:cxn>
                  <a:cxn ang="0">
                    <a:pos x="1" y="0"/>
                  </a:cxn>
                  <a:cxn ang="0">
                    <a:pos x="2" y="1"/>
                  </a:cxn>
                </a:cxnLst>
                <a:rect l="0" t="0" r="r" b="b"/>
                <a:pathLst>
                  <a:path w="2" h="3">
                    <a:moveTo>
                      <a:pt x="2" y="1"/>
                    </a:moveTo>
                    <a:cubicBezTo>
                      <a:pt x="2" y="1"/>
                      <a:pt x="2" y="2"/>
                      <a:pt x="2" y="2"/>
                    </a:cubicBezTo>
                    <a:cubicBezTo>
                      <a:pt x="1" y="3"/>
                      <a:pt x="0" y="2"/>
                      <a:pt x="0" y="1"/>
                    </a:cubicBezTo>
                    <a:cubicBezTo>
                      <a:pt x="0" y="0"/>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0" name="Freeform 1346"/>
              <p:cNvSpPr>
                <a:spLocks/>
              </p:cNvSpPr>
              <p:nvPr/>
            </p:nvSpPr>
            <p:spPr bwMode="auto">
              <a:xfrm>
                <a:off x="3648" y="3130"/>
                <a:ext cx="39" cy="38"/>
              </a:xfrm>
              <a:custGeom>
                <a:avLst/>
                <a:gdLst/>
                <a:ahLst/>
                <a:cxnLst>
                  <a:cxn ang="0">
                    <a:pos x="4" y="1"/>
                  </a:cxn>
                  <a:cxn ang="0">
                    <a:pos x="5" y="4"/>
                  </a:cxn>
                  <a:cxn ang="0">
                    <a:pos x="2" y="5"/>
                  </a:cxn>
                  <a:cxn ang="0">
                    <a:pos x="0" y="4"/>
                  </a:cxn>
                  <a:cxn ang="0">
                    <a:pos x="1" y="0"/>
                  </a:cxn>
                  <a:cxn ang="0">
                    <a:pos x="4" y="1"/>
                  </a:cxn>
                </a:cxnLst>
                <a:rect l="0" t="0" r="r" b="b"/>
                <a:pathLst>
                  <a:path w="5" h="5">
                    <a:moveTo>
                      <a:pt x="4" y="1"/>
                    </a:moveTo>
                    <a:cubicBezTo>
                      <a:pt x="5" y="2"/>
                      <a:pt x="5" y="3"/>
                      <a:pt x="5" y="4"/>
                    </a:cubicBezTo>
                    <a:cubicBezTo>
                      <a:pt x="4" y="5"/>
                      <a:pt x="3" y="5"/>
                      <a:pt x="2" y="5"/>
                    </a:cubicBezTo>
                    <a:cubicBezTo>
                      <a:pt x="1" y="5"/>
                      <a:pt x="1" y="4"/>
                      <a:pt x="0" y="4"/>
                    </a:cubicBezTo>
                    <a:cubicBezTo>
                      <a:pt x="1" y="2"/>
                      <a:pt x="0" y="1"/>
                      <a:pt x="1"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1" name="Freeform 1347"/>
              <p:cNvSpPr>
                <a:spLocks/>
              </p:cNvSpPr>
              <p:nvPr/>
            </p:nvSpPr>
            <p:spPr bwMode="auto">
              <a:xfrm>
                <a:off x="1386" y="3084"/>
                <a:ext cx="16" cy="15"/>
              </a:xfrm>
              <a:custGeom>
                <a:avLst/>
                <a:gdLst/>
                <a:ahLst/>
                <a:cxnLst>
                  <a:cxn ang="0">
                    <a:pos x="2" y="1"/>
                  </a:cxn>
                  <a:cxn ang="0">
                    <a:pos x="2" y="2"/>
                  </a:cxn>
                  <a:cxn ang="0">
                    <a:pos x="0" y="1"/>
                  </a:cxn>
                  <a:cxn ang="0">
                    <a:pos x="2" y="1"/>
                  </a:cxn>
                </a:cxnLst>
                <a:rect l="0" t="0" r="r" b="b"/>
                <a:pathLst>
                  <a:path w="2" h="2">
                    <a:moveTo>
                      <a:pt x="2" y="1"/>
                    </a:moveTo>
                    <a:cubicBezTo>
                      <a:pt x="2" y="2"/>
                      <a:pt x="2" y="2"/>
                      <a:pt x="2" y="2"/>
                    </a:cubicBezTo>
                    <a:cubicBezTo>
                      <a:pt x="1" y="2"/>
                      <a:pt x="0" y="2"/>
                      <a:pt x="0" y="1"/>
                    </a:cubicBezTo>
                    <a:cubicBezTo>
                      <a:pt x="0"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2" name="Freeform 1348"/>
              <p:cNvSpPr>
                <a:spLocks/>
              </p:cNvSpPr>
              <p:nvPr/>
            </p:nvSpPr>
            <p:spPr bwMode="auto">
              <a:xfrm>
                <a:off x="1410" y="3084"/>
                <a:ext cx="23" cy="23"/>
              </a:xfrm>
              <a:custGeom>
                <a:avLst/>
                <a:gdLst/>
                <a:ahLst/>
                <a:cxnLst>
                  <a:cxn ang="0">
                    <a:pos x="3" y="1"/>
                  </a:cxn>
                  <a:cxn ang="0">
                    <a:pos x="2" y="2"/>
                  </a:cxn>
                  <a:cxn ang="0">
                    <a:pos x="0" y="2"/>
                  </a:cxn>
                  <a:cxn ang="0">
                    <a:pos x="3" y="1"/>
                  </a:cxn>
                </a:cxnLst>
                <a:rect l="0" t="0" r="r" b="b"/>
                <a:pathLst>
                  <a:path w="3" h="3">
                    <a:moveTo>
                      <a:pt x="3" y="1"/>
                    </a:moveTo>
                    <a:cubicBezTo>
                      <a:pt x="3" y="2"/>
                      <a:pt x="3" y="2"/>
                      <a:pt x="2" y="2"/>
                    </a:cubicBezTo>
                    <a:cubicBezTo>
                      <a:pt x="2" y="3"/>
                      <a:pt x="0" y="2"/>
                      <a:pt x="0" y="2"/>
                    </a:cubicBezTo>
                    <a:cubicBezTo>
                      <a:pt x="1" y="1"/>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3" name="Freeform 1349"/>
              <p:cNvSpPr>
                <a:spLocks/>
              </p:cNvSpPr>
              <p:nvPr/>
            </p:nvSpPr>
            <p:spPr bwMode="auto">
              <a:xfrm>
                <a:off x="1965" y="3099"/>
                <a:ext cx="32" cy="31"/>
              </a:xfrm>
              <a:custGeom>
                <a:avLst/>
                <a:gdLst/>
                <a:ahLst/>
                <a:cxnLst>
                  <a:cxn ang="0">
                    <a:pos x="3" y="1"/>
                  </a:cxn>
                  <a:cxn ang="0">
                    <a:pos x="2" y="4"/>
                  </a:cxn>
                  <a:cxn ang="0">
                    <a:pos x="0" y="3"/>
                  </a:cxn>
                  <a:cxn ang="0">
                    <a:pos x="1" y="1"/>
                  </a:cxn>
                  <a:cxn ang="0">
                    <a:pos x="3" y="1"/>
                  </a:cxn>
                </a:cxnLst>
                <a:rect l="0" t="0" r="r" b="b"/>
                <a:pathLst>
                  <a:path w="4" h="4">
                    <a:moveTo>
                      <a:pt x="3" y="1"/>
                    </a:moveTo>
                    <a:cubicBezTo>
                      <a:pt x="4" y="2"/>
                      <a:pt x="3" y="3"/>
                      <a:pt x="2" y="4"/>
                    </a:cubicBezTo>
                    <a:cubicBezTo>
                      <a:pt x="1" y="4"/>
                      <a:pt x="0" y="3"/>
                      <a:pt x="0" y="3"/>
                    </a:cubicBezTo>
                    <a:cubicBezTo>
                      <a:pt x="0" y="2"/>
                      <a:pt x="0" y="1"/>
                      <a:pt x="1" y="1"/>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4" name="Freeform 1350"/>
              <p:cNvSpPr>
                <a:spLocks/>
              </p:cNvSpPr>
              <p:nvPr/>
            </p:nvSpPr>
            <p:spPr bwMode="auto">
              <a:xfrm>
                <a:off x="2560" y="3115"/>
                <a:ext cx="23" cy="22"/>
              </a:xfrm>
              <a:custGeom>
                <a:avLst/>
                <a:gdLst/>
                <a:ahLst/>
                <a:cxnLst>
                  <a:cxn ang="0">
                    <a:pos x="3" y="1"/>
                  </a:cxn>
                  <a:cxn ang="0">
                    <a:pos x="1" y="3"/>
                  </a:cxn>
                  <a:cxn ang="0">
                    <a:pos x="0" y="2"/>
                  </a:cxn>
                  <a:cxn ang="0">
                    <a:pos x="2" y="0"/>
                  </a:cxn>
                  <a:cxn ang="0">
                    <a:pos x="3" y="1"/>
                  </a:cxn>
                </a:cxnLst>
                <a:rect l="0" t="0" r="r" b="b"/>
                <a:pathLst>
                  <a:path w="3" h="3">
                    <a:moveTo>
                      <a:pt x="3" y="1"/>
                    </a:moveTo>
                    <a:cubicBezTo>
                      <a:pt x="3" y="2"/>
                      <a:pt x="2" y="3"/>
                      <a:pt x="1" y="3"/>
                    </a:cubicBezTo>
                    <a:cubicBezTo>
                      <a:pt x="1" y="3"/>
                      <a:pt x="0" y="3"/>
                      <a:pt x="0" y="2"/>
                    </a:cubicBezTo>
                    <a:cubicBezTo>
                      <a:pt x="0" y="1"/>
                      <a:pt x="1" y="0"/>
                      <a:pt x="2"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5" name="Freeform 1351"/>
              <p:cNvSpPr>
                <a:spLocks/>
              </p:cNvSpPr>
              <p:nvPr/>
            </p:nvSpPr>
            <p:spPr bwMode="auto">
              <a:xfrm>
                <a:off x="2982" y="3137"/>
                <a:ext cx="47" cy="46"/>
              </a:xfrm>
              <a:custGeom>
                <a:avLst/>
                <a:gdLst/>
                <a:ahLst/>
                <a:cxnLst>
                  <a:cxn ang="0">
                    <a:pos x="4" y="2"/>
                  </a:cxn>
                  <a:cxn ang="0">
                    <a:pos x="4" y="5"/>
                  </a:cxn>
                  <a:cxn ang="0">
                    <a:pos x="1" y="6"/>
                  </a:cxn>
                  <a:cxn ang="0">
                    <a:pos x="0" y="3"/>
                  </a:cxn>
                  <a:cxn ang="0">
                    <a:pos x="2" y="0"/>
                  </a:cxn>
                  <a:cxn ang="0">
                    <a:pos x="4" y="2"/>
                  </a:cxn>
                </a:cxnLst>
                <a:rect l="0" t="0" r="r" b="b"/>
                <a:pathLst>
                  <a:path w="6" h="6">
                    <a:moveTo>
                      <a:pt x="4" y="2"/>
                    </a:moveTo>
                    <a:cubicBezTo>
                      <a:pt x="4" y="3"/>
                      <a:pt x="6" y="4"/>
                      <a:pt x="4" y="5"/>
                    </a:cubicBezTo>
                    <a:cubicBezTo>
                      <a:pt x="4" y="6"/>
                      <a:pt x="2" y="6"/>
                      <a:pt x="1" y="6"/>
                    </a:cubicBezTo>
                    <a:cubicBezTo>
                      <a:pt x="0" y="5"/>
                      <a:pt x="0" y="4"/>
                      <a:pt x="0" y="3"/>
                    </a:cubicBezTo>
                    <a:cubicBezTo>
                      <a:pt x="0" y="2"/>
                      <a:pt x="0" y="1"/>
                      <a:pt x="2" y="0"/>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6" name="Freeform 1352"/>
              <p:cNvSpPr>
                <a:spLocks/>
              </p:cNvSpPr>
              <p:nvPr/>
            </p:nvSpPr>
            <p:spPr bwMode="auto">
              <a:xfrm>
                <a:off x="3022" y="3130"/>
                <a:ext cx="39" cy="30"/>
              </a:xfrm>
              <a:custGeom>
                <a:avLst/>
                <a:gdLst/>
                <a:ahLst/>
                <a:cxnLst>
                  <a:cxn ang="0">
                    <a:pos x="5" y="1"/>
                  </a:cxn>
                  <a:cxn ang="0">
                    <a:pos x="4" y="4"/>
                  </a:cxn>
                  <a:cxn ang="0">
                    <a:pos x="1" y="2"/>
                  </a:cxn>
                  <a:cxn ang="0">
                    <a:pos x="2" y="0"/>
                  </a:cxn>
                  <a:cxn ang="0">
                    <a:pos x="5" y="1"/>
                  </a:cxn>
                </a:cxnLst>
                <a:rect l="0" t="0" r="r" b="b"/>
                <a:pathLst>
                  <a:path w="5" h="4">
                    <a:moveTo>
                      <a:pt x="5" y="1"/>
                    </a:moveTo>
                    <a:cubicBezTo>
                      <a:pt x="5" y="2"/>
                      <a:pt x="5" y="3"/>
                      <a:pt x="4" y="4"/>
                    </a:cubicBezTo>
                    <a:cubicBezTo>
                      <a:pt x="3" y="4"/>
                      <a:pt x="1" y="3"/>
                      <a:pt x="1" y="2"/>
                    </a:cubicBezTo>
                    <a:cubicBezTo>
                      <a:pt x="0" y="1"/>
                      <a:pt x="2" y="1"/>
                      <a:pt x="2" y="0"/>
                    </a:cubicBezTo>
                    <a:cubicBezTo>
                      <a:pt x="3" y="0"/>
                      <a:pt x="4" y="1"/>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7" name="Freeform 1353"/>
              <p:cNvSpPr>
                <a:spLocks/>
              </p:cNvSpPr>
              <p:nvPr/>
            </p:nvSpPr>
            <p:spPr bwMode="auto">
              <a:xfrm>
                <a:off x="3108" y="3122"/>
                <a:ext cx="31" cy="38"/>
              </a:xfrm>
              <a:custGeom>
                <a:avLst/>
                <a:gdLst/>
                <a:ahLst/>
                <a:cxnLst>
                  <a:cxn ang="0">
                    <a:pos x="4" y="3"/>
                  </a:cxn>
                  <a:cxn ang="0">
                    <a:pos x="1" y="5"/>
                  </a:cxn>
                  <a:cxn ang="0">
                    <a:pos x="0" y="3"/>
                  </a:cxn>
                  <a:cxn ang="0">
                    <a:pos x="4" y="3"/>
                  </a:cxn>
                </a:cxnLst>
                <a:rect l="0" t="0" r="r" b="b"/>
                <a:pathLst>
                  <a:path w="4" h="5">
                    <a:moveTo>
                      <a:pt x="4" y="3"/>
                    </a:moveTo>
                    <a:cubicBezTo>
                      <a:pt x="4" y="5"/>
                      <a:pt x="3" y="5"/>
                      <a:pt x="1" y="5"/>
                    </a:cubicBezTo>
                    <a:cubicBezTo>
                      <a:pt x="0" y="5"/>
                      <a:pt x="0" y="4"/>
                      <a:pt x="0" y="3"/>
                    </a:cubicBezTo>
                    <a:cubicBezTo>
                      <a:pt x="1" y="2"/>
                      <a:pt x="3" y="0"/>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8" name="Freeform 1354"/>
              <p:cNvSpPr>
                <a:spLocks/>
              </p:cNvSpPr>
              <p:nvPr/>
            </p:nvSpPr>
            <p:spPr bwMode="auto">
              <a:xfrm>
                <a:off x="2818" y="3130"/>
                <a:ext cx="47" cy="30"/>
              </a:xfrm>
              <a:custGeom>
                <a:avLst/>
                <a:gdLst/>
                <a:ahLst/>
                <a:cxnLst>
                  <a:cxn ang="0">
                    <a:pos x="6" y="3"/>
                  </a:cxn>
                  <a:cxn ang="0">
                    <a:pos x="1" y="3"/>
                  </a:cxn>
                  <a:cxn ang="0">
                    <a:pos x="0" y="2"/>
                  </a:cxn>
                  <a:cxn ang="0">
                    <a:pos x="4" y="0"/>
                  </a:cxn>
                  <a:cxn ang="0">
                    <a:pos x="6" y="3"/>
                  </a:cxn>
                </a:cxnLst>
                <a:rect l="0" t="0" r="r" b="b"/>
                <a:pathLst>
                  <a:path w="6" h="4">
                    <a:moveTo>
                      <a:pt x="6" y="3"/>
                    </a:moveTo>
                    <a:cubicBezTo>
                      <a:pt x="4" y="4"/>
                      <a:pt x="3" y="3"/>
                      <a:pt x="1" y="3"/>
                    </a:cubicBezTo>
                    <a:cubicBezTo>
                      <a:pt x="1" y="3"/>
                      <a:pt x="0" y="2"/>
                      <a:pt x="0" y="2"/>
                    </a:cubicBezTo>
                    <a:cubicBezTo>
                      <a:pt x="1" y="0"/>
                      <a:pt x="3" y="0"/>
                      <a:pt x="4" y="0"/>
                    </a:cubicBezTo>
                    <a:cubicBezTo>
                      <a:pt x="5" y="1"/>
                      <a:pt x="5" y="1"/>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79" name="Freeform 1355"/>
              <p:cNvSpPr>
                <a:spLocks/>
              </p:cNvSpPr>
              <p:nvPr/>
            </p:nvSpPr>
            <p:spPr bwMode="auto">
              <a:xfrm>
                <a:off x="3241" y="3130"/>
                <a:ext cx="23" cy="30"/>
              </a:xfrm>
              <a:custGeom>
                <a:avLst/>
                <a:gdLst/>
                <a:ahLst/>
                <a:cxnLst>
                  <a:cxn ang="0">
                    <a:pos x="3" y="2"/>
                  </a:cxn>
                  <a:cxn ang="0">
                    <a:pos x="0" y="3"/>
                  </a:cxn>
                  <a:cxn ang="0">
                    <a:pos x="0" y="2"/>
                  </a:cxn>
                  <a:cxn ang="0">
                    <a:pos x="3" y="2"/>
                  </a:cxn>
                </a:cxnLst>
                <a:rect l="0" t="0" r="r" b="b"/>
                <a:pathLst>
                  <a:path w="3" h="4">
                    <a:moveTo>
                      <a:pt x="3" y="2"/>
                    </a:moveTo>
                    <a:cubicBezTo>
                      <a:pt x="2" y="4"/>
                      <a:pt x="1" y="3"/>
                      <a:pt x="0" y="3"/>
                    </a:cubicBezTo>
                    <a:cubicBezTo>
                      <a:pt x="0" y="2"/>
                      <a:pt x="0" y="2"/>
                      <a:pt x="0" y="2"/>
                    </a:cubicBezTo>
                    <a:cubicBezTo>
                      <a:pt x="1" y="1"/>
                      <a:pt x="3"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0" name="Freeform 1356"/>
              <p:cNvSpPr>
                <a:spLocks/>
              </p:cNvSpPr>
              <p:nvPr/>
            </p:nvSpPr>
            <p:spPr bwMode="auto">
              <a:xfrm>
                <a:off x="1339" y="3107"/>
                <a:ext cx="24" cy="23"/>
              </a:xfrm>
              <a:custGeom>
                <a:avLst/>
                <a:gdLst/>
                <a:ahLst/>
                <a:cxnLst>
                  <a:cxn ang="0">
                    <a:pos x="3" y="1"/>
                  </a:cxn>
                  <a:cxn ang="0">
                    <a:pos x="0" y="3"/>
                  </a:cxn>
                  <a:cxn ang="0">
                    <a:pos x="0" y="1"/>
                  </a:cxn>
                  <a:cxn ang="0">
                    <a:pos x="3" y="1"/>
                  </a:cxn>
                </a:cxnLst>
                <a:rect l="0" t="0" r="r" b="b"/>
                <a:pathLst>
                  <a:path w="3" h="3">
                    <a:moveTo>
                      <a:pt x="3" y="1"/>
                    </a:moveTo>
                    <a:cubicBezTo>
                      <a:pt x="2" y="2"/>
                      <a:pt x="1" y="3"/>
                      <a:pt x="0" y="3"/>
                    </a:cubicBezTo>
                    <a:cubicBezTo>
                      <a:pt x="0" y="2"/>
                      <a:pt x="0" y="1"/>
                      <a:pt x="0" y="1"/>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1" name="Freeform 1357"/>
              <p:cNvSpPr>
                <a:spLocks/>
              </p:cNvSpPr>
              <p:nvPr/>
            </p:nvSpPr>
            <p:spPr bwMode="auto">
              <a:xfrm>
                <a:off x="1120" y="3107"/>
                <a:ext cx="16" cy="15"/>
              </a:xfrm>
              <a:custGeom>
                <a:avLst/>
                <a:gdLst/>
                <a:ahLst/>
                <a:cxnLst>
                  <a:cxn ang="0">
                    <a:pos x="2" y="0"/>
                  </a:cxn>
                  <a:cxn ang="0">
                    <a:pos x="1" y="2"/>
                  </a:cxn>
                  <a:cxn ang="0">
                    <a:pos x="0" y="1"/>
                  </a:cxn>
                  <a:cxn ang="0">
                    <a:pos x="1" y="0"/>
                  </a:cxn>
                  <a:cxn ang="0">
                    <a:pos x="2" y="0"/>
                  </a:cxn>
                </a:cxnLst>
                <a:rect l="0" t="0" r="r" b="b"/>
                <a:pathLst>
                  <a:path w="2" h="2">
                    <a:moveTo>
                      <a:pt x="2" y="0"/>
                    </a:moveTo>
                    <a:cubicBezTo>
                      <a:pt x="2" y="1"/>
                      <a:pt x="1" y="2"/>
                      <a:pt x="1" y="2"/>
                    </a:cubicBezTo>
                    <a:cubicBezTo>
                      <a:pt x="0" y="2"/>
                      <a:pt x="0" y="2"/>
                      <a:pt x="0" y="1"/>
                    </a:cubicBezTo>
                    <a:cubicBezTo>
                      <a:pt x="0" y="0"/>
                      <a:pt x="0" y="0"/>
                      <a:pt x="1" y="0"/>
                    </a:cubicBezTo>
                    <a:cubicBezTo>
                      <a:pt x="1"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2" name="Freeform 1358"/>
              <p:cNvSpPr>
                <a:spLocks/>
              </p:cNvSpPr>
              <p:nvPr/>
            </p:nvSpPr>
            <p:spPr bwMode="auto">
              <a:xfrm>
                <a:off x="3162" y="3137"/>
                <a:ext cx="40" cy="38"/>
              </a:xfrm>
              <a:custGeom>
                <a:avLst/>
                <a:gdLst/>
                <a:ahLst/>
                <a:cxnLst>
                  <a:cxn ang="0">
                    <a:pos x="5" y="4"/>
                  </a:cxn>
                  <a:cxn ang="0">
                    <a:pos x="2" y="4"/>
                  </a:cxn>
                  <a:cxn ang="0">
                    <a:pos x="1" y="2"/>
                  </a:cxn>
                  <a:cxn ang="0">
                    <a:pos x="4" y="2"/>
                  </a:cxn>
                  <a:cxn ang="0">
                    <a:pos x="5" y="4"/>
                  </a:cxn>
                </a:cxnLst>
                <a:rect l="0" t="0" r="r" b="b"/>
                <a:pathLst>
                  <a:path w="5" h="5">
                    <a:moveTo>
                      <a:pt x="5" y="4"/>
                    </a:moveTo>
                    <a:cubicBezTo>
                      <a:pt x="4" y="5"/>
                      <a:pt x="2" y="4"/>
                      <a:pt x="2" y="4"/>
                    </a:cubicBezTo>
                    <a:cubicBezTo>
                      <a:pt x="0" y="4"/>
                      <a:pt x="2" y="3"/>
                      <a:pt x="1" y="2"/>
                    </a:cubicBezTo>
                    <a:cubicBezTo>
                      <a:pt x="1" y="0"/>
                      <a:pt x="3" y="2"/>
                      <a:pt x="4" y="2"/>
                    </a:cubicBezTo>
                    <a:cubicBezTo>
                      <a:pt x="5" y="3"/>
                      <a:pt x="5" y="3"/>
                      <a:pt x="5" y="4"/>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3" name="Freeform 1359"/>
              <p:cNvSpPr>
                <a:spLocks/>
              </p:cNvSpPr>
              <p:nvPr/>
            </p:nvSpPr>
            <p:spPr bwMode="auto">
              <a:xfrm>
                <a:off x="2928" y="3145"/>
                <a:ext cx="15" cy="15"/>
              </a:xfrm>
              <a:custGeom>
                <a:avLst/>
                <a:gdLst/>
                <a:ahLst/>
                <a:cxnLst>
                  <a:cxn ang="0">
                    <a:pos x="2" y="1"/>
                  </a:cxn>
                  <a:cxn ang="0">
                    <a:pos x="2" y="2"/>
                  </a:cxn>
                  <a:cxn ang="0">
                    <a:pos x="0" y="1"/>
                  </a:cxn>
                  <a:cxn ang="0">
                    <a:pos x="1" y="0"/>
                  </a:cxn>
                  <a:cxn ang="0">
                    <a:pos x="2" y="1"/>
                  </a:cxn>
                </a:cxnLst>
                <a:rect l="0" t="0" r="r" b="b"/>
                <a:pathLst>
                  <a:path w="2" h="2">
                    <a:moveTo>
                      <a:pt x="2" y="1"/>
                    </a:moveTo>
                    <a:cubicBezTo>
                      <a:pt x="2" y="1"/>
                      <a:pt x="2" y="2"/>
                      <a:pt x="2" y="2"/>
                    </a:cubicBezTo>
                    <a:cubicBezTo>
                      <a:pt x="1" y="2"/>
                      <a:pt x="0" y="2"/>
                      <a:pt x="0" y="1"/>
                    </a:cubicBezTo>
                    <a:cubicBezTo>
                      <a:pt x="0" y="1"/>
                      <a:pt x="0" y="0"/>
                      <a:pt x="1" y="0"/>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4" name="Freeform 1360"/>
              <p:cNvSpPr>
                <a:spLocks/>
              </p:cNvSpPr>
              <p:nvPr/>
            </p:nvSpPr>
            <p:spPr bwMode="auto">
              <a:xfrm>
                <a:off x="2740" y="3145"/>
                <a:ext cx="31" cy="23"/>
              </a:xfrm>
              <a:custGeom>
                <a:avLst/>
                <a:gdLst/>
                <a:ahLst/>
                <a:cxnLst>
                  <a:cxn ang="0">
                    <a:pos x="4" y="1"/>
                  </a:cxn>
                  <a:cxn ang="0">
                    <a:pos x="3" y="2"/>
                  </a:cxn>
                  <a:cxn ang="0">
                    <a:pos x="0" y="1"/>
                  </a:cxn>
                  <a:cxn ang="0">
                    <a:pos x="1" y="1"/>
                  </a:cxn>
                  <a:cxn ang="0">
                    <a:pos x="4" y="1"/>
                  </a:cxn>
                </a:cxnLst>
                <a:rect l="0" t="0" r="r" b="b"/>
                <a:pathLst>
                  <a:path w="4" h="3">
                    <a:moveTo>
                      <a:pt x="4" y="1"/>
                    </a:moveTo>
                    <a:cubicBezTo>
                      <a:pt x="4" y="2"/>
                      <a:pt x="3" y="2"/>
                      <a:pt x="3" y="2"/>
                    </a:cubicBezTo>
                    <a:cubicBezTo>
                      <a:pt x="2" y="2"/>
                      <a:pt x="0" y="3"/>
                      <a:pt x="0" y="1"/>
                    </a:cubicBezTo>
                    <a:cubicBezTo>
                      <a:pt x="1" y="1"/>
                      <a:pt x="1" y="1"/>
                      <a:pt x="1" y="1"/>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5" name="Freeform 1361"/>
              <p:cNvSpPr>
                <a:spLocks/>
              </p:cNvSpPr>
              <p:nvPr/>
            </p:nvSpPr>
            <p:spPr bwMode="auto">
              <a:xfrm>
                <a:off x="2404" y="3137"/>
                <a:ext cx="23" cy="31"/>
              </a:xfrm>
              <a:custGeom>
                <a:avLst/>
                <a:gdLst/>
                <a:ahLst/>
                <a:cxnLst>
                  <a:cxn ang="0">
                    <a:pos x="3" y="1"/>
                  </a:cxn>
                  <a:cxn ang="0">
                    <a:pos x="1" y="3"/>
                  </a:cxn>
                  <a:cxn ang="0">
                    <a:pos x="0" y="2"/>
                  </a:cxn>
                  <a:cxn ang="0">
                    <a:pos x="1" y="0"/>
                  </a:cxn>
                  <a:cxn ang="0">
                    <a:pos x="3" y="1"/>
                  </a:cxn>
                </a:cxnLst>
                <a:rect l="0" t="0" r="r" b="b"/>
                <a:pathLst>
                  <a:path w="3" h="4">
                    <a:moveTo>
                      <a:pt x="3" y="1"/>
                    </a:moveTo>
                    <a:cubicBezTo>
                      <a:pt x="2" y="2"/>
                      <a:pt x="2" y="3"/>
                      <a:pt x="1" y="3"/>
                    </a:cubicBezTo>
                    <a:cubicBezTo>
                      <a:pt x="0" y="4"/>
                      <a:pt x="0" y="3"/>
                      <a:pt x="0" y="2"/>
                    </a:cubicBezTo>
                    <a:cubicBezTo>
                      <a:pt x="0" y="1"/>
                      <a:pt x="0" y="0"/>
                      <a:pt x="1" y="0"/>
                    </a:cubicBezTo>
                    <a:cubicBezTo>
                      <a:pt x="2" y="1"/>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6" name="Freeform 1362"/>
              <p:cNvSpPr>
                <a:spLocks/>
              </p:cNvSpPr>
              <p:nvPr/>
            </p:nvSpPr>
            <p:spPr bwMode="auto">
              <a:xfrm>
                <a:off x="4140" y="3175"/>
                <a:ext cx="55" cy="53"/>
              </a:xfrm>
              <a:custGeom>
                <a:avLst/>
                <a:gdLst/>
                <a:ahLst/>
                <a:cxnLst>
                  <a:cxn ang="0">
                    <a:pos x="7" y="3"/>
                  </a:cxn>
                  <a:cxn ang="0">
                    <a:pos x="6" y="6"/>
                  </a:cxn>
                  <a:cxn ang="0">
                    <a:pos x="2" y="7"/>
                  </a:cxn>
                  <a:cxn ang="0">
                    <a:pos x="0" y="3"/>
                  </a:cxn>
                  <a:cxn ang="0">
                    <a:pos x="2" y="1"/>
                  </a:cxn>
                  <a:cxn ang="0">
                    <a:pos x="7" y="3"/>
                  </a:cxn>
                </a:cxnLst>
                <a:rect l="0" t="0" r="r" b="b"/>
                <a:pathLst>
                  <a:path w="7" h="7">
                    <a:moveTo>
                      <a:pt x="7" y="3"/>
                    </a:moveTo>
                    <a:cubicBezTo>
                      <a:pt x="7" y="4"/>
                      <a:pt x="6" y="5"/>
                      <a:pt x="6" y="6"/>
                    </a:cubicBezTo>
                    <a:cubicBezTo>
                      <a:pt x="5" y="7"/>
                      <a:pt x="3" y="7"/>
                      <a:pt x="2" y="7"/>
                    </a:cubicBezTo>
                    <a:cubicBezTo>
                      <a:pt x="1" y="6"/>
                      <a:pt x="0" y="5"/>
                      <a:pt x="0" y="3"/>
                    </a:cubicBezTo>
                    <a:cubicBezTo>
                      <a:pt x="0" y="2"/>
                      <a:pt x="1" y="1"/>
                      <a:pt x="2" y="1"/>
                    </a:cubicBezTo>
                    <a:cubicBezTo>
                      <a:pt x="4" y="0"/>
                      <a:pt x="6" y="1"/>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7" name="Freeform 1363"/>
              <p:cNvSpPr>
                <a:spLocks/>
              </p:cNvSpPr>
              <p:nvPr/>
            </p:nvSpPr>
            <p:spPr bwMode="auto">
              <a:xfrm>
                <a:off x="1441" y="3122"/>
                <a:ext cx="47" cy="30"/>
              </a:xfrm>
              <a:custGeom>
                <a:avLst/>
                <a:gdLst/>
                <a:ahLst/>
                <a:cxnLst>
                  <a:cxn ang="0">
                    <a:pos x="4" y="1"/>
                  </a:cxn>
                  <a:cxn ang="0">
                    <a:pos x="4" y="4"/>
                  </a:cxn>
                  <a:cxn ang="0">
                    <a:pos x="2" y="3"/>
                  </a:cxn>
                  <a:cxn ang="0">
                    <a:pos x="1" y="0"/>
                  </a:cxn>
                  <a:cxn ang="0">
                    <a:pos x="4" y="1"/>
                  </a:cxn>
                </a:cxnLst>
                <a:rect l="0" t="0" r="r" b="b"/>
                <a:pathLst>
                  <a:path w="6" h="4">
                    <a:moveTo>
                      <a:pt x="4" y="1"/>
                    </a:moveTo>
                    <a:cubicBezTo>
                      <a:pt x="3" y="3"/>
                      <a:pt x="6" y="2"/>
                      <a:pt x="4" y="4"/>
                    </a:cubicBezTo>
                    <a:cubicBezTo>
                      <a:pt x="3" y="4"/>
                      <a:pt x="3" y="3"/>
                      <a:pt x="2" y="3"/>
                    </a:cubicBezTo>
                    <a:cubicBezTo>
                      <a:pt x="0" y="2"/>
                      <a:pt x="2" y="1"/>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8" name="Freeform 1364"/>
              <p:cNvSpPr>
                <a:spLocks/>
              </p:cNvSpPr>
              <p:nvPr/>
            </p:nvSpPr>
            <p:spPr bwMode="auto">
              <a:xfrm>
                <a:off x="3084" y="3160"/>
                <a:ext cx="24" cy="23"/>
              </a:xfrm>
              <a:custGeom>
                <a:avLst/>
                <a:gdLst/>
                <a:ahLst/>
                <a:cxnLst>
                  <a:cxn ang="0">
                    <a:pos x="3" y="1"/>
                  </a:cxn>
                  <a:cxn ang="0">
                    <a:pos x="1" y="2"/>
                  </a:cxn>
                  <a:cxn ang="0">
                    <a:pos x="0" y="1"/>
                  </a:cxn>
                  <a:cxn ang="0">
                    <a:pos x="1" y="0"/>
                  </a:cxn>
                  <a:cxn ang="0">
                    <a:pos x="3" y="1"/>
                  </a:cxn>
                </a:cxnLst>
                <a:rect l="0" t="0" r="r" b="b"/>
                <a:pathLst>
                  <a:path w="3" h="3">
                    <a:moveTo>
                      <a:pt x="3" y="1"/>
                    </a:moveTo>
                    <a:cubicBezTo>
                      <a:pt x="2" y="2"/>
                      <a:pt x="2" y="2"/>
                      <a:pt x="1" y="2"/>
                    </a:cubicBezTo>
                    <a:cubicBezTo>
                      <a:pt x="0" y="3"/>
                      <a:pt x="0" y="2"/>
                      <a:pt x="0" y="1"/>
                    </a:cubicBezTo>
                    <a:cubicBezTo>
                      <a:pt x="0" y="1"/>
                      <a:pt x="1" y="0"/>
                      <a:pt x="1"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89" name="Freeform 1365"/>
              <p:cNvSpPr>
                <a:spLocks/>
              </p:cNvSpPr>
              <p:nvPr/>
            </p:nvSpPr>
            <p:spPr bwMode="auto">
              <a:xfrm>
                <a:off x="1402" y="3122"/>
                <a:ext cx="24" cy="30"/>
              </a:xfrm>
              <a:custGeom>
                <a:avLst/>
                <a:gdLst/>
                <a:ahLst/>
                <a:cxnLst>
                  <a:cxn ang="0">
                    <a:pos x="3" y="1"/>
                  </a:cxn>
                  <a:cxn ang="0">
                    <a:pos x="1" y="3"/>
                  </a:cxn>
                  <a:cxn ang="0">
                    <a:pos x="0" y="2"/>
                  </a:cxn>
                  <a:cxn ang="0">
                    <a:pos x="1" y="0"/>
                  </a:cxn>
                  <a:cxn ang="0">
                    <a:pos x="3" y="1"/>
                  </a:cxn>
                </a:cxnLst>
                <a:rect l="0" t="0" r="r" b="b"/>
                <a:pathLst>
                  <a:path w="3" h="4">
                    <a:moveTo>
                      <a:pt x="3" y="1"/>
                    </a:moveTo>
                    <a:cubicBezTo>
                      <a:pt x="2" y="2"/>
                      <a:pt x="2" y="3"/>
                      <a:pt x="1" y="3"/>
                    </a:cubicBezTo>
                    <a:cubicBezTo>
                      <a:pt x="0" y="4"/>
                      <a:pt x="0" y="2"/>
                      <a:pt x="0" y="2"/>
                    </a:cubicBezTo>
                    <a:cubicBezTo>
                      <a:pt x="0" y="1"/>
                      <a:pt x="0" y="0"/>
                      <a:pt x="1"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0" name="Freeform 1366"/>
              <p:cNvSpPr>
                <a:spLocks/>
              </p:cNvSpPr>
              <p:nvPr/>
            </p:nvSpPr>
            <p:spPr bwMode="auto">
              <a:xfrm>
                <a:off x="1958" y="3137"/>
                <a:ext cx="46" cy="38"/>
              </a:xfrm>
              <a:custGeom>
                <a:avLst/>
                <a:gdLst/>
                <a:ahLst/>
                <a:cxnLst>
                  <a:cxn ang="0">
                    <a:pos x="6" y="3"/>
                  </a:cxn>
                  <a:cxn ang="0">
                    <a:pos x="5" y="5"/>
                  </a:cxn>
                  <a:cxn ang="0">
                    <a:pos x="1" y="4"/>
                  </a:cxn>
                  <a:cxn ang="0">
                    <a:pos x="0" y="2"/>
                  </a:cxn>
                  <a:cxn ang="0">
                    <a:pos x="2" y="0"/>
                  </a:cxn>
                  <a:cxn ang="0">
                    <a:pos x="6" y="3"/>
                  </a:cxn>
                </a:cxnLst>
                <a:rect l="0" t="0" r="r" b="b"/>
                <a:pathLst>
                  <a:path w="6" h="5">
                    <a:moveTo>
                      <a:pt x="6" y="3"/>
                    </a:moveTo>
                    <a:cubicBezTo>
                      <a:pt x="5" y="3"/>
                      <a:pt x="5" y="4"/>
                      <a:pt x="5" y="5"/>
                    </a:cubicBezTo>
                    <a:cubicBezTo>
                      <a:pt x="3" y="5"/>
                      <a:pt x="2" y="4"/>
                      <a:pt x="1" y="4"/>
                    </a:cubicBezTo>
                    <a:cubicBezTo>
                      <a:pt x="1" y="3"/>
                      <a:pt x="0" y="3"/>
                      <a:pt x="0" y="2"/>
                    </a:cubicBezTo>
                    <a:lnTo>
                      <a:pt x="2" y="0"/>
                    </a:lnTo>
                    <a:cubicBezTo>
                      <a:pt x="3" y="1"/>
                      <a:pt x="6" y="1"/>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1" name="Freeform 1367"/>
              <p:cNvSpPr>
                <a:spLocks/>
              </p:cNvSpPr>
              <p:nvPr/>
            </p:nvSpPr>
            <p:spPr bwMode="auto">
              <a:xfrm>
                <a:off x="5095" y="3205"/>
                <a:ext cx="16" cy="16"/>
              </a:xfrm>
              <a:custGeom>
                <a:avLst/>
                <a:gdLst/>
                <a:ahLst/>
                <a:cxnLst>
                  <a:cxn ang="0">
                    <a:pos x="2" y="1"/>
                  </a:cxn>
                  <a:cxn ang="0">
                    <a:pos x="1" y="2"/>
                  </a:cxn>
                  <a:cxn ang="0">
                    <a:pos x="0" y="1"/>
                  </a:cxn>
                  <a:cxn ang="0">
                    <a:pos x="1" y="0"/>
                  </a:cxn>
                  <a:cxn ang="0">
                    <a:pos x="2" y="1"/>
                  </a:cxn>
                </a:cxnLst>
                <a:rect l="0" t="0" r="r" b="b"/>
                <a:pathLst>
                  <a:path w="2" h="2">
                    <a:moveTo>
                      <a:pt x="2" y="1"/>
                    </a:moveTo>
                    <a:cubicBezTo>
                      <a:pt x="2" y="1"/>
                      <a:pt x="2" y="2"/>
                      <a:pt x="1" y="2"/>
                    </a:cubicBezTo>
                    <a:cubicBezTo>
                      <a:pt x="1" y="2"/>
                      <a:pt x="0" y="1"/>
                      <a:pt x="0" y="1"/>
                    </a:cubicBezTo>
                    <a:cubicBezTo>
                      <a:pt x="0" y="0"/>
                      <a:pt x="0" y="0"/>
                      <a:pt x="1" y="0"/>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2" name="Freeform 1368"/>
              <p:cNvSpPr>
                <a:spLocks/>
              </p:cNvSpPr>
              <p:nvPr/>
            </p:nvSpPr>
            <p:spPr bwMode="auto">
              <a:xfrm>
                <a:off x="4273" y="3183"/>
                <a:ext cx="24" cy="30"/>
              </a:xfrm>
              <a:custGeom>
                <a:avLst/>
                <a:gdLst/>
                <a:ahLst/>
                <a:cxnLst>
                  <a:cxn ang="0">
                    <a:pos x="3" y="2"/>
                  </a:cxn>
                  <a:cxn ang="0">
                    <a:pos x="2" y="4"/>
                  </a:cxn>
                  <a:cxn ang="0">
                    <a:pos x="0" y="3"/>
                  </a:cxn>
                  <a:cxn ang="0">
                    <a:pos x="1" y="1"/>
                  </a:cxn>
                  <a:cxn ang="0">
                    <a:pos x="3" y="2"/>
                  </a:cxn>
                </a:cxnLst>
                <a:rect l="0" t="0" r="r" b="b"/>
                <a:pathLst>
                  <a:path w="3" h="4">
                    <a:moveTo>
                      <a:pt x="3" y="2"/>
                    </a:moveTo>
                    <a:cubicBezTo>
                      <a:pt x="3" y="3"/>
                      <a:pt x="3" y="4"/>
                      <a:pt x="2" y="4"/>
                    </a:cubicBezTo>
                    <a:cubicBezTo>
                      <a:pt x="1" y="4"/>
                      <a:pt x="0" y="3"/>
                      <a:pt x="0" y="3"/>
                    </a:cubicBezTo>
                    <a:cubicBezTo>
                      <a:pt x="0" y="2"/>
                      <a:pt x="0" y="1"/>
                      <a:pt x="1" y="1"/>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3" name="Freeform 1369"/>
              <p:cNvSpPr>
                <a:spLocks/>
              </p:cNvSpPr>
              <p:nvPr/>
            </p:nvSpPr>
            <p:spPr bwMode="auto">
              <a:xfrm>
                <a:off x="2576" y="3145"/>
                <a:ext cx="39" cy="38"/>
              </a:xfrm>
              <a:custGeom>
                <a:avLst/>
                <a:gdLst/>
                <a:ahLst/>
                <a:cxnLst>
                  <a:cxn ang="0">
                    <a:pos x="4" y="3"/>
                  </a:cxn>
                  <a:cxn ang="0">
                    <a:pos x="4" y="4"/>
                  </a:cxn>
                  <a:cxn ang="0">
                    <a:pos x="2" y="5"/>
                  </a:cxn>
                  <a:cxn ang="0">
                    <a:pos x="0" y="2"/>
                  </a:cxn>
                  <a:cxn ang="0">
                    <a:pos x="4" y="3"/>
                  </a:cxn>
                </a:cxnLst>
                <a:rect l="0" t="0" r="r" b="b"/>
                <a:pathLst>
                  <a:path w="5" h="5">
                    <a:moveTo>
                      <a:pt x="4" y="3"/>
                    </a:moveTo>
                    <a:cubicBezTo>
                      <a:pt x="5" y="3"/>
                      <a:pt x="3" y="3"/>
                      <a:pt x="4" y="4"/>
                    </a:cubicBezTo>
                    <a:cubicBezTo>
                      <a:pt x="3" y="4"/>
                      <a:pt x="3" y="5"/>
                      <a:pt x="2" y="5"/>
                    </a:cubicBezTo>
                    <a:cubicBezTo>
                      <a:pt x="2" y="4"/>
                      <a:pt x="0" y="3"/>
                      <a:pt x="0" y="2"/>
                    </a:cubicBezTo>
                    <a:cubicBezTo>
                      <a:pt x="1" y="0"/>
                      <a:pt x="5" y="0"/>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4" name="Freeform 1370"/>
              <p:cNvSpPr>
                <a:spLocks/>
              </p:cNvSpPr>
              <p:nvPr/>
            </p:nvSpPr>
            <p:spPr bwMode="auto">
              <a:xfrm>
                <a:off x="2881" y="3160"/>
                <a:ext cx="31" cy="23"/>
              </a:xfrm>
              <a:custGeom>
                <a:avLst/>
                <a:gdLst/>
                <a:ahLst/>
                <a:cxnLst>
                  <a:cxn ang="0">
                    <a:pos x="4" y="0"/>
                  </a:cxn>
                  <a:cxn ang="0">
                    <a:pos x="3" y="3"/>
                  </a:cxn>
                  <a:cxn ang="0">
                    <a:pos x="1" y="2"/>
                  </a:cxn>
                  <a:cxn ang="0">
                    <a:pos x="1" y="0"/>
                  </a:cxn>
                  <a:cxn ang="0">
                    <a:pos x="4" y="0"/>
                  </a:cxn>
                </a:cxnLst>
                <a:rect l="0" t="0" r="r" b="b"/>
                <a:pathLst>
                  <a:path w="4" h="3">
                    <a:moveTo>
                      <a:pt x="4" y="0"/>
                    </a:moveTo>
                    <a:cubicBezTo>
                      <a:pt x="4" y="2"/>
                      <a:pt x="4" y="3"/>
                      <a:pt x="3" y="3"/>
                    </a:cubicBezTo>
                    <a:cubicBezTo>
                      <a:pt x="2" y="3"/>
                      <a:pt x="1" y="3"/>
                      <a:pt x="1" y="2"/>
                    </a:cubicBezTo>
                    <a:cubicBezTo>
                      <a:pt x="0" y="1"/>
                      <a:pt x="1" y="1"/>
                      <a:pt x="1" y="0"/>
                    </a:cubicBezTo>
                    <a:cubicBezTo>
                      <a:pt x="2" y="0"/>
                      <a:pt x="3" y="0"/>
                      <a:pt x="4"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5" name="Freeform 1371"/>
              <p:cNvSpPr>
                <a:spLocks/>
              </p:cNvSpPr>
              <p:nvPr/>
            </p:nvSpPr>
            <p:spPr bwMode="auto">
              <a:xfrm>
                <a:off x="1199" y="3122"/>
                <a:ext cx="23" cy="23"/>
              </a:xfrm>
              <a:custGeom>
                <a:avLst/>
                <a:gdLst/>
                <a:ahLst/>
                <a:cxnLst>
                  <a:cxn ang="0">
                    <a:pos x="3" y="1"/>
                  </a:cxn>
                  <a:cxn ang="0">
                    <a:pos x="2" y="3"/>
                  </a:cxn>
                  <a:cxn ang="0">
                    <a:pos x="0" y="1"/>
                  </a:cxn>
                  <a:cxn ang="0">
                    <a:pos x="1" y="0"/>
                  </a:cxn>
                  <a:cxn ang="0">
                    <a:pos x="3" y="1"/>
                  </a:cxn>
                </a:cxnLst>
                <a:rect l="0" t="0" r="r" b="b"/>
                <a:pathLst>
                  <a:path w="3" h="3">
                    <a:moveTo>
                      <a:pt x="3" y="1"/>
                    </a:moveTo>
                    <a:cubicBezTo>
                      <a:pt x="3" y="2"/>
                      <a:pt x="3" y="3"/>
                      <a:pt x="2" y="3"/>
                    </a:cubicBezTo>
                    <a:cubicBezTo>
                      <a:pt x="1" y="3"/>
                      <a:pt x="1" y="2"/>
                      <a:pt x="0" y="1"/>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6" name="Freeform 1372"/>
              <p:cNvSpPr>
                <a:spLocks/>
              </p:cNvSpPr>
              <p:nvPr/>
            </p:nvSpPr>
            <p:spPr bwMode="auto">
              <a:xfrm>
                <a:off x="2646" y="3145"/>
                <a:ext cx="47" cy="45"/>
              </a:xfrm>
              <a:custGeom>
                <a:avLst/>
                <a:gdLst/>
                <a:ahLst/>
                <a:cxnLst>
                  <a:cxn ang="0">
                    <a:pos x="5" y="2"/>
                  </a:cxn>
                  <a:cxn ang="0">
                    <a:pos x="5" y="5"/>
                  </a:cxn>
                  <a:cxn ang="0">
                    <a:pos x="2" y="6"/>
                  </a:cxn>
                  <a:cxn ang="0">
                    <a:pos x="0" y="3"/>
                  </a:cxn>
                  <a:cxn ang="0">
                    <a:pos x="5" y="2"/>
                  </a:cxn>
                </a:cxnLst>
                <a:rect l="0" t="0" r="r" b="b"/>
                <a:pathLst>
                  <a:path w="6" h="6">
                    <a:moveTo>
                      <a:pt x="5" y="2"/>
                    </a:moveTo>
                    <a:cubicBezTo>
                      <a:pt x="6" y="3"/>
                      <a:pt x="5" y="4"/>
                      <a:pt x="5" y="5"/>
                    </a:cubicBezTo>
                    <a:cubicBezTo>
                      <a:pt x="4" y="6"/>
                      <a:pt x="3" y="6"/>
                      <a:pt x="2" y="6"/>
                    </a:cubicBezTo>
                    <a:cubicBezTo>
                      <a:pt x="1" y="5"/>
                      <a:pt x="0" y="4"/>
                      <a:pt x="0" y="3"/>
                    </a:cubicBezTo>
                    <a:cubicBezTo>
                      <a:pt x="1" y="2"/>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7" name="Freeform 1373"/>
              <p:cNvSpPr>
                <a:spLocks/>
              </p:cNvSpPr>
              <p:nvPr/>
            </p:nvSpPr>
            <p:spPr bwMode="auto">
              <a:xfrm>
                <a:off x="2779" y="3160"/>
                <a:ext cx="39" cy="30"/>
              </a:xfrm>
              <a:custGeom>
                <a:avLst/>
                <a:gdLst/>
                <a:ahLst/>
                <a:cxnLst>
                  <a:cxn ang="0">
                    <a:pos x="5" y="1"/>
                  </a:cxn>
                  <a:cxn ang="0">
                    <a:pos x="4" y="4"/>
                  </a:cxn>
                  <a:cxn ang="0">
                    <a:pos x="0" y="3"/>
                  </a:cxn>
                  <a:cxn ang="0">
                    <a:pos x="3" y="0"/>
                  </a:cxn>
                  <a:cxn ang="0">
                    <a:pos x="5" y="1"/>
                  </a:cxn>
                </a:cxnLst>
                <a:rect l="0" t="0" r="r" b="b"/>
                <a:pathLst>
                  <a:path w="5" h="4">
                    <a:moveTo>
                      <a:pt x="5" y="1"/>
                    </a:moveTo>
                    <a:cubicBezTo>
                      <a:pt x="5" y="2"/>
                      <a:pt x="5" y="3"/>
                      <a:pt x="4" y="4"/>
                    </a:cubicBezTo>
                    <a:cubicBezTo>
                      <a:pt x="3" y="3"/>
                      <a:pt x="1" y="4"/>
                      <a:pt x="0" y="3"/>
                    </a:cubicBezTo>
                    <a:cubicBezTo>
                      <a:pt x="1" y="2"/>
                      <a:pt x="2" y="0"/>
                      <a:pt x="3" y="0"/>
                    </a:cubicBezTo>
                    <a:cubicBezTo>
                      <a:pt x="4" y="0"/>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8" name="Freeform 1374"/>
              <p:cNvSpPr>
                <a:spLocks/>
              </p:cNvSpPr>
              <p:nvPr/>
            </p:nvSpPr>
            <p:spPr bwMode="auto">
              <a:xfrm>
                <a:off x="3616" y="3175"/>
                <a:ext cx="32" cy="30"/>
              </a:xfrm>
              <a:custGeom>
                <a:avLst/>
                <a:gdLst/>
                <a:ahLst/>
                <a:cxnLst>
                  <a:cxn ang="0">
                    <a:pos x="4" y="2"/>
                  </a:cxn>
                  <a:cxn ang="0">
                    <a:pos x="2" y="4"/>
                  </a:cxn>
                  <a:cxn ang="0">
                    <a:pos x="0" y="3"/>
                  </a:cxn>
                  <a:cxn ang="0">
                    <a:pos x="2" y="0"/>
                  </a:cxn>
                  <a:cxn ang="0">
                    <a:pos x="4" y="2"/>
                  </a:cxn>
                </a:cxnLst>
                <a:rect l="0" t="0" r="r" b="b"/>
                <a:pathLst>
                  <a:path w="4" h="4">
                    <a:moveTo>
                      <a:pt x="4" y="2"/>
                    </a:moveTo>
                    <a:cubicBezTo>
                      <a:pt x="4" y="3"/>
                      <a:pt x="3" y="4"/>
                      <a:pt x="2" y="4"/>
                    </a:cubicBezTo>
                    <a:cubicBezTo>
                      <a:pt x="1" y="3"/>
                      <a:pt x="1" y="3"/>
                      <a:pt x="0" y="3"/>
                    </a:cubicBezTo>
                    <a:cubicBezTo>
                      <a:pt x="0" y="1"/>
                      <a:pt x="1" y="0"/>
                      <a:pt x="2" y="0"/>
                    </a:cubicBezTo>
                    <a:cubicBezTo>
                      <a:pt x="3" y="0"/>
                      <a:pt x="4" y="2"/>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399" name="Freeform 1375"/>
              <p:cNvSpPr>
                <a:spLocks/>
              </p:cNvSpPr>
              <p:nvPr/>
            </p:nvSpPr>
            <p:spPr bwMode="auto">
              <a:xfrm>
                <a:off x="4211" y="3183"/>
                <a:ext cx="55" cy="53"/>
              </a:xfrm>
              <a:custGeom>
                <a:avLst/>
                <a:gdLst/>
                <a:ahLst/>
                <a:cxnLst>
                  <a:cxn ang="0">
                    <a:pos x="7" y="3"/>
                  </a:cxn>
                  <a:cxn ang="0">
                    <a:pos x="5" y="7"/>
                  </a:cxn>
                  <a:cxn ang="0">
                    <a:pos x="1" y="5"/>
                  </a:cxn>
                  <a:cxn ang="0">
                    <a:pos x="3" y="2"/>
                  </a:cxn>
                  <a:cxn ang="0">
                    <a:pos x="7" y="3"/>
                  </a:cxn>
                </a:cxnLst>
                <a:rect l="0" t="0" r="r" b="b"/>
                <a:pathLst>
                  <a:path w="7" h="7">
                    <a:moveTo>
                      <a:pt x="7" y="3"/>
                    </a:moveTo>
                    <a:cubicBezTo>
                      <a:pt x="7" y="4"/>
                      <a:pt x="7" y="6"/>
                      <a:pt x="5" y="7"/>
                    </a:cubicBezTo>
                    <a:cubicBezTo>
                      <a:pt x="3" y="7"/>
                      <a:pt x="2" y="6"/>
                      <a:pt x="1" y="5"/>
                    </a:cubicBezTo>
                    <a:cubicBezTo>
                      <a:pt x="0" y="3"/>
                      <a:pt x="1" y="2"/>
                      <a:pt x="3" y="2"/>
                    </a:cubicBezTo>
                    <a:cubicBezTo>
                      <a:pt x="4" y="0"/>
                      <a:pt x="6" y="1"/>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0" name="Freeform 1376"/>
              <p:cNvSpPr>
                <a:spLocks/>
              </p:cNvSpPr>
              <p:nvPr/>
            </p:nvSpPr>
            <p:spPr bwMode="auto">
              <a:xfrm>
                <a:off x="3209" y="3175"/>
                <a:ext cx="71" cy="53"/>
              </a:xfrm>
              <a:custGeom>
                <a:avLst/>
                <a:gdLst/>
                <a:ahLst/>
                <a:cxnLst>
                  <a:cxn ang="0">
                    <a:pos x="8" y="1"/>
                  </a:cxn>
                  <a:cxn ang="0">
                    <a:pos x="9" y="4"/>
                  </a:cxn>
                  <a:cxn ang="0">
                    <a:pos x="6" y="6"/>
                  </a:cxn>
                  <a:cxn ang="0">
                    <a:pos x="1" y="5"/>
                  </a:cxn>
                  <a:cxn ang="0">
                    <a:pos x="1" y="3"/>
                  </a:cxn>
                  <a:cxn ang="0">
                    <a:pos x="4" y="0"/>
                  </a:cxn>
                  <a:cxn ang="0">
                    <a:pos x="8" y="1"/>
                  </a:cxn>
                </a:cxnLst>
                <a:rect l="0" t="0" r="r" b="b"/>
                <a:pathLst>
                  <a:path w="9" h="7">
                    <a:moveTo>
                      <a:pt x="8" y="1"/>
                    </a:moveTo>
                    <a:cubicBezTo>
                      <a:pt x="8" y="2"/>
                      <a:pt x="9" y="3"/>
                      <a:pt x="9" y="4"/>
                    </a:cubicBezTo>
                    <a:cubicBezTo>
                      <a:pt x="8" y="5"/>
                      <a:pt x="8" y="7"/>
                      <a:pt x="6" y="6"/>
                    </a:cubicBezTo>
                    <a:cubicBezTo>
                      <a:pt x="4" y="7"/>
                      <a:pt x="2" y="7"/>
                      <a:pt x="1" y="5"/>
                    </a:cubicBezTo>
                    <a:cubicBezTo>
                      <a:pt x="1" y="4"/>
                      <a:pt x="0" y="4"/>
                      <a:pt x="1" y="3"/>
                    </a:cubicBezTo>
                    <a:cubicBezTo>
                      <a:pt x="2" y="2"/>
                      <a:pt x="3" y="0"/>
                      <a:pt x="4" y="0"/>
                    </a:cubicBezTo>
                    <a:cubicBezTo>
                      <a:pt x="5" y="0"/>
                      <a:pt x="7" y="0"/>
                      <a:pt x="8"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1" name="Freeform 1377"/>
              <p:cNvSpPr>
                <a:spLocks/>
              </p:cNvSpPr>
              <p:nvPr/>
            </p:nvSpPr>
            <p:spPr bwMode="auto">
              <a:xfrm>
                <a:off x="3006" y="3168"/>
                <a:ext cx="55" cy="53"/>
              </a:xfrm>
              <a:custGeom>
                <a:avLst/>
                <a:gdLst/>
                <a:ahLst/>
                <a:cxnLst>
                  <a:cxn ang="0">
                    <a:pos x="7" y="3"/>
                  </a:cxn>
                  <a:cxn ang="0">
                    <a:pos x="6" y="6"/>
                  </a:cxn>
                  <a:cxn ang="0">
                    <a:pos x="3" y="7"/>
                  </a:cxn>
                  <a:cxn ang="0">
                    <a:pos x="0" y="4"/>
                  </a:cxn>
                  <a:cxn ang="0">
                    <a:pos x="1" y="1"/>
                  </a:cxn>
                  <a:cxn ang="0">
                    <a:pos x="4" y="1"/>
                  </a:cxn>
                  <a:cxn ang="0">
                    <a:pos x="7" y="3"/>
                  </a:cxn>
                </a:cxnLst>
                <a:rect l="0" t="0" r="r" b="b"/>
                <a:pathLst>
                  <a:path w="7" h="7">
                    <a:moveTo>
                      <a:pt x="7" y="3"/>
                    </a:moveTo>
                    <a:cubicBezTo>
                      <a:pt x="7" y="4"/>
                      <a:pt x="6" y="5"/>
                      <a:pt x="6" y="6"/>
                    </a:cubicBezTo>
                    <a:cubicBezTo>
                      <a:pt x="5" y="7"/>
                      <a:pt x="4" y="7"/>
                      <a:pt x="3" y="7"/>
                    </a:cubicBezTo>
                    <a:cubicBezTo>
                      <a:pt x="2" y="6"/>
                      <a:pt x="1" y="5"/>
                      <a:pt x="0" y="4"/>
                    </a:cubicBezTo>
                    <a:cubicBezTo>
                      <a:pt x="0" y="3"/>
                      <a:pt x="1" y="2"/>
                      <a:pt x="1" y="1"/>
                    </a:cubicBezTo>
                    <a:cubicBezTo>
                      <a:pt x="2" y="0"/>
                      <a:pt x="3" y="0"/>
                      <a:pt x="4" y="1"/>
                    </a:cubicBezTo>
                    <a:cubicBezTo>
                      <a:pt x="5" y="2"/>
                      <a:pt x="6" y="2"/>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2" name="Freeform 1378"/>
              <p:cNvSpPr>
                <a:spLocks/>
              </p:cNvSpPr>
              <p:nvPr/>
            </p:nvSpPr>
            <p:spPr bwMode="auto">
              <a:xfrm>
                <a:off x="1519" y="3130"/>
                <a:ext cx="40" cy="38"/>
              </a:xfrm>
              <a:custGeom>
                <a:avLst/>
                <a:gdLst/>
                <a:ahLst/>
                <a:cxnLst>
                  <a:cxn ang="0">
                    <a:pos x="5" y="3"/>
                  </a:cxn>
                  <a:cxn ang="0">
                    <a:pos x="4" y="5"/>
                  </a:cxn>
                  <a:cxn ang="0">
                    <a:pos x="2" y="5"/>
                  </a:cxn>
                  <a:cxn ang="0">
                    <a:pos x="1" y="3"/>
                  </a:cxn>
                  <a:cxn ang="0">
                    <a:pos x="2" y="1"/>
                  </a:cxn>
                  <a:cxn ang="0">
                    <a:pos x="5" y="3"/>
                  </a:cxn>
                </a:cxnLst>
                <a:rect l="0" t="0" r="r" b="b"/>
                <a:pathLst>
                  <a:path w="5" h="5">
                    <a:moveTo>
                      <a:pt x="5" y="3"/>
                    </a:moveTo>
                    <a:cubicBezTo>
                      <a:pt x="5" y="4"/>
                      <a:pt x="3" y="3"/>
                      <a:pt x="4" y="5"/>
                    </a:cubicBezTo>
                    <a:cubicBezTo>
                      <a:pt x="4" y="5"/>
                      <a:pt x="3" y="5"/>
                      <a:pt x="2" y="5"/>
                    </a:cubicBezTo>
                    <a:cubicBezTo>
                      <a:pt x="2" y="4"/>
                      <a:pt x="0" y="4"/>
                      <a:pt x="1" y="3"/>
                    </a:cubicBezTo>
                    <a:cubicBezTo>
                      <a:pt x="1" y="2"/>
                      <a:pt x="1" y="1"/>
                      <a:pt x="2" y="1"/>
                    </a:cubicBezTo>
                    <a:cubicBezTo>
                      <a:pt x="4" y="0"/>
                      <a:pt x="5" y="2"/>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3" name="Freeform 1379"/>
              <p:cNvSpPr>
                <a:spLocks/>
              </p:cNvSpPr>
              <p:nvPr/>
            </p:nvSpPr>
            <p:spPr bwMode="auto">
              <a:xfrm>
                <a:off x="1003" y="3122"/>
                <a:ext cx="39" cy="30"/>
              </a:xfrm>
              <a:custGeom>
                <a:avLst/>
                <a:gdLst/>
                <a:ahLst/>
                <a:cxnLst>
                  <a:cxn ang="0">
                    <a:pos x="5" y="2"/>
                  </a:cxn>
                  <a:cxn ang="0">
                    <a:pos x="1" y="4"/>
                  </a:cxn>
                  <a:cxn ang="0">
                    <a:pos x="1" y="1"/>
                  </a:cxn>
                  <a:cxn ang="0">
                    <a:pos x="5" y="2"/>
                  </a:cxn>
                </a:cxnLst>
                <a:rect l="0" t="0" r="r" b="b"/>
                <a:pathLst>
                  <a:path w="5" h="4">
                    <a:moveTo>
                      <a:pt x="5" y="2"/>
                    </a:moveTo>
                    <a:cubicBezTo>
                      <a:pt x="4" y="4"/>
                      <a:pt x="2" y="4"/>
                      <a:pt x="1" y="4"/>
                    </a:cubicBezTo>
                    <a:cubicBezTo>
                      <a:pt x="0" y="3"/>
                      <a:pt x="0" y="2"/>
                      <a:pt x="1" y="1"/>
                    </a:cubicBezTo>
                    <a:cubicBezTo>
                      <a:pt x="2"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4" name="Freeform 1380"/>
              <p:cNvSpPr>
                <a:spLocks/>
              </p:cNvSpPr>
              <p:nvPr/>
            </p:nvSpPr>
            <p:spPr bwMode="auto">
              <a:xfrm>
                <a:off x="1778" y="3145"/>
                <a:ext cx="47" cy="30"/>
              </a:xfrm>
              <a:custGeom>
                <a:avLst/>
                <a:gdLst/>
                <a:ahLst/>
                <a:cxnLst>
                  <a:cxn ang="0">
                    <a:pos x="6" y="2"/>
                  </a:cxn>
                  <a:cxn ang="0">
                    <a:pos x="5" y="4"/>
                  </a:cxn>
                  <a:cxn ang="0">
                    <a:pos x="0" y="3"/>
                  </a:cxn>
                  <a:cxn ang="0">
                    <a:pos x="2" y="0"/>
                  </a:cxn>
                  <a:cxn ang="0">
                    <a:pos x="6" y="2"/>
                  </a:cxn>
                </a:cxnLst>
                <a:rect l="0" t="0" r="r" b="b"/>
                <a:pathLst>
                  <a:path w="6" h="4">
                    <a:moveTo>
                      <a:pt x="6" y="2"/>
                    </a:moveTo>
                    <a:cubicBezTo>
                      <a:pt x="6" y="3"/>
                      <a:pt x="5" y="4"/>
                      <a:pt x="5" y="4"/>
                    </a:cubicBezTo>
                    <a:cubicBezTo>
                      <a:pt x="3" y="4"/>
                      <a:pt x="0" y="4"/>
                      <a:pt x="0" y="3"/>
                    </a:cubicBezTo>
                    <a:cubicBezTo>
                      <a:pt x="0" y="1"/>
                      <a:pt x="1" y="0"/>
                      <a:pt x="2" y="0"/>
                    </a:cubicBezTo>
                    <a:cubicBezTo>
                      <a:pt x="4" y="0"/>
                      <a:pt x="4"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5" name="Freeform 1381"/>
              <p:cNvSpPr>
                <a:spLocks/>
              </p:cNvSpPr>
              <p:nvPr/>
            </p:nvSpPr>
            <p:spPr bwMode="auto">
              <a:xfrm>
                <a:off x="1566" y="3145"/>
                <a:ext cx="32" cy="30"/>
              </a:xfrm>
              <a:custGeom>
                <a:avLst/>
                <a:gdLst/>
                <a:ahLst/>
                <a:cxnLst>
                  <a:cxn ang="0">
                    <a:pos x="4" y="2"/>
                  </a:cxn>
                  <a:cxn ang="0">
                    <a:pos x="3" y="4"/>
                  </a:cxn>
                  <a:cxn ang="0">
                    <a:pos x="0" y="3"/>
                  </a:cxn>
                  <a:cxn ang="0">
                    <a:pos x="1" y="0"/>
                  </a:cxn>
                  <a:cxn ang="0">
                    <a:pos x="4" y="2"/>
                  </a:cxn>
                </a:cxnLst>
                <a:rect l="0" t="0" r="r" b="b"/>
                <a:pathLst>
                  <a:path w="4" h="4">
                    <a:moveTo>
                      <a:pt x="4" y="2"/>
                    </a:moveTo>
                    <a:cubicBezTo>
                      <a:pt x="4" y="3"/>
                      <a:pt x="3" y="3"/>
                      <a:pt x="3" y="4"/>
                    </a:cubicBezTo>
                    <a:cubicBezTo>
                      <a:pt x="2" y="3"/>
                      <a:pt x="1" y="4"/>
                      <a:pt x="0" y="3"/>
                    </a:cubicBezTo>
                    <a:cubicBezTo>
                      <a:pt x="0" y="2"/>
                      <a:pt x="0" y="0"/>
                      <a:pt x="1"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6" name="Freeform 1382"/>
              <p:cNvSpPr>
                <a:spLocks/>
              </p:cNvSpPr>
              <p:nvPr/>
            </p:nvSpPr>
            <p:spPr bwMode="auto">
              <a:xfrm>
                <a:off x="2427" y="3168"/>
                <a:ext cx="31" cy="22"/>
              </a:xfrm>
              <a:custGeom>
                <a:avLst/>
                <a:gdLst/>
                <a:ahLst/>
                <a:cxnLst>
                  <a:cxn ang="0">
                    <a:pos x="4" y="1"/>
                  </a:cxn>
                  <a:cxn ang="0">
                    <a:pos x="2" y="3"/>
                  </a:cxn>
                  <a:cxn ang="0">
                    <a:pos x="1" y="1"/>
                  </a:cxn>
                  <a:cxn ang="0">
                    <a:pos x="1" y="0"/>
                  </a:cxn>
                  <a:cxn ang="0">
                    <a:pos x="4" y="1"/>
                  </a:cxn>
                </a:cxnLst>
                <a:rect l="0" t="0" r="r" b="b"/>
                <a:pathLst>
                  <a:path w="4" h="3">
                    <a:moveTo>
                      <a:pt x="4" y="1"/>
                    </a:moveTo>
                    <a:cubicBezTo>
                      <a:pt x="3" y="1"/>
                      <a:pt x="4" y="3"/>
                      <a:pt x="2" y="3"/>
                    </a:cubicBezTo>
                    <a:cubicBezTo>
                      <a:pt x="1" y="3"/>
                      <a:pt x="1" y="2"/>
                      <a:pt x="1" y="1"/>
                    </a:cubicBezTo>
                    <a:cubicBezTo>
                      <a:pt x="0" y="0"/>
                      <a:pt x="1" y="0"/>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7" name="Freeform 1383"/>
              <p:cNvSpPr>
                <a:spLocks/>
              </p:cNvSpPr>
              <p:nvPr/>
            </p:nvSpPr>
            <p:spPr bwMode="auto">
              <a:xfrm>
                <a:off x="1058" y="3137"/>
                <a:ext cx="31" cy="38"/>
              </a:xfrm>
              <a:custGeom>
                <a:avLst/>
                <a:gdLst/>
                <a:ahLst/>
                <a:cxnLst>
                  <a:cxn ang="0">
                    <a:pos x="4" y="3"/>
                  </a:cxn>
                  <a:cxn ang="0">
                    <a:pos x="1" y="4"/>
                  </a:cxn>
                  <a:cxn ang="0">
                    <a:pos x="1" y="0"/>
                  </a:cxn>
                  <a:cxn ang="0">
                    <a:pos x="4" y="3"/>
                  </a:cxn>
                </a:cxnLst>
                <a:rect l="0" t="0" r="r" b="b"/>
                <a:pathLst>
                  <a:path w="4" h="5">
                    <a:moveTo>
                      <a:pt x="4" y="3"/>
                    </a:moveTo>
                    <a:cubicBezTo>
                      <a:pt x="4" y="5"/>
                      <a:pt x="2" y="3"/>
                      <a:pt x="1" y="4"/>
                    </a:cubicBezTo>
                    <a:cubicBezTo>
                      <a:pt x="0" y="3"/>
                      <a:pt x="1" y="1"/>
                      <a:pt x="1" y="0"/>
                    </a:cubicBezTo>
                    <a:cubicBezTo>
                      <a:pt x="3" y="0"/>
                      <a:pt x="3" y="2"/>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8" name="Freeform 1384"/>
              <p:cNvSpPr>
                <a:spLocks/>
              </p:cNvSpPr>
              <p:nvPr/>
            </p:nvSpPr>
            <p:spPr bwMode="auto">
              <a:xfrm>
                <a:off x="2482" y="3168"/>
                <a:ext cx="31" cy="30"/>
              </a:xfrm>
              <a:custGeom>
                <a:avLst/>
                <a:gdLst/>
                <a:ahLst/>
                <a:cxnLst>
                  <a:cxn ang="0">
                    <a:pos x="3" y="1"/>
                  </a:cxn>
                  <a:cxn ang="0">
                    <a:pos x="4" y="3"/>
                  </a:cxn>
                  <a:cxn ang="0">
                    <a:pos x="1" y="4"/>
                  </a:cxn>
                  <a:cxn ang="0">
                    <a:pos x="0" y="2"/>
                  </a:cxn>
                  <a:cxn ang="0">
                    <a:pos x="3" y="1"/>
                  </a:cxn>
                </a:cxnLst>
                <a:rect l="0" t="0" r="r" b="b"/>
                <a:pathLst>
                  <a:path w="4" h="4">
                    <a:moveTo>
                      <a:pt x="3" y="1"/>
                    </a:moveTo>
                    <a:cubicBezTo>
                      <a:pt x="4" y="2"/>
                      <a:pt x="4" y="2"/>
                      <a:pt x="4" y="3"/>
                    </a:cubicBezTo>
                    <a:cubicBezTo>
                      <a:pt x="3" y="4"/>
                      <a:pt x="2" y="4"/>
                      <a:pt x="1" y="4"/>
                    </a:cubicBezTo>
                    <a:cubicBezTo>
                      <a:pt x="0" y="3"/>
                      <a:pt x="1" y="2"/>
                      <a:pt x="0" y="2"/>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09" name="Freeform 1385"/>
              <p:cNvSpPr>
                <a:spLocks/>
              </p:cNvSpPr>
              <p:nvPr/>
            </p:nvSpPr>
            <p:spPr bwMode="auto">
              <a:xfrm>
                <a:off x="1128" y="3145"/>
                <a:ext cx="39" cy="38"/>
              </a:xfrm>
              <a:custGeom>
                <a:avLst/>
                <a:gdLst/>
                <a:ahLst/>
                <a:cxnLst>
                  <a:cxn ang="0">
                    <a:pos x="3" y="1"/>
                  </a:cxn>
                  <a:cxn ang="0">
                    <a:pos x="3" y="5"/>
                  </a:cxn>
                  <a:cxn ang="0">
                    <a:pos x="1" y="4"/>
                  </a:cxn>
                  <a:cxn ang="0">
                    <a:pos x="0" y="1"/>
                  </a:cxn>
                  <a:cxn ang="0">
                    <a:pos x="1" y="0"/>
                  </a:cxn>
                  <a:cxn ang="0">
                    <a:pos x="3" y="1"/>
                  </a:cxn>
                </a:cxnLst>
                <a:rect l="0" t="0" r="r" b="b"/>
                <a:pathLst>
                  <a:path w="5" h="5">
                    <a:moveTo>
                      <a:pt x="3" y="1"/>
                    </a:moveTo>
                    <a:cubicBezTo>
                      <a:pt x="2" y="2"/>
                      <a:pt x="5" y="4"/>
                      <a:pt x="3" y="5"/>
                    </a:cubicBezTo>
                    <a:cubicBezTo>
                      <a:pt x="2" y="5"/>
                      <a:pt x="2" y="4"/>
                      <a:pt x="1" y="4"/>
                    </a:cubicBezTo>
                    <a:cubicBezTo>
                      <a:pt x="0" y="3"/>
                      <a:pt x="1" y="2"/>
                      <a:pt x="0" y="1"/>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0" name="Freeform 1386"/>
              <p:cNvSpPr>
                <a:spLocks/>
              </p:cNvSpPr>
              <p:nvPr/>
            </p:nvSpPr>
            <p:spPr bwMode="auto">
              <a:xfrm>
                <a:off x="3530" y="3198"/>
                <a:ext cx="31" cy="30"/>
              </a:xfrm>
              <a:custGeom>
                <a:avLst/>
                <a:gdLst/>
                <a:ahLst/>
                <a:cxnLst>
                  <a:cxn ang="0">
                    <a:pos x="4" y="1"/>
                  </a:cxn>
                  <a:cxn ang="0">
                    <a:pos x="3" y="3"/>
                  </a:cxn>
                  <a:cxn ang="0">
                    <a:pos x="0" y="2"/>
                  </a:cxn>
                  <a:cxn ang="0">
                    <a:pos x="1" y="0"/>
                  </a:cxn>
                  <a:cxn ang="0">
                    <a:pos x="4" y="1"/>
                  </a:cxn>
                </a:cxnLst>
                <a:rect l="0" t="0" r="r" b="b"/>
                <a:pathLst>
                  <a:path w="4" h="4">
                    <a:moveTo>
                      <a:pt x="4" y="1"/>
                    </a:moveTo>
                    <a:cubicBezTo>
                      <a:pt x="4" y="2"/>
                      <a:pt x="3" y="3"/>
                      <a:pt x="3" y="3"/>
                    </a:cubicBezTo>
                    <a:cubicBezTo>
                      <a:pt x="1" y="4"/>
                      <a:pt x="1" y="3"/>
                      <a:pt x="0" y="2"/>
                    </a:cubicBezTo>
                    <a:cubicBezTo>
                      <a:pt x="1" y="1"/>
                      <a:pt x="0" y="0"/>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1" name="Freeform 1387"/>
              <p:cNvSpPr>
                <a:spLocks/>
              </p:cNvSpPr>
              <p:nvPr/>
            </p:nvSpPr>
            <p:spPr bwMode="auto">
              <a:xfrm>
                <a:off x="3679" y="3205"/>
                <a:ext cx="31" cy="23"/>
              </a:xfrm>
              <a:custGeom>
                <a:avLst/>
                <a:gdLst/>
                <a:ahLst/>
                <a:cxnLst>
                  <a:cxn ang="0">
                    <a:pos x="4" y="1"/>
                  </a:cxn>
                  <a:cxn ang="0">
                    <a:pos x="3" y="3"/>
                  </a:cxn>
                  <a:cxn ang="0">
                    <a:pos x="1" y="2"/>
                  </a:cxn>
                  <a:cxn ang="0">
                    <a:pos x="2" y="0"/>
                  </a:cxn>
                  <a:cxn ang="0">
                    <a:pos x="4" y="1"/>
                  </a:cxn>
                </a:cxnLst>
                <a:rect l="0" t="0" r="r" b="b"/>
                <a:pathLst>
                  <a:path w="4" h="3">
                    <a:moveTo>
                      <a:pt x="4" y="1"/>
                    </a:moveTo>
                    <a:cubicBezTo>
                      <a:pt x="4" y="2"/>
                      <a:pt x="3" y="3"/>
                      <a:pt x="3" y="3"/>
                    </a:cubicBezTo>
                    <a:cubicBezTo>
                      <a:pt x="2" y="3"/>
                      <a:pt x="1" y="2"/>
                      <a:pt x="1" y="2"/>
                    </a:cubicBezTo>
                    <a:cubicBezTo>
                      <a:pt x="0" y="1"/>
                      <a:pt x="1" y="0"/>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2" name="Freeform 1388"/>
              <p:cNvSpPr>
                <a:spLocks/>
              </p:cNvSpPr>
              <p:nvPr/>
            </p:nvSpPr>
            <p:spPr bwMode="auto">
              <a:xfrm>
                <a:off x="3804" y="3205"/>
                <a:ext cx="16" cy="23"/>
              </a:xfrm>
              <a:custGeom>
                <a:avLst/>
                <a:gdLst/>
                <a:ahLst/>
                <a:cxnLst>
                  <a:cxn ang="0">
                    <a:pos x="2" y="1"/>
                  </a:cxn>
                  <a:cxn ang="0">
                    <a:pos x="2" y="3"/>
                  </a:cxn>
                  <a:cxn ang="0">
                    <a:pos x="0" y="1"/>
                  </a:cxn>
                  <a:cxn ang="0">
                    <a:pos x="0" y="0"/>
                  </a:cxn>
                  <a:cxn ang="0">
                    <a:pos x="2" y="1"/>
                  </a:cxn>
                </a:cxnLst>
                <a:rect l="0" t="0" r="r" b="b"/>
                <a:pathLst>
                  <a:path w="2" h="3">
                    <a:moveTo>
                      <a:pt x="2" y="1"/>
                    </a:moveTo>
                    <a:cubicBezTo>
                      <a:pt x="2" y="2"/>
                      <a:pt x="2" y="2"/>
                      <a:pt x="2" y="3"/>
                    </a:cubicBezTo>
                    <a:cubicBezTo>
                      <a:pt x="1" y="3"/>
                      <a:pt x="0" y="2"/>
                      <a:pt x="0" y="1"/>
                    </a:cubicBezTo>
                    <a:cubicBezTo>
                      <a:pt x="0" y="1"/>
                      <a:pt x="0" y="0"/>
                      <a:pt x="0"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3" name="Freeform 1389"/>
              <p:cNvSpPr>
                <a:spLocks/>
              </p:cNvSpPr>
              <p:nvPr/>
            </p:nvSpPr>
            <p:spPr bwMode="auto">
              <a:xfrm>
                <a:off x="1465" y="3160"/>
                <a:ext cx="15" cy="15"/>
              </a:xfrm>
              <a:custGeom>
                <a:avLst/>
                <a:gdLst/>
                <a:ahLst/>
                <a:cxnLst>
                  <a:cxn ang="0">
                    <a:pos x="2" y="1"/>
                  </a:cxn>
                  <a:cxn ang="0">
                    <a:pos x="1" y="2"/>
                  </a:cxn>
                  <a:cxn ang="0">
                    <a:pos x="0" y="1"/>
                  </a:cxn>
                  <a:cxn ang="0">
                    <a:pos x="1" y="0"/>
                  </a:cxn>
                  <a:cxn ang="0">
                    <a:pos x="2" y="1"/>
                  </a:cxn>
                </a:cxnLst>
                <a:rect l="0" t="0" r="r" b="b"/>
                <a:pathLst>
                  <a:path w="2" h="2">
                    <a:moveTo>
                      <a:pt x="2" y="1"/>
                    </a:moveTo>
                    <a:cubicBezTo>
                      <a:pt x="2" y="1"/>
                      <a:pt x="1" y="2"/>
                      <a:pt x="1" y="2"/>
                    </a:cubicBezTo>
                    <a:cubicBezTo>
                      <a:pt x="1" y="2"/>
                      <a:pt x="0" y="1"/>
                      <a:pt x="0" y="1"/>
                    </a:cubicBezTo>
                    <a:cubicBezTo>
                      <a:pt x="0" y="0"/>
                      <a:pt x="1" y="0"/>
                      <a:pt x="1" y="0"/>
                    </a:cubicBezTo>
                    <a:cubicBezTo>
                      <a:pt x="2" y="1"/>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4" name="Freeform 1390"/>
              <p:cNvSpPr>
                <a:spLocks/>
              </p:cNvSpPr>
              <p:nvPr/>
            </p:nvSpPr>
            <p:spPr bwMode="auto">
              <a:xfrm>
                <a:off x="2302" y="3183"/>
                <a:ext cx="47" cy="38"/>
              </a:xfrm>
              <a:custGeom>
                <a:avLst/>
                <a:gdLst/>
                <a:ahLst/>
                <a:cxnLst>
                  <a:cxn ang="0">
                    <a:pos x="6" y="2"/>
                  </a:cxn>
                  <a:cxn ang="0">
                    <a:pos x="5" y="5"/>
                  </a:cxn>
                  <a:cxn ang="0">
                    <a:pos x="0" y="3"/>
                  </a:cxn>
                  <a:cxn ang="0">
                    <a:pos x="5" y="0"/>
                  </a:cxn>
                  <a:cxn ang="0">
                    <a:pos x="6" y="2"/>
                  </a:cxn>
                </a:cxnLst>
                <a:rect l="0" t="0" r="r" b="b"/>
                <a:pathLst>
                  <a:path w="6" h="5">
                    <a:moveTo>
                      <a:pt x="6" y="2"/>
                    </a:moveTo>
                    <a:cubicBezTo>
                      <a:pt x="6" y="3"/>
                      <a:pt x="6" y="4"/>
                      <a:pt x="5" y="5"/>
                    </a:cubicBezTo>
                    <a:cubicBezTo>
                      <a:pt x="3" y="5"/>
                      <a:pt x="1" y="4"/>
                      <a:pt x="0" y="3"/>
                    </a:cubicBezTo>
                    <a:cubicBezTo>
                      <a:pt x="0" y="1"/>
                      <a:pt x="3" y="1"/>
                      <a:pt x="5" y="0"/>
                    </a:cubicBezTo>
                    <a:lnTo>
                      <a:pt x="6" y="2"/>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5" name="Freeform 1391"/>
              <p:cNvSpPr>
                <a:spLocks/>
              </p:cNvSpPr>
              <p:nvPr/>
            </p:nvSpPr>
            <p:spPr bwMode="auto">
              <a:xfrm>
                <a:off x="2607" y="3190"/>
                <a:ext cx="31" cy="31"/>
              </a:xfrm>
              <a:custGeom>
                <a:avLst/>
                <a:gdLst/>
                <a:ahLst/>
                <a:cxnLst>
                  <a:cxn ang="0">
                    <a:pos x="3" y="1"/>
                  </a:cxn>
                  <a:cxn ang="0">
                    <a:pos x="3" y="4"/>
                  </a:cxn>
                  <a:cxn ang="0">
                    <a:pos x="1" y="4"/>
                  </a:cxn>
                  <a:cxn ang="0">
                    <a:pos x="1" y="3"/>
                  </a:cxn>
                  <a:cxn ang="0">
                    <a:pos x="0" y="1"/>
                  </a:cxn>
                  <a:cxn ang="0">
                    <a:pos x="1" y="0"/>
                  </a:cxn>
                  <a:cxn ang="0">
                    <a:pos x="3" y="1"/>
                  </a:cxn>
                </a:cxnLst>
                <a:rect l="0" t="0" r="r" b="b"/>
                <a:pathLst>
                  <a:path w="4" h="4">
                    <a:moveTo>
                      <a:pt x="3" y="1"/>
                    </a:moveTo>
                    <a:cubicBezTo>
                      <a:pt x="4" y="2"/>
                      <a:pt x="3" y="3"/>
                      <a:pt x="3" y="4"/>
                    </a:cubicBezTo>
                    <a:cubicBezTo>
                      <a:pt x="2" y="4"/>
                      <a:pt x="2" y="4"/>
                      <a:pt x="1" y="4"/>
                    </a:cubicBezTo>
                    <a:cubicBezTo>
                      <a:pt x="1" y="4"/>
                      <a:pt x="0" y="3"/>
                      <a:pt x="1" y="3"/>
                    </a:cubicBezTo>
                    <a:lnTo>
                      <a:pt x="0" y="1"/>
                    </a:lnTo>
                    <a:cubicBezTo>
                      <a:pt x="0" y="0"/>
                      <a:pt x="1" y="1"/>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6" name="Freeform 1392"/>
              <p:cNvSpPr>
                <a:spLocks/>
              </p:cNvSpPr>
              <p:nvPr/>
            </p:nvSpPr>
            <p:spPr bwMode="auto">
              <a:xfrm>
                <a:off x="1918" y="3175"/>
                <a:ext cx="16" cy="23"/>
              </a:xfrm>
              <a:custGeom>
                <a:avLst/>
                <a:gdLst/>
                <a:ahLst/>
                <a:cxnLst>
                  <a:cxn ang="0">
                    <a:pos x="2" y="1"/>
                  </a:cxn>
                  <a:cxn ang="0">
                    <a:pos x="1" y="3"/>
                  </a:cxn>
                  <a:cxn ang="0">
                    <a:pos x="0" y="1"/>
                  </a:cxn>
                  <a:cxn ang="0">
                    <a:pos x="2" y="1"/>
                  </a:cxn>
                </a:cxnLst>
                <a:rect l="0" t="0" r="r" b="b"/>
                <a:pathLst>
                  <a:path w="2" h="3">
                    <a:moveTo>
                      <a:pt x="2" y="1"/>
                    </a:moveTo>
                    <a:cubicBezTo>
                      <a:pt x="2" y="2"/>
                      <a:pt x="2" y="3"/>
                      <a:pt x="1" y="3"/>
                    </a:cubicBezTo>
                    <a:cubicBezTo>
                      <a:pt x="0" y="2"/>
                      <a:pt x="0" y="1"/>
                      <a:pt x="0" y="1"/>
                    </a:cubicBezTo>
                    <a:cubicBezTo>
                      <a:pt x="0" y="0"/>
                      <a:pt x="1"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7" name="Freeform 1393"/>
              <p:cNvSpPr>
                <a:spLocks/>
              </p:cNvSpPr>
              <p:nvPr/>
            </p:nvSpPr>
            <p:spPr bwMode="auto">
              <a:xfrm>
                <a:off x="3084" y="3198"/>
                <a:ext cx="24" cy="23"/>
              </a:xfrm>
              <a:custGeom>
                <a:avLst/>
                <a:gdLst/>
                <a:ahLst/>
                <a:cxnLst>
                  <a:cxn ang="0">
                    <a:pos x="3" y="2"/>
                  </a:cxn>
                  <a:cxn ang="0">
                    <a:pos x="1" y="3"/>
                  </a:cxn>
                  <a:cxn ang="0">
                    <a:pos x="0" y="2"/>
                  </a:cxn>
                  <a:cxn ang="0">
                    <a:pos x="3" y="2"/>
                  </a:cxn>
                </a:cxnLst>
                <a:rect l="0" t="0" r="r" b="b"/>
                <a:pathLst>
                  <a:path w="3" h="3">
                    <a:moveTo>
                      <a:pt x="3" y="2"/>
                    </a:moveTo>
                    <a:cubicBezTo>
                      <a:pt x="3" y="3"/>
                      <a:pt x="2" y="3"/>
                      <a:pt x="1" y="3"/>
                    </a:cubicBezTo>
                    <a:cubicBezTo>
                      <a:pt x="1" y="3"/>
                      <a:pt x="0" y="3"/>
                      <a:pt x="0" y="2"/>
                    </a:cubicBezTo>
                    <a:cubicBezTo>
                      <a:pt x="0" y="1"/>
                      <a:pt x="2"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8" name="Freeform 1394"/>
              <p:cNvSpPr>
                <a:spLocks/>
              </p:cNvSpPr>
              <p:nvPr/>
            </p:nvSpPr>
            <p:spPr bwMode="auto">
              <a:xfrm>
                <a:off x="2959" y="3198"/>
                <a:ext cx="39" cy="38"/>
              </a:xfrm>
              <a:custGeom>
                <a:avLst/>
                <a:gdLst/>
                <a:ahLst/>
                <a:cxnLst>
                  <a:cxn ang="0">
                    <a:pos x="4" y="2"/>
                  </a:cxn>
                  <a:cxn ang="0">
                    <a:pos x="4" y="5"/>
                  </a:cxn>
                  <a:cxn ang="0">
                    <a:pos x="2" y="5"/>
                  </a:cxn>
                  <a:cxn ang="0">
                    <a:pos x="1" y="1"/>
                  </a:cxn>
                  <a:cxn ang="0">
                    <a:pos x="4" y="2"/>
                  </a:cxn>
                </a:cxnLst>
                <a:rect l="0" t="0" r="r" b="b"/>
                <a:pathLst>
                  <a:path w="5" h="5">
                    <a:moveTo>
                      <a:pt x="4" y="2"/>
                    </a:moveTo>
                    <a:cubicBezTo>
                      <a:pt x="5" y="3"/>
                      <a:pt x="4" y="4"/>
                      <a:pt x="4" y="5"/>
                    </a:cubicBezTo>
                    <a:cubicBezTo>
                      <a:pt x="4" y="5"/>
                      <a:pt x="3" y="5"/>
                      <a:pt x="2" y="5"/>
                    </a:cubicBezTo>
                    <a:cubicBezTo>
                      <a:pt x="1" y="4"/>
                      <a:pt x="0" y="3"/>
                      <a:pt x="1" y="1"/>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19" name="Freeform 1395"/>
              <p:cNvSpPr>
                <a:spLocks/>
              </p:cNvSpPr>
              <p:nvPr/>
            </p:nvSpPr>
            <p:spPr bwMode="auto">
              <a:xfrm>
                <a:off x="3155" y="3213"/>
                <a:ext cx="31" cy="23"/>
              </a:xfrm>
              <a:custGeom>
                <a:avLst/>
                <a:gdLst/>
                <a:ahLst/>
                <a:cxnLst>
                  <a:cxn ang="0">
                    <a:pos x="3" y="1"/>
                  </a:cxn>
                  <a:cxn ang="0">
                    <a:pos x="2" y="3"/>
                  </a:cxn>
                  <a:cxn ang="0">
                    <a:pos x="0" y="2"/>
                  </a:cxn>
                  <a:cxn ang="0">
                    <a:pos x="2" y="0"/>
                  </a:cxn>
                  <a:cxn ang="0">
                    <a:pos x="3" y="1"/>
                  </a:cxn>
                </a:cxnLst>
                <a:rect l="0" t="0" r="r" b="b"/>
                <a:pathLst>
                  <a:path w="4" h="3">
                    <a:moveTo>
                      <a:pt x="3" y="1"/>
                    </a:moveTo>
                    <a:cubicBezTo>
                      <a:pt x="3" y="2"/>
                      <a:pt x="3" y="3"/>
                      <a:pt x="2" y="3"/>
                    </a:cubicBezTo>
                    <a:cubicBezTo>
                      <a:pt x="1" y="3"/>
                      <a:pt x="1" y="3"/>
                      <a:pt x="0" y="2"/>
                    </a:cubicBezTo>
                    <a:cubicBezTo>
                      <a:pt x="0" y="1"/>
                      <a:pt x="1" y="1"/>
                      <a:pt x="2" y="0"/>
                    </a:cubicBezTo>
                    <a:cubicBezTo>
                      <a:pt x="2" y="0"/>
                      <a:pt x="4"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0" name="Freeform 1396"/>
              <p:cNvSpPr>
                <a:spLocks/>
              </p:cNvSpPr>
              <p:nvPr/>
            </p:nvSpPr>
            <p:spPr bwMode="auto">
              <a:xfrm>
                <a:off x="1457" y="3168"/>
                <a:ext cx="15" cy="22"/>
              </a:xfrm>
              <a:custGeom>
                <a:avLst/>
                <a:gdLst/>
                <a:ahLst/>
                <a:cxnLst>
                  <a:cxn ang="0">
                    <a:pos x="2" y="2"/>
                  </a:cxn>
                  <a:cxn ang="0">
                    <a:pos x="2" y="3"/>
                  </a:cxn>
                  <a:cxn ang="0">
                    <a:pos x="0" y="1"/>
                  </a:cxn>
                  <a:cxn ang="0">
                    <a:pos x="2" y="2"/>
                  </a:cxn>
                </a:cxnLst>
                <a:rect l="0" t="0" r="r" b="b"/>
                <a:pathLst>
                  <a:path w="2" h="3">
                    <a:moveTo>
                      <a:pt x="2" y="2"/>
                    </a:moveTo>
                    <a:cubicBezTo>
                      <a:pt x="2" y="2"/>
                      <a:pt x="2" y="3"/>
                      <a:pt x="2" y="3"/>
                    </a:cubicBezTo>
                    <a:cubicBezTo>
                      <a:pt x="1" y="2"/>
                      <a:pt x="0" y="2"/>
                      <a:pt x="0" y="1"/>
                    </a:cubicBezTo>
                    <a:cubicBezTo>
                      <a:pt x="0" y="0"/>
                      <a:pt x="2"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1" name="Freeform 1397"/>
              <p:cNvSpPr>
                <a:spLocks/>
              </p:cNvSpPr>
              <p:nvPr/>
            </p:nvSpPr>
            <p:spPr bwMode="auto">
              <a:xfrm>
                <a:off x="4344" y="3236"/>
                <a:ext cx="31" cy="30"/>
              </a:xfrm>
              <a:custGeom>
                <a:avLst/>
                <a:gdLst/>
                <a:ahLst/>
                <a:cxnLst>
                  <a:cxn ang="0">
                    <a:pos x="3" y="1"/>
                  </a:cxn>
                  <a:cxn ang="0">
                    <a:pos x="3" y="3"/>
                  </a:cxn>
                  <a:cxn ang="0">
                    <a:pos x="1" y="4"/>
                  </a:cxn>
                  <a:cxn ang="0">
                    <a:pos x="0" y="1"/>
                  </a:cxn>
                  <a:cxn ang="0">
                    <a:pos x="3" y="1"/>
                  </a:cxn>
                </a:cxnLst>
                <a:rect l="0" t="0" r="r" b="b"/>
                <a:pathLst>
                  <a:path w="4" h="4">
                    <a:moveTo>
                      <a:pt x="3" y="1"/>
                    </a:moveTo>
                    <a:cubicBezTo>
                      <a:pt x="4" y="1"/>
                      <a:pt x="4" y="3"/>
                      <a:pt x="3" y="3"/>
                    </a:cubicBezTo>
                    <a:cubicBezTo>
                      <a:pt x="3" y="4"/>
                      <a:pt x="2" y="4"/>
                      <a:pt x="1" y="4"/>
                    </a:cubicBezTo>
                    <a:cubicBezTo>
                      <a:pt x="1" y="3"/>
                      <a:pt x="0" y="2"/>
                      <a:pt x="0" y="1"/>
                    </a:cubicBezTo>
                    <a:cubicBezTo>
                      <a:pt x="1" y="1"/>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2" name="Freeform 1398"/>
              <p:cNvSpPr>
                <a:spLocks/>
              </p:cNvSpPr>
              <p:nvPr/>
            </p:nvSpPr>
            <p:spPr bwMode="auto">
              <a:xfrm>
                <a:off x="3335" y="3213"/>
                <a:ext cx="39" cy="30"/>
              </a:xfrm>
              <a:custGeom>
                <a:avLst/>
                <a:gdLst/>
                <a:ahLst/>
                <a:cxnLst>
                  <a:cxn ang="0">
                    <a:pos x="4" y="3"/>
                  </a:cxn>
                  <a:cxn ang="0">
                    <a:pos x="3" y="4"/>
                  </a:cxn>
                  <a:cxn ang="0">
                    <a:pos x="1" y="3"/>
                  </a:cxn>
                  <a:cxn ang="0">
                    <a:pos x="2" y="1"/>
                  </a:cxn>
                  <a:cxn ang="0">
                    <a:pos x="4" y="3"/>
                  </a:cxn>
                </a:cxnLst>
                <a:rect l="0" t="0" r="r" b="b"/>
                <a:pathLst>
                  <a:path w="5" h="4">
                    <a:moveTo>
                      <a:pt x="4" y="3"/>
                    </a:moveTo>
                    <a:cubicBezTo>
                      <a:pt x="5" y="4"/>
                      <a:pt x="4" y="4"/>
                      <a:pt x="3" y="4"/>
                    </a:cubicBezTo>
                    <a:cubicBezTo>
                      <a:pt x="2" y="4"/>
                      <a:pt x="2" y="4"/>
                      <a:pt x="1" y="3"/>
                    </a:cubicBezTo>
                    <a:cubicBezTo>
                      <a:pt x="0" y="3"/>
                      <a:pt x="1" y="1"/>
                      <a:pt x="2" y="1"/>
                    </a:cubicBezTo>
                    <a:cubicBezTo>
                      <a:pt x="3" y="0"/>
                      <a:pt x="4" y="1"/>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3" name="Freeform 1399"/>
              <p:cNvSpPr>
                <a:spLocks/>
              </p:cNvSpPr>
              <p:nvPr/>
            </p:nvSpPr>
            <p:spPr bwMode="auto">
              <a:xfrm>
                <a:off x="1762" y="3183"/>
                <a:ext cx="47" cy="38"/>
              </a:xfrm>
              <a:custGeom>
                <a:avLst/>
                <a:gdLst/>
                <a:ahLst/>
                <a:cxnLst>
                  <a:cxn ang="0">
                    <a:pos x="5" y="2"/>
                  </a:cxn>
                  <a:cxn ang="0">
                    <a:pos x="6" y="3"/>
                  </a:cxn>
                  <a:cxn ang="0">
                    <a:pos x="1" y="5"/>
                  </a:cxn>
                  <a:cxn ang="0">
                    <a:pos x="1" y="1"/>
                  </a:cxn>
                  <a:cxn ang="0">
                    <a:pos x="4" y="1"/>
                  </a:cxn>
                  <a:cxn ang="0">
                    <a:pos x="5" y="2"/>
                  </a:cxn>
                </a:cxnLst>
                <a:rect l="0" t="0" r="r" b="b"/>
                <a:pathLst>
                  <a:path w="6" h="5">
                    <a:moveTo>
                      <a:pt x="5" y="2"/>
                    </a:moveTo>
                    <a:cubicBezTo>
                      <a:pt x="6" y="2"/>
                      <a:pt x="6" y="3"/>
                      <a:pt x="6" y="3"/>
                    </a:cubicBezTo>
                    <a:cubicBezTo>
                      <a:pt x="5" y="5"/>
                      <a:pt x="3" y="5"/>
                      <a:pt x="1" y="5"/>
                    </a:cubicBezTo>
                    <a:cubicBezTo>
                      <a:pt x="0" y="4"/>
                      <a:pt x="1" y="3"/>
                      <a:pt x="1" y="1"/>
                    </a:cubicBezTo>
                    <a:cubicBezTo>
                      <a:pt x="2" y="0"/>
                      <a:pt x="3" y="0"/>
                      <a:pt x="4" y="1"/>
                    </a:cubicBezTo>
                    <a:cubicBezTo>
                      <a:pt x="4" y="2"/>
                      <a:pt x="5" y="2"/>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4" name="Freeform 1400"/>
              <p:cNvSpPr>
                <a:spLocks/>
              </p:cNvSpPr>
              <p:nvPr/>
            </p:nvSpPr>
            <p:spPr bwMode="auto">
              <a:xfrm>
                <a:off x="1989" y="3190"/>
                <a:ext cx="23" cy="31"/>
              </a:xfrm>
              <a:custGeom>
                <a:avLst/>
                <a:gdLst/>
                <a:ahLst/>
                <a:cxnLst>
                  <a:cxn ang="0">
                    <a:pos x="3" y="2"/>
                  </a:cxn>
                  <a:cxn ang="0">
                    <a:pos x="2" y="4"/>
                  </a:cxn>
                  <a:cxn ang="0">
                    <a:pos x="0" y="2"/>
                  </a:cxn>
                  <a:cxn ang="0">
                    <a:pos x="1" y="1"/>
                  </a:cxn>
                  <a:cxn ang="0">
                    <a:pos x="3" y="2"/>
                  </a:cxn>
                </a:cxnLst>
                <a:rect l="0" t="0" r="r" b="b"/>
                <a:pathLst>
                  <a:path w="3" h="4">
                    <a:moveTo>
                      <a:pt x="3" y="2"/>
                    </a:moveTo>
                    <a:cubicBezTo>
                      <a:pt x="2" y="3"/>
                      <a:pt x="3" y="4"/>
                      <a:pt x="2" y="4"/>
                    </a:cubicBezTo>
                    <a:cubicBezTo>
                      <a:pt x="1" y="4"/>
                      <a:pt x="0" y="3"/>
                      <a:pt x="0" y="2"/>
                    </a:cubicBezTo>
                    <a:cubicBezTo>
                      <a:pt x="0" y="1"/>
                      <a:pt x="0" y="1"/>
                      <a:pt x="1" y="1"/>
                    </a:cubicBezTo>
                    <a:cubicBezTo>
                      <a:pt x="2" y="0"/>
                      <a:pt x="2" y="2"/>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5" name="Freeform 1401"/>
              <p:cNvSpPr>
                <a:spLocks/>
              </p:cNvSpPr>
              <p:nvPr/>
            </p:nvSpPr>
            <p:spPr bwMode="auto">
              <a:xfrm>
                <a:off x="2419" y="3198"/>
                <a:ext cx="47" cy="38"/>
              </a:xfrm>
              <a:custGeom>
                <a:avLst/>
                <a:gdLst/>
                <a:ahLst/>
                <a:cxnLst>
                  <a:cxn ang="0">
                    <a:pos x="6" y="2"/>
                  </a:cxn>
                  <a:cxn ang="0">
                    <a:pos x="4" y="5"/>
                  </a:cxn>
                  <a:cxn ang="0">
                    <a:pos x="1" y="3"/>
                  </a:cxn>
                  <a:cxn ang="0">
                    <a:pos x="1" y="2"/>
                  </a:cxn>
                  <a:cxn ang="0">
                    <a:pos x="6" y="2"/>
                  </a:cxn>
                </a:cxnLst>
                <a:rect l="0" t="0" r="r" b="b"/>
                <a:pathLst>
                  <a:path w="6" h="5">
                    <a:moveTo>
                      <a:pt x="6" y="2"/>
                    </a:moveTo>
                    <a:cubicBezTo>
                      <a:pt x="6" y="4"/>
                      <a:pt x="4" y="4"/>
                      <a:pt x="4" y="5"/>
                    </a:cubicBezTo>
                    <a:cubicBezTo>
                      <a:pt x="3" y="5"/>
                      <a:pt x="2" y="3"/>
                      <a:pt x="1" y="3"/>
                    </a:cubicBezTo>
                    <a:cubicBezTo>
                      <a:pt x="0" y="3"/>
                      <a:pt x="1" y="2"/>
                      <a:pt x="1" y="2"/>
                    </a:cubicBezTo>
                    <a:cubicBezTo>
                      <a:pt x="2" y="1"/>
                      <a:pt x="5"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6" name="Freeform 1402"/>
              <p:cNvSpPr>
                <a:spLocks/>
              </p:cNvSpPr>
              <p:nvPr/>
            </p:nvSpPr>
            <p:spPr bwMode="auto">
              <a:xfrm>
                <a:off x="1066" y="3168"/>
                <a:ext cx="62" cy="53"/>
              </a:xfrm>
              <a:custGeom>
                <a:avLst/>
                <a:gdLst/>
                <a:ahLst/>
                <a:cxnLst>
                  <a:cxn ang="0">
                    <a:pos x="6" y="3"/>
                  </a:cxn>
                  <a:cxn ang="0">
                    <a:pos x="5" y="6"/>
                  </a:cxn>
                  <a:cxn ang="0">
                    <a:pos x="1" y="5"/>
                  </a:cxn>
                  <a:cxn ang="0">
                    <a:pos x="0" y="4"/>
                  </a:cxn>
                  <a:cxn ang="0">
                    <a:pos x="4" y="1"/>
                  </a:cxn>
                  <a:cxn ang="0">
                    <a:pos x="6" y="3"/>
                  </a:cxn>
                </a:cxnLst>
                <a:rect l="0" t="0" r="r" b="b"/>
                <a:pathLst>
                  <a:path w="8" h="7">
                    <a:moveTo>
                      <a:pt x="6" y="3"/>
                    </a:moveTo>
                    <a:cubicBezTo>
                      <a:pt x="5" y="4"/>
                      <a:pt x="8" y="6"/>
                      <a:pt x="5" y="6"/>
                    </a:cubicBezTo>
                    <a:cubicBezTo>
                      <a:pt x="4" y="7"/>
                      <a:pt x="3" y="5"/>
                      <a:pt x="1" y="5"/>
                    </a:cubicBezTo>
                    <a:cubicBezTo>
                      <a:pt x="1" y="5"/>
                      <a:pt x="1" y="4"/>
                      <a:pt x="0" y="4"/>
                    </a:cubicBezTo>
                    <a:cubicBezTo>
                      <a:pt x="2" y="3"/>
                      <a:pt x="2" y="0"/>
                      <a:pt x="4" y="1"/>
                    </a:cubicBezTo>
                    <a:lnTo>
                      <a:pt x="6" y="3"/>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7" name="Freeform 1403"/>
              <p:cNvSpPr>
                <a:spLocks/>
              </p:cNvSpPr>
              <p:nvPr/>
            </p:nvSpPr>
            <p:spPr bwMode="auto">
              <a:xfrm>
                <a:off x="2662" y="3213"/>
                <a:ext cx="39" cy="30"/>
              </a:xfrm>
              <a:custGeom>
                <a:avLst/>
                <a:gdLst/>
                <a:ahLst/>
                <a:cxnLst>
                  <a:cxn ang="0">
                    <a:pos x="5" y="1"/>
                  </a:cxn>
                  <a:cxn ang="0">
                    <a:pos x="3" y="3"/>
                  </a:cxn>
                  <a:cxn ang="0">
                    <a:pos x="1" y="1"/>
                  </a:cxn>
                  <a:cxn ang="0">
                    <a:pos x="1" y="0"/>
                  </a:cxn>
                  <a:cxn ang="0">
                    <a:pos x="5" y="1"/>
                  </a:cxn>
                </a:cxnLst>
                <a:rect l="0" t="0" r="r" b="b"/>
                <a:pathLst>
                  <a:path w="5" h="4">
                    <a:moveTo>
                      <a:pt x="5" y="1"/>
                    </a:moveTo>
                    <a:cubicBezTo>
                      <a:pt x="5" y="2"/>
                      <a:pt x="3" y="2"/>
                      <a:pt x="3" y="3"/>
                    </a:cubicBezTo>
                    <a:cubicBezTo>
                      <a:pt x="2" y="4"/>
                      <a:pt x="1" y="2"/>
                      <a:pt x="1" y="1"/>
                    </a:cubicBezTo>
                    <a:cubicBezTo>
                      <a:pt x="0" y="1"/>
                      <a:pt x="1" y="0"/>
                      <a:pt x="1" y="0"/>
                    </a:cubicBezTo>
                    <a:cubicBezTo>
                      <a:pt x="2" y="0"/>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8" name="Freeform 1404"/>
              <p:cNvSpPr>
                <a:spLocks/>
              </p:cNvSpPr>
              <p:nvPr/>
            </p:nvSpPr>
            <p:spPr bwMode="auto">
              <a:xfrm>
                <a:off x="3914" y="3243"/>
                <a:ext cx="31" cy="31"/>
              </a:xfrm>
              <a:custGeom>
                <a:avLst/>
                <a:gdLst/>
                <a:ahLst/>
                <a:cxnLst>
                  <a:cxn ang="0">
                    <a:pos x="4" y="1"/>
                  </a:cxn>
                  <a:cxn ang="0">
                    <a:pos x="3" y="3"/>
                  </a:cxn>
                  <a:cxn ang="0">
                    <a:pos x="1" y="2"/>
                  </a:cxn>
                  <a:cxn ang="0">
                    <a:pos x="2" y="1"/>
                  </a:cxn>
                  <a:cxn ang="0">
                    <a:pos x="4" y="1"/>
                  </a:cxn>
                </a:cxnLst>
                <a:rect l="0" t="0" r="r" b="b"/>
                <a:pathLst>
                  <a:path w="4" h="4">
                    <a:moveTo>
                      <a:pt x="4" y="1"/>
                    </a:moveTo>
                    <a:cubicBezTo>
                      <a:pt x="4" y="2"/>
                      <a:pt x="3" y="3"/>
                      <a:pt x="3" y="3"/>
                    </a:cubicBezTo>
                    <a:cubicBezTo>
                      <a:pt x="2" y="3"/>
                      <a:pt x="0" y="4"/>
                      <a:pt x="1" y="2"/>
                    </a:cubicBezTo>
                    <a:cubicBezTo>
                      <a:pt x="1" y="1"/>
                      <a:pt x="1" y="1"/>
                      <a:pt x="2" y="1"/>
                    </a:cubicBezTo>
                    <a:cubicBezTo>
                      <a:pt x="2"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29" name="Freeform 1405"/>
              <p:cNvSpPr>
                <a:spLocks/>
              </p:cNvSpPr>
              <p:nvPr/>
            </p:nvSpPr>
            <p:spPr bwMode="auto">
              <a:xfrm>
                <a:off x="1199" y="3190"/>
                <a:ext cx="31" cy="23"/>
              </a:xfrm>
              <a:custGeom>
                <a:avLst/>
                <a:gdLst/>
                <a:ahLst/>
                <a:cxnLst>
                  <a:cxn ang="0">
                    <a:pos x="4" y="2"/>
                  </a:cxn>
                  <a:cxn ang="0">
                    <a:pos x="3" y="3"/>
                  </a:cxn>
                  <a:cxn ang="0">
                    <a:pos x="1" y="2"/>
                  </a:cxn>
                  <a:cxn ang="0">
                    <a:pos x="2" y="0"/>
                  </a:cxn>
                  <a:cxn ang="0">
                    <a:pos x="4" y="2"/>
                  </a:cxn>
                </a:cxnLst>
                <a:rect l="0" t="0" r="r" b="b"/>
                <a:pathLst>
                  <a:path w="4" h="3">
                    <a:moveTo>
                      <a:pt x="4" y="2"/>
                    </a:moveTo>
                    <a:cubicBezTo>
                      <a:pt x="4" y="2"/>
                      <a:pt x="4" y="3"/>
                      <a:pt x="3" y="3"/>
                    </a:cubicBezTo>
                    <a:cubicBezTo>
                      <a:pt x="2" y="3"/>
                      <a:pt x="1" y="3"/>
                      <a:pt x="1" y="2"/>
                    </a:cubicBezTo>
                    <a:cubicBezTo>
                      <a:pt x="0" y="1"/>
                      <a:pt x="2" y="0"/>
                      <a:pt x="2" y="0"/>
                    </a:cubicBezTo>
                    <a:cubicBezTo>
                      <a:pt x="4"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30" name="Freeform 1406"/>
              <p:cNvSpPr>
                <a:spLocks/>
              </p:cNvSpPr>
              <p:nvPr/>
            </p:nvSpPr>
            <p:spPr bwMode="auto">
              <a:xfrm>
                <a:off x="2544" y="3213"/>
                <a:ext cx="32" cy="30"/>
              </a:xfrm>
              <a:custGeom>
                <a:avLst/>
                <a:gdLst/>
                <a:ahLst/>
                <a:cxnLst>
                  <a:cxn ang="0">
                    <a:pos x="4" y="2"/>
                  </a:cxn>
                  <a:cxn ang="0">
                    <a:pos x="3" y="4"/>
                  </a:cxn>
                  <a:cxn ang="0">
                    <a:pos x="0" y="3"/>
                  </a:cxn>
                  <a:cxn ang="0">
                    <a:pos x="4" y="2"/>
                  </a:cxn>
                </a:cxnLst>
                <a:rect l="0" t="0" r="r" b="b"/>
                <a:pathLst>
                  <a:path w="4" h="4">
                    <a:moveTo>
                      <a:pt x="4" y="2"/>
                    </a:moveTo>
                    <a:cubicBezTo>
                      <a:pt x="4" y="3"/>
                      <a:pt x="4" y="4"/>
                      <a:pt x="3" y="4"/>
                    </a:cubicBezTo>
                    <a:cubicBezTo>
                      <a:pt x="2" y="4"/>
                      <a:pt x="1" y="4"/>
                      <a:pt x="0" y="3"/>
                    </a:cubicBezTo>
                    <a:cubicBezTo>
                      <a:pt x="1" y="2"/>
                      <a:pt x="3"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31" name="Freeform 1407"/>
              <p:cNvSpPr>
                <a:spLocks/>
              </p:cNvSpPr>
              <p:nvPr/>
            </p:nvSpPr>
            <p:spPr bwMode="auto">
              <a:xfrm>
                <a:off x="1308" y="3190"/>
                <a:ext cx="39" cy="38"/>
              </a:xfrm>
              <a:custGeom>
                <a:avLst/>
                <a:gdLst/>
                <a:ahLst/>
                <a:cxnLst>
                  <a:cxn ang="0">
                    <a:pos x="4" y="3"/>
                  </a:cxn>
                  <a:cxn ang="0">
                    <a:pos x="3" y="5"/>
                  </a:cxn>
                  <a:cxn ang="0">
                    <a:pos x="0" y="5"/>
                  </a:cxn>
                  <a:cxn ang="0">
                    <a:pos x="1" y="2"/>
                  </a:cxn>
                  <a:cxn ang="0">
                    <a:pos x="4" y="3"/>
                  </a:cxn>
                </a:cxnLst>
                <a:rect l="0" t="0" r="r" b="b"/>
                <a:pathLst>
                  <a:path w="5" h="5">
                    <a:moveTo>
                      <a:pt x="4" y="3"/>
                    </a:moveTo>
                    <a:cubicBezTo>
                      <a:pt x="5" y="4"/>
                      <a:pt x="4" y="5"/>
                      <a:pt x="3" y="5"/>
                    </a:cubicBezTo>
                    <a:cubicBezTo>
                      <a:pt x="2" y="5"/>
                      <a:pt x="1" y="5"/>
                      <a:pt x="0" y="5"/>
                    </a:cubicBezTo>
                    <a:cubicBezTo>
                      <a:pt x="0" y="4"/>
                      <a:pt x="1" y="3"/>
                      <a:pt x="1" y="2"/>
                    </a:cubicBezTo>
                    <a:cubicBezTo>
                      <a:pt x="2" y="0"/>
                      <a:pt x="4" y="2"/>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32" name="Freeform 1408"/>
              <p:cNvSpPr>
                <a:spLocks/>
              </p:cNvSpPr>
              <p:nvPr/>
            </p:nvSpPr>
            <p:spPr bwMode="auto">
              <a:xfrm>
                <a:off x="1895" y="3213"/>
                <a:ext cx="23" cy="23"/>
              </a:xfrm>
              <a:custGeom>
                <a:avLst/>
                <a:gdLst/>
                <a:ahLst/>
                <a:cxnLst>
                  <a:cxn ang="0">
                    <a:pos x="3" y="2"/>
                  </a:cxn>
                  <a:cxn ang="0">
                    <a:pos x="2" y="3"/>
                  </a:cxn>
                  <a:cxn ang="0">
                    <a:pos x="0" y="2"/>
                  </a:cxn>
                  <a:cxn ang="0">
                    <a:pos x="1" y="0"/>
                  </a:cxn>
                  <a:cxn ang="0">
                    <a:pos x="3" y="2"/>
                  </a:cxn>
                </a:cxnLst>
                <a:rect l="0" t="0" r="r" b="b"/>
                <a:pathLst>
                  <a:path w="3" h="3">
                    <a:moveTo>
                      <a:pt x="3" y="2"/>
                    </a:moveTo>
                    <a:cubicBezTo>
                      <a:pt x="3" y="3"/>
                      <a:pt x="3" y="3"/>
                      <a:pt x="2" y="3"/>
                    </a:cubicBezTo>
                    <a:cubicBezTo>
                      <a:pt x="2" y="3"/>
                      <a:pt x="0" y="3"/>
                      <a:pt x="0" y="2"/>
                    </a:cubicBezTo>
                    <a:cubicBezTo>
                      <a:pt x="0" y="1"/>
                      <a:pt x="1" y="0"/>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33" name="Freeform 1409"/>
              <p:cNvSpPr>
                <a:spLocks/>
              </p:cNvSpPr>
              <p:nvPr/>
            </p:nvSpPr>
            <p:spPr bwMode="auto">
              <a:xfrm>
                <a:off x="3812" y="3251"/>
                <a:ext cx="39" cy="30"/>
              </a:xfrm>
              <a:custGeom>
                <a:avLst/>
                <a:gdLst/>
                <a:ahLst/>
                <a:cxnLst>
                  <a:cxn ang="0">
                    <a:pos x="5" y="2"/>
                  </a:cxn>
                  <a:cxn ang="0">
                    <a:pos x="3" y="4"/>
                  </a:cxn>
                  <a:cxn ang="0">
                    <a:pos x="1" y="4"/>
                  </a:cxn>
                  <a:cxn ang="0">
                    <a:pos x="1" y="2"/>
                  </a:cxn>
                  <a:cxn ang="0">
                    <a:pos x="5" y="2"/>
                  </a:cxn>
                </a:cxnLst>
                <a:rect l="0" t="0" r="r" b="b"/>
                <a:pathLst>
                  <a:path w="5" h="4">
                    <a:moveTo>
                      <a:pt x="5" y="2"/>
                    </a:moveTo>
                    <a:cubicBezTo>
                      <a:pt x="5" y="3"/>
                      <a:pt x="4" y="4"/>
                      <a:pt x="3" y="4"/>
                    </a:cubicBezTo>
                    <a:cubicBezTo>
                      <a:pt x="2" y="4"/>
                      <a:pt x="2" y="4"/>
                      <a:pt x="1" y="4"/>
                    </a:cubicBezTo>
                    <a:cubicBezTo>
                      <a:pt x="1" y="4"/>
                      <a:pt x="0" y="3"/>
                      <a:pt x="1" y="2"/>
                    </a:cubicBezTo>
                    <a:cubicBezTo>
                      <a:pt x="1" y="0"/>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34" name="Freeform 1410"/>
              <p:cNvSpPr>
                <a:spLocks/>
              </p:cNvSpPr>
              <p:nvPr/>
            </p:nvSpPr>
            <p:spPr bwMode="auto">
              <a:xfrm>
                <a:off x="3976" y="3258"/>
                <a:ext cx="39" cy="31"/>
              </a:xfrm>
              <a:custGeom>
                <a:avLst/>
                <a:gdLst/>
                <a:ahLst/>
                <a:cxnLst>
                  <a:cxn ang="0">
                    <a:pos x="5" y="2"/>
                  </a:cxn>
                  <a:cxn ang="0">
                    <a:pos x="3" y="4"/>
                  </a:cxn>
                  <a:cxn ang="0">
                    <a:pos x="1" y="3"/>
                  </a:cxn>
                  <a:cxn ang="0">
                    <a:pos x="2" y="0"/>
                  </a:cxn>
                  <a:cxn ang="0">
                    <a:pos x="5" y="2"/>
                  </a:cxn>
                </a:cxnLst>
                <a:rect l="0" t="0" r="r" b="b"/>
                <a:pathLst>
                  <a:path w="5" h="4">
                    <a:moveTo>
                      <a:pt x="5" y="2"/>
                    </a:moveTo>
                    <a:cubicBezTo>
                      <a:pt x="5" y="3"/>
                      <a:pt x="4" y="3"/>
                      <a:pt x="3" y="4"/>
                    </a:cubicBezTo>
                    <a:cubicBezTo>
                      <a:pt x="2" y="4"/>
                      <a:pt x="1" y="4"/>
                      <a:pt x="1" y="3"/>
                    </a:cubicBezTo>
                    <a:cubicBezTo>
                      <a:pt x="0" y="2"/>
                      <a:pt x="1" y="0"/>
                      <a:pt x="2" y="0"/>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10" name="Group 1612"/>
            <p:cNvGrpSpPr>
              <a:grpSpLocks/>
            </p:cNvGrpSpPr>
            <p:nvPr/>
          </p:nvGrpSpPr>
          <p:grpSpPr bwMode="auto">
            <a:xfrm>
              <a:off x="768" y="3198"/>
              <a:ext cx="4358" cy="439"/>
              <a:chOff x="768" y="3198"/>
              <a:chExt cx="4358" cy="439"/>
            </a:xfrm>
          </p:grpSpPr>
          <p:sp>
            <p:nvSpPr>
              <p:cNvPr id="2436" name="Freeform 1412"/>
              <p:cNvSpPr>
                <a:spLocks/>
              </p:cNvSpPr>
              <p:nvPr/>
            </p:nvSpPr>
            <p:spPr bwMode="auto">
              <a:xfrm>
                <a:off x="4359" y="3266"/>
                <a:ext cx="24" cy="30"/>
              </a:xfrm>
              <a:custGeom>
                <a:avLst/>
                <a:gdLst/>
                <a:ahLst/>
                <a:cxnLst>
                  <a:cxn ang="0">
                    <a:pos x="3" y="2"/>
                  </a:cxn>
                  <a:cxn ang="0">
                    <a:pos x="1" y="3"/>
                  </a:cxn>
                  <a:cxn ang="0">
                    <a:pos x="0" y="2"/>
                  </a:cxn>
                  <a:cxn ang="0">
                    <a:pos x="1" y="0"/>
                  </a:cxn>
                  <a:cxn ang="0">
                    <a:pos x="3" y="2"/>
                  </a:cxn>
                </a:cxnLst>
                <a:rect l="0" t="0" r="r" b="b"/>
                <a:pathLst>
                  <a:path w="3" h="4">
                    <a:moveTo>
                      <a:pt x="3" y="2"/>
                    </a:moveTo>
                    <a:cubicBezTo>
                      <a:pt x="3" y="3"/>
                      <a:pt x="2" y="3"/>
                      <a:pt x="1" y="3"/>
                    </a:cubicBezTo>
                    <a:cubicBezTo>
                      <a:pt x="1" y="4"/>
                      <a:pt x="0" y="3"/>
                      <a:pt x="0" y="2"/>
                    </a:cubicBezTo>
                    <a:cubicBezTo>
                      <a:pt x="0" y="1"/>
                      <a:pt x="0" y="1"/>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37" name="Freeform 1413"/>
              <p:cNvSpPr>
                <a:spLocks/>
              </p:cNvSpPr>
              <p:nvPr/>
            </p:nvSpPr>
            <p:spPr bwMode="auto">
              <a:xfrm>
                <a:off x="3382" y="3251"/>
                <a:ext cx="39" cy="38"/>
              </a:xfrm>
              <a:custGeom>
                <a:avLst/>
                <a:gdLst/>
                <a:ahLst/>
                <a:cxnLst>
                  <a:cxn ang="0">
                    <a:pos x="5" y="1"/>
                  </a:cxn>
                  <a:cxn ang="0">
                    <a:pos x="5" y="3"/>
                  </a:cxn>
                  <a:cxn ang="0">
                    <a:pos x="2" y="5"/>
                  </a:cxn>
                  <a:cxn ang="0">
                    <a:pos x="0" y="3"/>
                  </a:cxn>
                  <a:cxn ang="0">
                    <a:pos x="2" y="0"/>
                  </a:cxn>
                  <a:cxn ang="0">
                    <a:pos x="5" y="1"/>
                  </a:cxn>
                </a:cxnLst>
                <a:rect l="0" t="0" r="r" b="b"/>
                <a:pathLst>
                  <a:path w="5" h="5">
                    <a:moveTo>
                      <a:pt x="5" y="1"/>
                    </a:moveTo>
                    <a:cubicBezTo>
                      <a:pt x="5" y="2"/>
                      <a:pt x="5" y="3"/>
                      <a:pt x="5" y="3"/>
                    </a:cubicBezTo>
                    <a:cubicBezTo>
                      <a:pt x="4" y="5"/>
                      <a:pt x="3" y="5"/>
                      <a:pt x="2" y="5"/>
                    </a:cubicBezTo>
                    <a:cubicBezTo>
                      <a:pt x="1" y="5"/>
                      <a:pt x="0" y="4"/>
                      <a:pt x="0" y="3"/>
                    </a:cubicBezTo>
                    <a:cubicBezTo>
                      <a:pt x="0" y="2"/>
                      <a:pt x="1" y="1"/>
                      <a:pt x="2" y="0"/>
                    </a:cubicBezTo>
                    <a:cubicBezTo>
                      <a:pt x="3" y="0"/>
                      <a:pt x="4" y="1"/>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38" name="Freeform 1414"/>
              <p:cNvSpPr>
                <a:spLocks/>
              </p:cNvSpPr>
              <p:nvPr/>
            </p:nvSpPr>
            <p:spPr bwMode="auto">
              <a:xfrm>
                <a:off x="3577" y="3251"/>
                <a:ext cx="31" cy="30"/>
              </a:xfrm>
              <a:custGeom>
                <a:avLst/>
                <a:gdLst/>
                <a:ahLst/>
                <a:cxnLst>
                  <a:cxn ang="0">
                    <a:pos x="4" y="2"/>
                  </a:cxn>
                  <a:cxn ang="0">
                    <a:pos x="2" y="4"/>
                  </a:cxn>
                  <a:cxn ang="0">
                    <a:pos x="0" y="3"/>
                  </a:cxn>
                  <a:cxn ang="0">
                    <a:pos x="1" y="1"/>
                  </a:cxn>
                  <a:cxn ang="0">
                    <a:pos x="4" y="2"/>
                  </a:cxn>
                </a:cxnLst>
                <a:rect l="0" t="0" r="r" b="b"/>
                <a:pathLst>
                  <a:path w="4" h="4">
                    <a:moveTo>
                      <a:pt x="4" y="2"/>
                    </a:moveTo>
                    <a:cubicBezTo>
                      <a:pt x="4" y="3"/>
                      <a:pt x="3" y="3"/>
                      <a:pt x="2" y="4"/>
                    </a:cubicBezTo>
                    <a:cubicBezTo>
                      <a:pt x="1" y="4"/>
                      <a:pt x="1" y="3"/>
                      <a:pt x="0" y="3"/>
                    </a:cubicBezTo>
                    <a:cubicBezTo>
                      <a:pt x="0" y="2"/>
                      <a:pt x="0" y="1"/>
                      <a:pt x="1" y="1"/>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39" name="Freeform 1415"/>
              <p:cNvSpPr>
                <a:spLocks/>
              </p:cNvSpPr>
              <p:nvPr/>
            </p:nvSpPr>
            <p:spPr bwMode="auto">
              <a:xfrm>
                <a:off x="3694" y="3251"/>
                <a:ext cx="24" cy="30"/>
              </a:xfrm>
              <a:custGeom>
                <a:avLst/>
                <a:gdLst/>
                <a:ahLst/>
                <a:cxnLst>
                  <a:cxn ang="0">
                    <a:pos x="3" y="2"/>
                  </a:cxn>
                  <a:cxn ang="0">
                    <a:pos x="2" y="3"/>
                  </a:cxn>
                  <a:cxn ang="0">
                    <a:pos x="0" y="2"/>
                  </a:cxn>
                  <a:cxn ang="0">
                    <a:pos x="1" y="1"/>
                  </a:cxn>
                  <a:cxn ang="0">
                    <a:pos x="3" y="2"/>
                  </a:cxn>
                </a:cxnLst>
                <a:rect l="0" t="0" r="r" b="b"/>
                <a:pathLst>
                  <a:path w="3" h="4">
                    <a:moveTo>
                      <a:pt x="3" y="2"/>
                    </a:moveTo>
                    <a:cubicBezTo>
                      <a:pt x="3" y="2"/>
                      <a:pt x="3" y="3"/>
                      <a:pt x="2" y="3"/>
                    </a:cubicBezTo>
                    <a:cubicBezTo>
                      <a:pt x="1" y="4"/>
                      <a:pt x="0" y="3"/>
                      <a:pt x="0" y="2"/>
                    </a:cubicBezTo>
                    <a:cubicBezTo>
                      <a:pt x="0" y="2"/>
                      <a:pt x="0" y="1"/>
                      <a:pt x="1" y="1"/>
                    </a:cubicBezTo>
                    <a:cubicBezTo>
                      <a:pt x="2" y="0"/>
                      <a:pt x="2"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0" name="Freeform 1416"/>
              <p:cNvSpPr>
                <a:spLocks/>
              </p:cNvSpPr>
              <p:nvPr/>
            </p:nvSpPr>
            <p:spPr bwMode="auto">
              <a:xfrm>
                <a:off x="1144" y="3198"/>
                <a:ext cx="15" cy="23"/>
              </a:xfrm>
              <a:custGeom>
                <a:avLst/>
                <a:gdLst/>
                <a:ahLst/>
                <a:cxnLst>
                  <a:cxn ang="0">
                    <a:pos x="2" y="2"/>
                  </a:cxn>
                  <a:cxn ang="0">
                    <a:pos x="1" y="2"/>
                  </a:cxn>
                  <a:cxn ang="0">
                    <a:pos x="0" y="2"/>
                  </a:cxn>
                  <a:cxn ang="0">
                    <a:pos x="2" y="2"/>
                  </a:cxn>
                </a:cxnLst>
                <a:rect l="0" t="0" r="r" b="b"/>
                <a:pathLst>
                  <a:path w="2" h="3">
                    <a:moveTo>
                      <a:pt x="2" y="2"/>
                    </a:moveTo>
                    <a:cubicBezTo>
                      <a:pt x="2" y="2"/>
                      <a:pt x="2" y="2"/>
                      <a:pt x="1" y="2"/>
                    </a:cubicBezTo>
                    <a:cubicBezTo>
                      <a:pt x="1" y="3"/>
                      <a:pt x="0" y="2"/>
                      <a:pt x="0" y="2"/>
                    </a:cubicBezTo>
                    <a:cubicBezTo>
                      <a:pt x="0" y="0"/>
                      <a:pt x="2"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1" name="Freeform 1417"/>
              <p:cNvSpPr>
                <a:spLocks/>
              </p:cNvSpPr>
              <p:nvPr/>
            </p:nvSpPr>
            <p:spPr bwMode="auto">
              <a:xfrm>
                <a:off x="2990" y="3243"/>
                <a:ext cx="32" cy="31"/>
              </a:xfrm>
              <a:custGeom>
                <a:avLst/>
                <a:gdLst/>
                <a:ahLst/>
                <a:cxnLst>
                  <a:cxn ang="0">
                    <a:pos x="4" y="1"/>
                  </a:cxn>
                  <a:cxn ang="0">
                    <a:pos x="3" y="3"/>
                  </a:cxn>
                  <a:cxn ang="0">
                    <a:pos x="1" y="2"/>
                  </a:cxn>
                  <a:cxn ang="0">
                    <a:pos x="2" y="0"/>
                  </a:cxn>
                  <a:cxn ang="0">
                    <a:pos x="4" y="1"/>
                  </a:cxn>
                </a:cxnLst>
                <a:rect l="0" t="0" r="r" b="b"/>
                <a:pathLst>
                  <a:path w="4" h="4">
                    <a:moveTo>
                      <a:pt x="4" y="1"/>
                    </a:moveTo>
                    <a:cubicBezTo>
                      <a:pt x="4" y="2"/>
                      <a:pt x="4" y="4"/>
                      <a:pt x="3" y="3"/>
                    </a:cubicBezTo>
                    <a:cubicBezTo>
                      <a:pt x="2" y="3"/>
                      <a:pt x="1" y="3"/>
                      <a:pt x="1" y="2"/>
                    </a:cubicBezTo>
                    <a:cubicBezTo>
                      <a:pt x="0" y="1"/>
                      <a:pt x="1" y="1"/>
                      <a:pt x="2" y="0"/>
                    </a:cubicBezTo>
                    <a:cubicBezTo>
                      <a:pt x="3" y="0"/>
                      <a:pt x="4"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2" name="Freeform 1418"/>
              <p:cNvSpPr>
                <a:spLocks/>
              </p:cNvSpPr>
              <p:nvPr/>
            </p:nvSpPr>
            <p:spPr bwMode="auto">
              <a:xfrm>
                <a:off x="3084" y="3251"/>
                <a:ext cx="39" cy="30"/>
              </a:xfrm>
              <a:custGeom>
                <a:avLst/>
                <a:gdLst/>
                <a:ahLst/>
                <a:cxnLst>
                  <a:cxn ang="0">
                    <a:pos x="4" y="1"/>
                  </a:cxn>
                  <a:cxn ang="0">
                    <a:pos x="4" y="3"/>
                  </a:cxn>
                  <a:cxn ang="0">
                    <a:pos x="1" y="4"/>
                  </a:cxn>
                  <a:cxn ang="0">
                    <a:pos x="1" y="0"/>
                  </a:cxn>
                  <a:cxn ang="0">
                    <a:pos x="3" y="0"/>
                  </a:cxn>
                  <a:cxn ang="0">
                    <a:pos x="4" y="1"/>
                  </a:cxn>
                </a:cxnLst>
                <a:rect l="0" t="0" r="r" b="b"/>
                <a:pathLst>
                  <a:path w="5" h="4">
                    <a:moveTo>
                      <a:pt x="4" y="1"/>
                    </a:moveTo>
                    <a:cubicBezTo>
                      <a:pt x="4" y="1"/>
                      <a:pt x="5" y="3"/>
                      <a:pt x="4" y="3"/>
                    </a:cubicBezTo>
                    <a:cubicBezTo>
                      <a:pt x="3" y="4"/>
                      <a:pt x="2" y="4"/>
                      <a:pt x="1" y="4"/>
                    </a:cubicBezTo>
                    <a:cubicBezTo>
                      <a:pt x="0" y="3"/>
                      <a:pt x="1" y="1"/>
                      <a:pt x="1" y="0"/>
                    </a:cubicBezTo>
                    <a:cubicBezTo>
                      <a:pt x="2" y="0"/>
                      <a:pt x="3" y="0"/>
                      <a:pt x="3" y="0"/>
                    </a:cubicBezTo>
                    <a:cubicBezTo>
                      <a:pt x="4" y="0"/>
                      <a:pt x="4"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3" name="Freeform 1419"/>
              <p:cNvSpPr>
                <a:spLocks/>
              </p:cNvSpPr>
              <p:nvPr/>
            </p:nvSpPr>
            <p:spPr bwMode="auto">
              <a:xfrm>
                <a:off x="2317" y="3236"/>
                <a:ext cx="47" cy="38"/>
              </a:xfrm>
              <a:custGeom>
                <a:avLst/>
                <a:gdLst/>
                <a:ahLst/>
                <a:cxnLst>
                  <a:cxn ang="0">
                    <a:pos x="6" y="3"/>
                  </a:cxn>
                  <a:cxn ang="0">
                    <a:pos x="3" y="5"/>
                  </a:cxn>
                  <a:cxn ang="0">
                    <a:pos x="0" y="3"/>
                  </a:cxn>
                  <a:cxn ang="0">
                    <a:pos x="3" y="0"/>
                  </a:cxn>
                  <a:cxn ang="0">
                    <a:pos x="6" y="3"/>
                  </a:cxn>
                </a:cxnLst>
                <a:rect l="0" t="0" r="r" b="b"/>
                <a:pathLst>
                  <a:path w="6" h="5">
                    <a:moveTo>
                      <a:pt x="6" y="3"/>
                    </a:moveTo>
                    <a:cubicBezTo>
                      <a:pt x="6" y="4"/>
                      <a:pt x="4" y="4"/>
                      <a:pt x="3" y="5"/>
                    </a:cubicBezTo>
                    <a:cubicBezTo>
                      <a:pt x="2" y="5"/>
                      <a:pt x="1" y="4"/>
                      <a:pt x="0" y="3"/>
                    </a:cubicBezTo>
                    <a:cubicBezTo>
                      <a:pt x="1" y="2"/>
                      <a:pt x="0" y="0"/>
                      <a:pt x="3" y="0"/>
                    </a:cubicBezTo>
                    <a:cubicBezTo>
                      <a:pt x="5" y="0"/>
                      <a:pt x="5" y="1"/>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4" name="Freeform 1420"/>
              <p:cNvSpPr>
                <a:spLocks/>
              </p:cNvSpPr>
              <p:nvPr/>
            </p:nvSpPr>
            <p:spPr bwMode="auto">
              <a:xfrm>
                <a:off x="2450" y="3236"/>
                <a:ext cx="40" cy="38"/>
              </a:xfrm>
              <a:custGeom>
                <a:avLst/>
                <a:gdLst/>
                <a:ahLst/>
                <a:cxnLst>
                  <a:cxn ang="0">
                    <a:pos x="5" y="2"/>
                  </a:cxn>
                  <a:cxn ang="0">
                    <a:pos x="4" y="4"/>
                  </a:cxn>
                  <a:cxn ang="0">
                    <a:pos x="0" y="3"/>
                  </a:cxn>
                  <a:cxn ang="0">
                    <a:pos x="2" y="1"/>
                  </a:cxn>
                  <a:cxn ang="0">
                    <a:pos x="5" y="2"/>
                  </a:cxn>
                </a:cxnLst>
                <a:rect l="0" t="0" r="r" b="b"/>
                <a:pathLst>
                  <a:path w="5" h="5">
                    <a:moveTo>
                      <a:pt x="5" y="2"/>
                    </a:moveTo>
                    <a:cubicBezTo>
                      <a:pt x="5" y="3"/>
                      <a:pt x="5" y="4"/>
                      <a:pt x="4" y="4"/>
                    </a:cubicBezTo>
                    <a:cubicBezTo>
                      <a:pt x="3" y="4"/>
                      <a:pt x="1" y="5"/>
                      <a:pt x="0" y="3"/>
                    </a:cubicBezTo>
                    <a:cubicBezTo>
                      <a:pt x="0" y="2"/>
                      <a:pt x="1" y="1"/>
                      <a:pt x="2" y="1"/>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5" name="Freeform 1421"/>
              <p:cNvSpPr>
                <a:spLocks/>
              </p:cNvSpPr>
              <p:nvPr/>
            </p:nvSpPr>
            <p:spPr bwMode="auto">
              <a:xfrm>
                <a:off x="3522" y="3266"/>
                <a:ext cx="16" cy="8"/>
              </a:xfrm>
              <a:custGeom>
                <a:avLst/>
                <a:gdLst/>
                <a:ahLst/>
                <a:cxnLst>
                  <a:cxn ang="0">
                    <a:pos x="2" y="0"/>
                  </a:cxn>
                  <a:cxn ang="0">
                    <a:pos x="1" y="1"/>
                  </a:cxn>
                  <a:cxn ang="0">
                    <a:pos x="0" y="0"/>
                  </a:cxn>
                  <a:cxn ang="0">
                    <a:pos x="2" y="0"/>
                  </a:cxn>
                </a:cxnLst>
                <a:rect l="0" t="0" r="r" b="b"/>
                <a:pathLst>
                  <a:path w="2" h="1">
                    <a:moveTo>
                      <a:pt x="2" y="0"/>
                    </a:moveTo>
                    <a:cubicBezTo>
                      <a:pt x="2" y="1"/>
                      <a:pt x="2" y="1"/>
                      <a:pt x="1" y="1"/>
                    </a:cubicBezTo>
                    <a:cubicBezTo>
                      <a:pt x="1" y="1"/>
                      <a:pt x="0" y="1"/>
                      <a:pt x="0" y="0"/>
                    </a:cubicBezTo>
                    <a:cubicBezTo>
                      <a:pt x="0" y="0"/>
                      <a:pt x="2"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6" name="Freeform 1422"/>
              <p:cNvSpPr>
                <a:spLocks/>
              </p:cNvSpPr>
              <p:nvPr/>
            </p:nvSpPr>
            <p:spPr bwMode="auto">
              <a:xfrm>
                <a:off x="2583" y="3243"/>
                <a:ext cx="63" cy="61"/>
              </a:xfrm>
              <a:custGeom>
                <a:avLst/>
                <a:gdLst/>
                <a:ahLst/>
                <a:cxnLst>
                  <a:cxn ang="0">
                    <a:pos x="8" y="3"/>
                  </a:cxn>
                  <a:cxn ang="0">
                    <a:pos x="5" y="7"/>
                  </a:cxn>
                  <a:cxn ang="0">
                    <a:pos x="1" y="7"/>
                  </a:cxn>
                  <a:cxn ang="0">
                    <a:pos x="1" y="2"/>
                  </a:cxn>
                  <a:cxn ang="0">
                    <a:pos x="4" y="0"/>
                  </a:cxn>
                  <a:cxn ang="0">
                    <a:pos x="8" y="3"/>
                  </a:cxn>
                </a:cxnLst>
                <a:rect l="0" t="0" r="r" b="b"/>
                <a:pathLst>
                  <a:path w="8" h="8">
                    <a:moveTo>
                      <a:pt x="8" y="3"/>
                    </a:moveTo>
                    <a:cubicBezTo>
                      <a:pt x="7" y="4"/>
                      <a:pt x="7" y="7"/>
                      <a:pt x="5" y="7"/>
                    </a:cubicBezTo>
                    <a:cubicBezTo>
                      <a:pt x="4" y="7"/>
                      <a:pt x="2" y="8"/>
                      <a:pt x="1" y="7"/>
                    </a:cubicBezTo>
                    <a:cubicBezTo>
                      <a:pt x="0" y="5"/>
                      <a:pt x="2" y="4"/>
                      <a:pt x="1" y="2"/>
                    </a:cubicBezTo>
                    <a:cubicBezTo>
                      <a:pt x="1" y="1"/>
                      <a:pt x="3" y="1"/>
                      <a:pt x="4" y="0"/>
                    </a:cubicBezTo>
                    <a:cubicBezTo>
                      <a:pt x="6" y="0"/>
                      <a:pt x="6" y="2"/>
                      <a:pt x="8"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7" name="Freeform 1423"/>
              <p:cNvSpPr>
                <a:spLocks/>
              </p:cNvSpPr>
              <p:nvPr/>
            </p:nvSpPr>
            <p:spPr bwMode="auto">
              <a:xfrm>
                <a:off x="3186" y="3258"/>
                <a:ext cx="31" cy="31"/>
              </a:xfrm>
              <a:custGeom>
                <a:avLst/>
                <a:gdLst/>
                <a:ahLst/>
                <a:cxnLst>
                  <a:cxn ang="0">
                    <a:pos x="4" y="2"/>
                  </a:cxn>
                  <a:cxn ang="0">
                    <a:pos x="3" y="4"/>
                  </a:cxn>
                  <a:cxn ang="0">
                    <a:pos x="0" y="2"/>
                  </a:cxn>
                  <a:cxn ang="0">
                    <a:pos x="2" y="0"/>
                  </a:cxn>
                  <a:cxn ang="0">
                    <a:pos x="4" y="2"/>
                  </a:cxn>
                </a:cxnLst>
                <a:rect l="0" t="0" r="r" b="b"/>
                <a:pathLst>
                  <a:path w="4" h="4">
                    <a:moveTo>
                      <a:pt x="4" y="2"/>
                    </a:moveTo>
                    <a:cubicBezTo>
                      <a:pt x="4" y="2"/>
                      <a:pt x="4" y="3"/>
                      <a:pt x="3" y="4"/>
                    </a:cubicBezTo>
                    <a:cubicBezTo>
                      <a:pt x="2" y="3"/>
                      <a:pt x="0" y="3"/>
                      <a:pt x="0" y="2"/>
                    </a:cubicBezTo>
                    <a:cubicBezTo>
                      <a:pt x="0" y="1"/>
                      <a:pt x="1" y="1"/>
                      <a:pt x="2" y="0"/>
                    </a:cubicBezTo>
                    <a:cubicBezTo>
                      <a:pt x="3" y="1"/>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8" name="Freeform 1424"/>
              <p:cNvSpPr>
                <a:spLocks/>
              </p:cNvSpPr>
              <p:nvPr/>
            </p:nvSpPr>
            <p:spPr bwMode="auto">
              <a:xfrm>
                <a:off x="3311" y="3266"/>
                <a:ext cx="16" cy="23"/>
              </a:xfrm>
              <a:custGeom>
                <a:avLst/>
                <a:gdLst/>
                <a:ahLst/>
                <a:cxnLst>
                  <a:cxn ang="0">
                    <a:pos x="2" y="1"/>
                  </a:cxn>
                  <a:cxn ang="0">
                    <a:pos x="1" y="3"/>
                  </a:cxn>
                  <a:cxn ang="0">
                    <a:pos x="0" y="1"/>
                  </a:cxn>
                  <a:cxn ang="0">
                    <a:pos x="0" y="0"/>
                  </a:cxn>
                  <a:cxn ang="0">
                    <a:pos x="2" y="1"/>
                  </a:cxn>
                </a:cxnLst>
                <a:rect l="0" t="0" r="r" b="b"/>
                <a:pathLst>
                  <a:path w="2" h="3">
                    <a:moveTo>
                      <a:pt x="2" y="1"/>
                    </a:moveTo>
                    <a:cubicBezTo>
                      <a:pt x="2" y="2"/>
                      <a:pt x="2" y="2"/>
                      <a:pt x="1" y="3"/>
                    </a:cubicBezTo>
                    <a:cubicBezTo>
                      <a:pt x="0" y="3"/>
                      <a:pt x="0" y="2"/>
                      <a:pt x="0" y="1"/>
                    </a:cubicBezTo>
                    <a:lnTo>
                      <a:pt x="0" y="0"/>
                    </a:lnTo>
                    <a:cubicBezTo>
                      <a:pt x="1" y="0"/>
                      <a:pt x="1"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49" name="Freeform 1425"/>
              <p:cNvSpPr>
                <a:spLocks/>
              </p:cNvSpPr>
              <p:nvPr/>
            </p:nvSpPr>
            <p:spPr bwMode="auto">
              <a:xfrm>
                <a:off x="768" y="3213"/>
                <a:ext cx="32" cy="38"/>
              </a:xfrm>
              <a:custGeom>
                <a:avLst/>
                <a:gdLst/>
                <a:ahLst/>
                <a:cxnLst>
                  <a:cxn ang="0">
                    <a:pos x="4" y="2"/>
                  </a:cxn>
                  <a:cxn ang="0">
                    <a:pos x="4" y="3"/>
                  </a:cxn>
                  <a:cxn ang="0">
                    <a:pos x="0" y="2"/>
                  </a:cxn>
                  <a:cxn ang="0">
                    <a:pos x="1" y="0"/>
                  </a:cxn>
                  <a:cxn ang="0">
                    <a:pos x="4" y="2"/>
                  </a:cxn>
                </a:cxnLst>
                <a:rect l="0" t="0" r="r" b="b"/>
                <a:pathLst>
                  <a:path w="4" h="5">
                    <a:moveTo>
                      <a:pt x="4" y="2"/>
                    </a:moveTo>
                    <a:cubicBezTo>
                      <a:pt x="4" y="3"/>
                      <a:pt x="4" y="3"/>
                      <a:pt x="4" y="3"/>
                    </a:cubicBezTo>
                    <a:cubicBezTo>
                      <a:pt x="2" y="2"/>
                      <a:pt x="0" y="5"/>
                      <a:pt x="0" y="2"/>
                    </a:cubicBezTo>
                    <a:cubicBezTo>
                      <a:pt x="0" y="1"/>
                      <a:pt x="1" y="0"/>
                      <a:pt x="1" y="0"/>
                    </a:cubicBezTo>
                    <a:cubicBezTo>
                      <a:pt x="2" y="1"/>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0" name="Freeform 1426"/>
              <p:cNvSpPr>
                <a:spLocks/>
              </p:cNvSpPr>
              <p:nvPr/>
            </p:nvSpPr>
            <p:spPr bwMode="auto">
              <a:xfrm>
                <a:off x="1879" y="3236"/>
                <a:ext cx="24" cy="22"/>
              </a:xfrm>
              <a:custGeom>
                <a:avLst/>
                <a:gdLst/>
                <a:ahLst/>
                <a:cxnLst>
                  <a:cxn ang="0">
                    <a:pos x="3" y="2"/>
                  </a:cxn>
                  <a:cxn ang="0">
                    <a:pos x="2" y="3"/>
                  </a:cxn>
                  <a:cxn ang="0">
                    <a:pos x="0" y="2"/>
                  </a:cxn>
                  <a:cxn ang="0">
                    <a:pos x="1" y="1"/>
                  </a:cxn>
                  <a:cxn ang="0">
                    <a:pos x="3" y="2"/>
                  </a:cxn>
                </a:cxnLst>
                <a:rect l="0" t="0" r="r" b="b"/>
                <a:pathLst>
                  <a:path w="3" h="3">
                    <a:moveTo>
                      <a:pt x="3" y="2"/>
                    </a:moveTo>
                    <a:cubicBezTo>
                      <a:pt x="2" y="2"/>
                      <a:pt x="3" y="3"/>
                      <a:pt x="2" y="3"/>
                    </a:cubicBezTo>
                    <a:cubicBezTo>
                      <a:pt x="1" y="3"/>
                      <a:pt x="1" y="3"/>
                      <a:pt x="0" y="2"/>
                    </a:cubicBezTo>
                    <a:cubicBezTo>
                      <a:pt x="0" y="1"/>
                      <a:pt x="1" y="1"/>
                      <a:pt x="1" y="1"/>
                    </a:cubicBezTo>
                    <a:cubicBezTo>
                      <a:pt x="2" y="0"/>
                      <a:pt x="2"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1" name="Freeform 1427"/>
              <p:cNvSpPr>
                <a:spLocks/>
              </p:cNvSpPr>
              <p:nvPr/>
            </p:nvSpPr>
            <p:spPr bwMode="auto">
              <a:xfrm>
                <a:off x="3468" y="3274"/>
                <a:ext cx="31" cy="30"/>
              </a:xfrm>
              <a:custGeom>
                <a:avLst/>
                <a:gdLst/>
                <a:ahLst/>
                <a:cxnLst>
                  <a:cxn ang="0">
                    <a:pos x="3" y="1"/>
                  </a:cxn>
                  <a:cxn ang="0">
                    <a:pos x="2" y="4"/>
                  </a:cxn>
                  <a:cxn ang="0">
                    <a:pos x="0" y="2"/>
                  </a:cxn>
                  <a:cxn ang="0">
                    <a:pos x="1" y="0"/>
                  </a:cxn>
                  <a:cxn ang="0">
                    <a:pos x="3" y="1"/>
                  </a:cxn>
                </a:cxnLst>
                <a:rect l="0" t="0" r="r" b="b"/>
                <a:pathLst>
                  <a:path w="4" h="4">
                    <a:moveTo>
                      <a:pt x="3" y="1"/>
                    </a:moveTo>
                    <a:cubicBezTo>
                      <a:pt x="3" y="2"/>
                      <a:pt x="4" y="4"/>
                      <a:pt x="2" y="4"/>
                    </a:cubicBezTo>
                    <a:cubicBezTo>
                      <a:pt x="1" y="4"/>
                      <a:pt x="0" y="3"/>
                      <a:pt x="0" y="2"/>
                    </a:cubicBezTo>
                    <a:cubicBezTo>
                      <a:pt x="0" y="1"/>
                      <a:pt x="0" y="1"/>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2" name="Freeform 1428"/>
              <p:cNvSpPr>
                <a:spLocks/>
              </p:cNvSpPr>
              <p:nvPr/>
            </p:nvSpPr>
            <p:spPr bwMode="auto">
              <a:xfrm>
                <a:off x="1449" y="3228"/>
                <a:ext cx="47" cy="38"/>
              </a:xfrm>
              <a:custGeom>
                <a:avLst/>
                <a:gdLst/>
                <a:ahLst/>
                <a:cxnLst>
                  <a:cxn ang="0">
                    <a:pos x="6" y="2"/>
                  </a:cxn>
                  <a:cxn ang="0">
                    <a:pos x="3" y="5"/>
                  </a:cxn>
                  <a:cxn ang="0">
                    <a:pos x="0" y="3"/>
                  </a:cxn>
                  <a:cxn ang="0">
                    <a:pos x="2" y="1"/>
                  </a:cxn>
                  <a:cxn ang="0">
                    <a:pos x="6" y="2"/>
                  </a:cxn>
                </a:cxnLst>
                <a:rect l="0" t="0" r="r" b="b"/>
                <a:pathLst>
                  <a:path w="6" h="5">
                    <a:moveTo>
                      <a:pt x="6" y="2"/>
                    </a:moveTo>
                    <a:cubicBezTo>
                      <a:pt x="6" y="4"/>
                      <a:pt x="5" y="4"/>
                      <a:pt x="3" y="5"/>
                    </a:cubicBezTo>
                    <a:cubicBezTo>
                      <a:pt x="2" y="4"/>
                      <a:pt x="1" y="5"/>
                      <a:pt x="0" y="3"/>
                    </a:cubicBezTo>
                    <a:cubicBezTo>
                      <a:pt x="1" y="2"/>
                      <a:pt x="1" y="1"/>
                      <a:pt x="2" y="1"/>
                    </a:cubicBezTo>
                    <a:cubicBezTo>
                      <a:pt x="4" y="0"/>
                      <a:pt x="5"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3" name="Freeform 1429"/>
              <p:cNvSpPr>
                <a:spLocks/>
              </p:cNvSpPr>
              <p:nvPr/>
            </p:nvSpPr>
            <p:spPr bwMode="auto">
              <a:xfrm>
                <a:off x="1950" y="3243"/>
                <a:ext cx="31" cy="23"/>
              </a:xfrm>
              <a:custGeom>
                <a:avLst/>
                <a:gdLst/>
                <a:ahLst/>
                <a:cxnLst>
                  <a:cxn ang="0">
                    <a:pos x="4" y="1"/>
                  </a:cxn>
                  <a:cxn ang="0">
                    <a:pos x="3" y="3"/>
                  </a:cxn>
                  <a:cxn ang="0">
                    <a:pos x="0" y="1"/>
                  </a:cxn>
                  <a:cxn ang="0">
                    <a:pos x="2" y="0"/>
                  </a:cxn>
                  <a:cxn ang="0">
                    <a:pos x="4" y="1"/>
                  </a:cxn>
                </a:cxnLst>
                <a:rect l="0" t="0" r="r" b="b"/>
                <a:pathLst>
                  <a:path w="4" h="3">
                    <a:moveTo>
                      <a:pt x="4" y="1"/>
                    </a:moveTo>
                    <a:cubicBezTo>
                      <a:pt x="4" y="2"/>
                      <a:pt x="3" y="3"/>
                      <a:pt x="3" y="3"/>
                    </a:cubicBezTo>
                    <a:cubicBezTo>
                      <a:pt x="1" y="3"/>
                      <a:pt x="1" y="2"/>
                      <a:pt x="0" y="1"/>
                    </a:cubicBezTo>
                    <a:cubicBezTo>
                      <a:pt x="0" y="0"/>
                      <a:pt x="1" y="0"/>
                      <a:pt x="2" y="0"/>
                    </a:cubicBezTo>
                    <a:cubicBezTo>
                      <a:pt x="3"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4" name="Freeform 1430"/>
              <p:cNvSpPr>
                <a:spLocks/>
              </p:cNvSpPr>
              <p:nvPr/>
            </p:nvSpPr>
            <p:spPr bwMode="auto">
              <a:xfrm>
                <a:off x="4281" y="3289"/>
                <a:ext cx="32" cy="38"/>
              </a:xfrm>
              <a:custGeom>
                <a:avLst/>
                <a:gdLst/>
                <a:ahLst/>
                <a:cxnLst>
                  <a:cxn ang="0">
                    <a:pos x="4" y="3"/>
                  </a:cxn>
                  <a:cxn ang="0">
                    <a:pos x="3" y="5"/>
                  </a:cxn>
                  <a:cxn ang="0">
                    <a:pos x="0" y="3"/>
                  </a:cxn>
                  <a:cxn ang="0">
                    <a:pos x="2" y="1"/>
                  </a:cxn>
                  <a:cxn ang="0">
                    <a:pos x="4" y="3"/>
                  </a:cxn>
                </a:cxnLst>
                <a:rect l="0" t="0" r="r" b="b"/>
                <a:pathLst>
                  <a:path w="4" h="5">
                    <a:moveTo>
                      <a:pt x="4" y="3"/>
                    </a:moveTo>
                    <a:cubicBezTo>
                      <a:pt x="4" y="4"/>
                      <a:pt x="4" y="4"/>
                      <a:pt x="3" y="5"/>
                    </a:cubicBezTo>
                    <a:cubicBezTo>
                      <a:pt x="2" y="5"/>
                      <a:pt x="1" y="4"/>
                      <a:pt x="0" y="3"/>
                    </a:cubicBezTo>
                    <a:cubicBezTo>
                      <a:pt x="0" y="2"/>
                      <a:pt x="1" y="1"/>
                      <a:pt x="2" y="1"/>
                    </a:cubicBezTo>
                    <a:cubicBezTo>
                      <a:pt x="3" y="0"/>
                      <a:pt x="4" y="2"/>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5" name="Freeform 1431"/>
              <p:cNvSpPr>
                <a:spLocks/>
              </p:cNvSpPr>
              <p:nvPr/>
            </p:nvSpPr>
            <p:spPr bwMode="auto">
              <a:xfrm>
                <a:off x="2075" y="3243"/>
                <a:ext cx="23" cy="23"/>
              </a:xfrm>
              <a:custGeom>
                <a:avLst/>
                <a:gdLst/>
                <a:ahLst/>
                <a:cxnLst>
                  <a:cxn ang="0">
                    <a:pos x="3" y="2"/>
                  </a:cxn>
                  <a:cxn ang="0">
                    <a:pos x="2" y="3"/>
                  </a:cxn>
                  <a:cxn ang="0">
                    <a:pos x="1" y="3"/>
                  </a:cxn>
                  <a:cxn ang="0">
                    <a:pos x="2" y="0"/>
                  </a:cxn>
                  <a:cxn ang="0">
                    <a:pos x="3" y="2"/>
                  </a:cxn>
                </a:cxnLst>
                <a:rect l="0" t="0" r="r" b="b"/>
                <a:pathLst>
                  <a:path w="3" h="3">
                    <a:moveTo>
                      <a:pt x="3" y="2"/>
                    </a:moveTo>
                    <a:cubicBezTo>
                      <a:pt x="3" y="2"/>
                      <a:pt x="3" y="3"/>
                      <a:pt x="2" y="3"/>
                    </a:cubicBezTo>
                    <a:cubicBezTo>
                      <a:pt x="2" y="3"/>
                      <a:pt x="1" y="3"/>
                      <a:pt x="1" y="3"/>
                    </a:cubicBezTo>
                    <a:cubicBezTo>
                      <a:pt x="0" y="2"/>
                      <a:pt x="1" y="1"/>
                      <a:pt x="2" y="0"/>
                    </a:cubicBezTo>
                    <a:cubicBezTo>
                      <a:pt x="3"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6" name="Freeform 1432"/>
              <p:cNvSpPr>
                <a:spLocks/>
              </p:cNvSpPr>
              <p:nvPr/>
            </p:nvSpPr>
            <p:spPr bwMode="auto">
              <a:xfrm>
                <a:off x="2662" y="3258"/>
                <a:ext cx="39" cy="38"/>
              </a:xfrm>
              <a:custGeom>
                <a:avLst/>
                <a:gdLst/>
                <a:ahLst/>
                <a:cxnLst>
                  <a:cxn ang="0">
                    <a:pos x="4" y="2"/>
                  </a:cxn>
                  <a:cxn ang="0">
                    <a:pos x="3" y="5"/>
                  </a:cxn>
                  <a:cxn ang="0">
                    <a:pos x="0" y="1"/>
                  </a:cxn>
                  <a:cxn ang="0">
                    <a:pos x="4" y="2"/>
                  </a:cxn>
                </a:cxnLst>
                <a:rect l="0" t="0" r="r" b="b"/>
                <a:pathLst>
                  <a:path w="5" h="5">
                    <a:moveTo>
                      <a:pt x="4" y="2"/>
                    </a:moveTo>
                    <a:cubicBezTo>
                      <a:pt x="4" y="3"/>
                      <a:pt x="5" y="5"/>
                      <a:pt x="3" y="5"/>
                    </a:cubicBezTo>
                    <a:cubicBezTo>
                      <a:pt x="2" y="4"/>
                      <a:pt x="0" y="2"/>
                      <a:pt x="0" y="1"/>
                    </a:cubicBezTo>
                    <a:cubicBezTo>
                      <a:pt x="1"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7" name="Freeform 1433"/>
              <p:cNvSpPr>
                <a:spLocks/>
              </p:cNvSpPr>
              <p:nvPr/>
            </p:nvSpPr>
            <p:spPr bwMode="auto">
              <a:xfrm>
                <a:off x="3522" y="3274"/>
                <a:ext cx="32" cy="30"/>
              </a:xfrm>
              <a:custGeom>
                <a:avLst/>
                <a:gdLst/>
                <a:ahLst/>
                <a:cxnLst>
                  <a:cxn ang="0">
                    <a:pos x="4" y="2"/>
                  </a:cxn>
                  <a:cxn ang="0">
                    <a:pos x="3" y="4"/>
                  </a:cxn>
                  <a:cxn ang="0">
                    <a:pos x="0" y="2"/>
                  </a:cxn>
                  <a:cxn ang="0">
                    <a:pos x="4" y="2"/>
                  </a:cxn>
                </a:cxnLst>
                <a:rect l="0" t="0" r="r" b="b"/>
                <a:pathLst>
                  <a:path w="4" h="4">
                    <a:moveTo>
                      <a:pt x="4" y="2"/>
                    </a:moveTo>
                    <a:cubicBezTo>
                      <a:pt x="4" y="3"/>
                      <a:pt x="3" y="3"/>
                      <a:pt x="3" y="4"/>
                    </a:cubicBezTo>
                    <a:cubicBezTo>
                      <a:pt x="2" y="4"/>
                      <a:pt x="0" y="4"/>
                      <a:pt x="0" y="2"/>
                    </a:cubicBezTo>
                    <a:cubicBezTo>
                      <a:pt x="1"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8" name="Freeform 1434"/>
              <p:cNvSpPr>
                <a:spLocks/>
              </p:cNvSpPr>
              <p:nvPr/>
            </p:nvSpPr>
            <p:spPr bwMode="auto">
              <a:xfrm>
                <a:off x="1903" y="3243"/>
                <a:ext cx="39" cy="46"/>
              </a:xfrm>
              <a:custGeom>
                <a:avLst/>
                <a:gdLst/>
                <a:ahLst/>
                <a:cxnLst>
                  <a:cxn ang="0">
                    <a:pos x="5" y="4"/>
                  </a:cxn>
                  <a:cxn ang="0">
                    <a:pos x="1" y="4"/>
                  </a:cxn>
                  <a:cxn ang="0">
                    <a:pos x="1" y="2"/>
                  </a:cxn>
                  <a:cxn ang="0">
                    <a:pos x="3" y="1"/>
                  </a:cxn>
                  <a:cxn ang="0">
                    <a:pos x="5" y="4"/>
                  </a:cxn>
                </a:cxnLst>
                <a:rect l="0" t="0" r="r" b="b"/>
                <a:pathLst>
                  <a:path w="5" h="6">
                    <a:moveTo>
                      <a:pt x="5" y="4"/>
                    </a:moveTo>
                    <a:cubicBezTo>
                      <a:pt x="4" y="6"/>
                      <a:pt x="2" y="4"/>
                      <a:pt x="1" y="4"/>
                    </a:cubicBezTo>
                    <a:cubicBezTo>
                      <a:pt x="1" y="3"/>
                      <a:pt x="0" y="3"/>
                      <a:pt x="1" y="2"/>
                    </a:cubicBezTo>
                    <a:cubicBezTo>
                      <a:pt x="2" y="1"/>
                      <a:pt x="2" y="0"/>
                      <a:pt x="3" y="1"/>
                    </a:cubicBezTo>
                    <a:cubicBezTo>
                      <a:pt x="5" y="2"/>
                      <a:pt x="5" y="3"/>
                      <a:pt x="5" y="4"/>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59" name="Freeform 1435"/>
              <p:cNvSpPr>
                <a:spLocks/>
              </p:cNvSpPr>
              <p:nvPr/>
            </p:nvSpPr>
            <p:spPr bwMode="auto">
              <a:xfrm>
                <a:off x="4156" y="3304"/>
                <a:ext cx="31" cy="30"/>
              </a:xfrm>
              <a:custGeom>
                <a:avLst/>
                <a:gdLst/>
                <a:ahLst/>
                <a:cxnLst>
                  <a:cxn ang="0">
                    <a:pos x="3" y="0"/>
                  </a:cxn>
                  <a:cxn ang="0">
                    <a:pos x="4" y="3"/>
                  </a:cxn>
                  <a:cxn ang="0">
                    <a:pos x="2" y="4"/>
                  </a:cxn>
                  <a:cxn ang="0">
                    <a:pos x="0" y="2"/>
                  </a:cxn>
                  <a:cxn ang="0">
                    <a:pos x="1" y="0"/>
                  </a:cxn>
                  <a:cxn ang="0">
                    <a:pos x="3" y="0"/>
                  </a:cxn>
                </a:cxnLst>
                <a:rect l="0" t="0" r="r" b="b"/>
                <a:pathLst>
                  <a:path w="4" h="4">
                    <a:moveTo>
                      <a:pt x="3" y="0"/>
                    </a:moveTo>
                    <a:cubicBezTo>
                      <a:pt x="4" y="1"/>
                      <a:pt x="4" y="2"/>
                      <a:pt x="4" y="3"/>
                    </a:cubicBezTo>
                    <a:cubicBezTo>
                      <a:pt x="3" y="3"/>
                      <a:pt x="3" y="3"/>
                      <a:pt x="2" y="4"/>
                    </a:cubicBezTo>
                    <a:cubicBezTo>
                      <a:pt x="1" y="3"/>
                      <a:pt x="0" y="3"/>
                      <a:pt x="0" y="2"/>
                    </a:cubicBezTo>
                    <a:cubicBezTo>
                      <a:pt x="0" y="1"/>
                      <a:pt x="0" y="0"/>
                      <a:pt x="1" y="0"/>
                    </a:cubicBezTo>
                    <a:cubicBezTo>
                      <a:pt x="2" y="0"/>
                      <a:pt x="3" y="0"/>
                      <a:pt x="3"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0" name="Freeform 1436"/>
              <p:cNvSpPr>
                <a:spLocks/>
              </p:cNvSpPr>
              <p:nvPr/>
            </p:nvSpPr>
            <p:spPr bwMode="auto">
              <a:xfrm>
                <a:off x="1793" y="3251"/>
                <a:ext cx="55" cy="45"/>
              </a:xfrm>
              <a:custGeom>
                <a:avLst/>
                <a:gdLst/>
                <a:ahLst/>
                <a:cxnLst>
                  <a:cxn ang="0">
                    <a:pos x="7" y="3"/>
                  </a:cxn>
                  <a:cxn ang="0">
                    <a:pos x="5" y="5"/>
                  </a:cxn>
                  <a:cxn ang="0">
                    <a:pos x="1" y="5"/>
                  </a:cxn>
                  <a:cxn ang="0">
                    <a:pos x="3" y="1"/>
                  </a:cxn>
                  <a:cxn ang="0">
                    <a:pos x="4" y="1"/>
                  </a:cxn>
                  <a:cxn ang="0">
                    <a:pos x="7" y="3"/>
                  </a:cxn>
                </a:cxnLst>
                <a:rect l="0" t="0" r="r" b="b"/>
                <a:pathLst>
                  <a:path w="7" h="6">
                    <a:moveTo>
                      <a:pt x="7" y="3"/>
                    </a:moveTo>
                    <a:cubicBezTo>
                      <a:pt x="7" y="4"/>
                      <a:pt x="6" y="5"/>
                      <a:pt x="5" y="5"/>
                    </a:cubicBezTo>
                    <a:cubicBezTo>
                      <a:pt x="4" y="6"/>
                      <a:pt x="3" y="5"/>
                      <a:pt x="1" y="5"/>
                    </a:cubicBezTo>
                    <a:cubicBezTo>
                      <a:pt x="0" y="3"/>
                      <a:pt x="2" y="2"/>
                      <a:pt x="3" y="1"/>
                    </a:cubicBezTo>
                    <a:cubicBezTo>
                      <a:pt x="3" y="0"/>
                      <a:pt x="4" y="1"/>
                      <a:pt x="4" y="1"/>
                    </a:cubicBezTo>
                    <a:cubicBezTo>
                      <a:pt x="5" y="2"/>
                      <a:pt x="6" y="3"/>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1" name="Freeform 1437"/>
              <p:cNvSpPr>
                <a:spLocks/>
              </p:cNvSpPr>
              <p:nvPr/>
            </p:nvSpPr>
            <p:spPr bwMode="auto">
              <a:xfrm>
                <a:off x="2380" y="3266"/>
                <a:ext cx="63" cy="45"/>
              </a:xfrm>
              <a:custGeom>
                <a:avLst/>
                <a:gdLst/>
                <a:ahLst/>
                <a:cxnLst>
                  <a:cxn ang="0">
                    <a:pos x="7" y="2"/>
                  </a:cxn>
                  <a:cxn ang="0">
                    <a:pos x="8" y="4"/>
                  </a:cxn>
                  <a:cxn ang="0">
                    <a:pos x="2" y="5"/>
                  </a:cxn>
                  <a:cxn ang="0">
                    <a:pos x="1" y="2"/>
                  </a:cxn>
                  <a:cxn ang="0">
                    <a:pos x="2" y="1"/>
                  </a:cxn>
                  <a:cxn ang="0">
                    <a:pos x="3" y="0"/>
                  </a:cxn>
                  <a:cxn ang="0">
                    <a:pos x="7" y="2"/>
                  </a:cxn>
                </a:cxnLst>
                <a:rect l="0" t="0" r="r" b="b"/>
                <a:pathLst>
                  <a:path w="8" h="6">
                    <a:moveTo>
                      <a:pt x="7" y="2"/>
                    </a:moveTo>
                    <a:cubicBezTo>
                      <a:pt x="7" y="3"/>
                      <a:pt x="8" y="3"/>
                      <a:pt x="8" y="4"/>
                    </a:cubicBezTo>
                    <a:cubicBezTo>
                      <a:pt x="6" y="5"/>
                      <a:pt x="4" y="6"/>
                      <a:pt x="2" y="5"/>
                    </a:cubicBezTo>
                    <a:cubicBezTo>
                      <a:pt x="0" y="4"/>
                      <a:pt x="3" y="2"/>
                      <a:pt x="1" y="2"/>
                    </a:cubicBezTo>
                    <a:cubicBezTo>
                      <a:pt x="2" y="3"/>
                      <a:pt x="2" y="2"/>
                      <a:pt x="2" y="1"/>
                    </a:cubicBezTo>
                    <a:cubicBezTo>
                      <a:pt x="2" y="1"/>
                      <a:pt x="3" y="0"/>
                      <a:pt x="3" y="0"/>
                    </a:cubicBezTo>
                    <a:cubicBezTo>
                      <a:pt x="5" y="0"/>
                      <a:pt x="6" y="2"/>
                      <a:pt x="7"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2" name="Freeform 1438"/>
              <p:cNvSpPr>
                <a:spLocks/>
              </p:cNvSpPr>
              <p:nvPr/>
            </p:nvSpPr>
            <p:spPr bwMode="auto">
              <a:xfrm>
                <a:off x="3397" y="3289"/>
                <a:ext cx="31" cy="30"/>
              </a:xfrm>
              <a:custGeom>
                <a:avLst/>
                <a:gdLst/>
                <a:ahLst/>
                <a:cxnLst>
                  <a:cxn ang="0">
                    <a:pos x="3" y="2"/>
                  </a:cxn>
                  <a:cxn ang="0">
                    <a:pos x="2" y="4"/>
                  </a:cxn>
                  <a:cxn ang="0">
                    <a:pos x="0" y="2"/>
                  </a:cxn>
                  <a:cxn ang="0">
                    <a:pos x="3" y="2"/>
                  </a:cxn>
                </a:cxnLst>
                <a:rect l="0" t="0" r="r" b="b"/>
                <a:pathLst>
                  <a:path w="4" h="4">
                    <a:moveTo>
                      <a:pt x="3" y="2"/>
                    </a:moveTo>
                    <a:cubicBezTo>
                      <a:pt x="4" y="2"/>
                      <a:pt x="3" y="4"/>
                      <a:pt x="2" y="4"/>
                    </a:cubicBezTo>
                    <a:cubicBezTo>
                      <a:pt x="1" y="4"/>
                      <a:pt x="0" y="3"/>
                      <a:pt x="0" y="2"/>
                    </a:cubicBezTo>
                    <a:cubicBezTo>
                      <a:pt x="0" y="0"/>
                      <a:pt x="3"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3" name="Freeform 1439"/>
              <p:cNvSpPr>
                <a:spLocks/>
              </p:cNvSpPr>
              <p:nvPr/>
            </p:nvSpPr>
            <p:spPr bwMode="auto">
              <a:xfrm>
                <a:off x="2490" y="3274"/>
                <a:ext cx="23" cy="22"/>
              </a:xfrm>
              <a:custGeom>
                <a:avLst/>
                <a:gdLst/>
                <a:ahLst/>
                <a:cxnLst>
                  <a:cxn ang="0">
                    <a:pos x="3" y="1"/>
                  </a:cxn>
                  <a:cxn ang="0">
                    <a:pos x="2" y="3"/>
                  </a:cxn>
                  <a:cxn ang="0">
                    <a:pos x="0" y="2"/>
                  </a:cxn>
                  <a:cxn ang="0">
                    <a:pos x="2" y="0"/>
                  </a:cxn>
                  <a:cxn ang="0">
                    <a:pos x="3" y="1"/>
                  </a:cxn>
                </a:cxnLst>
                <a:rect l="0" t="0" r="r" b="b"/>
                <a:pathLst>
                  <a:path w="3" h="3">
                    <a:moveTo>
                      <a:pt x="3" y="1"/>
                    </a:moveTo>
                    <a:cubicBezTo>
                      <a:pt x="3" y="2"/>
                      <a:pt x="3" y="2"/>
                      <a:pt x="2" y="3"/>
                    </a:cubicBezTo>
                    <a:cubicBezTo>
                      <a:pt x="1" y="3"/>
                      <a:pt x="1" y="2"/>
                      <a:pt x="0" y="2"/>
                    </a:cubicBezTo>
                    <a:cubicBezTo>
                      <a:pt x="0" y="1"/>
                      <a:pt x="1" y="0"/>
                      <a:pt x="2"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4" name="Freeform 1440"/>
              <p:cNvSpPr>
                <a:spLocks/>
              </p:cNvSpPr>
              <p:nvPr/>
            </p:nvSpPr>
            <p:spPr bwMode="auto">
              <a:xfrm>
                <a:off x="2020" y="3266"/>
                <a:ext cx="31" cy="15"/>
              </a:xfrm>
              <a:custGeom>
                <a:avLst/>
                <a:gdLst/>
                <a:ahLst/>
                <a:cxnLst>
                  <a:cxn ang="0">
                    <a:pos x="4" y="1"/>
                  </a:cxn>
                  <a:cxn ang="0">
                    <a:pos x="2" y="2"/>
                  </a:cxn>
                  <a:cxn ang="0">
                    <a:pos x="0" y="2"/>
                  </a:cxn>
                  <a:cxn ang="0">
                    <a:pos x="1" y="0"/>
                  </a:cxn>
                  <a:cxn ang="0">
                    <a:pos x="4" y="1"/>
                  </a:cxn>
                </a:cxnLst>
                <a:rect l="0" t="0" r="r" b="b"/>
                <a:pathLst>
                  <a:path w="4" h="2">
                    <a:moveTo>
                      <a:pt x="4" y="1"/>
                    </a:moveTo>
                    <a:cubicBezTo>
                      <a:pt x="4" y="2"/>
                      <a:pt x="3" y="2"/>
                      <a:pt x="2" y="2"/>
                    </a:cubicBezTo>
                    <a:lnTo>
                      <a:pt x="0" y="2"/>
                    </a:lnTo>
                    <a:cubicBezTo>
                      <a:pt x="0" y="1"/>
                      <a:pt x="1" y="1"/>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5" name="Freeform 1441"/>
              <p:cNvSpPr>
                <a:spLocks/>
              </p:cNvSpPr>
              <p:nvPr/>
            </p:nvSpPr>
            <p:spPr bwMode="auto">
              <a:xfrm>
                <a:off x="1504" y="3258"/>
                <a:ext cx="23" cy="23"/>
              </a:xfrm>
              <a:custGeom>
                <a:avLst/>
                <a:gdLst/>
                <a:ahLst/>
                <a:cxnLst>
                  <a:cxn ang="0">
                    <a:pos x="3" y="1"/>
                  </a:cxn>
                  <a:cxn ang="0">
                    <a:pos x="2" y="3"/>
                  </a:cxn>
                  <a:cxn ang="0">
                    <a:pos x="1" y="1"/>
                  </a:cxn>
                  <a:cxn ang="0">
                    <a:pos x="2" y="0"/>
                  </a:cxn>
                  <a:cxn ang="0">
                    <a:pos x="3" y="1"/>
                  </a:cxn>
                </a:cxnLst>
                <a:rect l="0" t="0" r="r" b="b"/>
                <a:pathLst>
                  <a:path w="3" h="3">
                    <a:moveTo>
                      <a:pt x="3" y="1"/>
                    </a:moveTo>
                    <a:cubicBezTo>
                      <a:pt x="3" y="2"/>
                      <a:pt x="3" y="3"/>
                      <a:pt x="2" y="3"/>
                    </a:cubicBezTo>
                    <a:cubicBezTo>
                      <a:pt x="1" y="3"/>
                      <a:pt x="1" y="2"/>
                      <a:pt x="1" y="1"/>
                    </a:cubicBezTo>
                    <a:cubicBezTo>
                      <a:pt x="0" y="1"/>
                      <a:pt x="2" y="0"/>
                      <a:pt x="2" y="0"/>
                    </a:cubicBezTo>
                    <a:cubicBezTo>
                      <a:pt x="3"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6" name="Freeform 1442"/>
              <p:cNvSpPr>
                <a:spLocks/>
              </p:cNvSpPr>
              <p:nvPr/>
            </p:nvSpPr>
            <p:spPr bwMode="auto">
              <a:xfrm>
                <a:off x="3342" y="3296"/>
                <a:ext cx="32" cy="31"/>
              </a:xfrm>
              <a:custGeom>
                <a:avLst/>
                <a:gdLst/>
                <a:ahLst/>
                <a:cxnLst>
                  <a:cxn ang="0">
                    <a:pos x="4" y="2"/>
                  </a:cxn>
                  <a:cxn ang="0">
                    <a:pos x="3" y="4"/>
                  </a:cxn>
                  <a:cxn ang="0">
                    <a:pos x="0" y="2"/>
                  </a:cxn>
                  <a:cxn ang="0">
                    <a:pos x="1" y="0"/>
                  </a:cxn>
                  <a:cxn ang="0">
                    <a:pos x="4" y="2"/>
                  </a:cxn>
                </a:cxnLst>
                <a:rect l="0" t="0" r="r" b="b"/>
                <a:pathLst>
                  <a:path w="4" h="4">
                    <a:moveTo>
                      <a:pt x="4" y="2"/>
                    </a:moveTo>
                    <a:cubicBezTo>
                      <a:pt x="4" y="3"/>
                      <a:pt x="3" y="3"/>
                      <a:pt x="3" y="4"/>
                    </a:cubicBezTo>
                    <a:cubicBezTo>
                      <a:pt x="2" y="4"/>
                      <a:pt x="1" y="3"/>
                      <a:pt x="0" y="2"/>
                    </a:cubicBezTo>
                    <a:cubicBezTo>
                      <a:pt x="1" y="1"/>
                      <a:pt x="0" y="0"/>
                      <a:pt x="1" y="0"/>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7" name="Freeform 1443"/>
              <p:cNvSpPr>
                <a:spLocks/>
              </p:cNvSpPr>
              <p:nvPr/>
            </p:nvSpPr>
            <p:spPr bwMode="auto">
              <a:xfrm>
                <a:off x="1292" y="3258"/>
                <a:ext cx="40" cy="23"/>
              </a:xfrm>
              <a:custGeom>
                <a:avLst/>
                <a:gdLst/>
                <a:ahLst/>
                <a:cxnLst>
                  <a:cxn ang="0">
                    <a:pos x="4" y="1"/>
                  </a:cxn>
                  <a:cxn ang="0">
                    <a:pos x="3" y="3"/>
                  </a:cxn>
                  <a:cxn ang="0">
                    <a:pos x="0" y="2"/>
                  </a:cxn>
                  <a:cxn ang="0">
                    <a:pos x="2" y="0"/>
                  </a:cxn>
                  <a:cxn ang="0">
                    <a:pos x="4" y="1"/>
                  </a:cxn>
                </a:cxnLst>
                <a:rect l="0" t="0" r="r" b="b"/>
                <a:pathLst>
                  <a:path w="5" h="3">
                    <a:moveTo>
                      <a:pt x="4" y="1"/>
                    </a:moveTo>
                    <a:cubicBezTo>
                      <a:pt x="5" y="2"/>
                      <a:pt x="4" y="2"/>
                      <a:pt x="3" y="3"/>
                    </a:cubicBezTo>
                    <a:cubicBezTo>
                      <a:pt x="2" y="3"/>
                      <a:pt x="1" y="3"/>
                      <a:pt x="0" y="2"/>
                    </a:cubicBezTo>
                    <a:cubicBezTo>
                      <a:pt x="0" y="0"/>
                      <a:pt x="1" y="1"/>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8" name="Freeform 1444"/>
              <p:cNvSpPr>
                <a:spLocks/>
              </p:cNvSpPr>
              <p:nvPr/>
            </p:nvSpPr>
            <p:spPr bwMode="auto">
              <a:xfrm>
                <a:off x="3874" y="3311"/>
                <a:ext cx="32" cy="38"/>
              </a:xfrm>
              <a:custGeom>
                <a:avLst/>
                <a:gdLst/>
                <a:ahLst/>
                <a:cxnLst>
                  <a:cxn ang="0">
                    <a:pos x="4" y="2"/>
                  </a:cxn>
                  <a:cxn ang="0">
                    <a:pos x="4" y="4"/>
                  </a:cxn>
                  <a:cxn ang="0">
                    <a:pos x="1" y="5"/>
                  </a:cxn>
                  <a:cxn ang="0">
                    <a:pos x="0" y="2"/>
                  </a:cxn>
                  <a:cxn ang="0">
                    <a:pos x="2" y="0"/>
                  </a:cxn>
                  <a:cxn ang="0">
                    <a:pos x="4" y="2"/>
                  </a:cxn>
                </a:cxnLst>
                <a:rect l="0" t="0" r="r" b="b"/>
                <a:pathLst>
                  <a:path w="4" h="5">
                    <a:moveTo>
                      <a:pt x="4" y="2"/>
                    </a:moveTo>
                    <a:cubicBezTo>
                      <a:pt x="4" y="2"/>
                      <a:pt x="4" y="4"/>
                      <a:pt x="4" y="4"/>
                    </a:cubicBezTo>
                    <a:cubicBezTo>
                      <a:pt x="3" y="5"/>
                      <a:pt x="2" y="5"/>
                      <a:pt x="1" y="5"/>
                    </a:cubicBezTo>
                    <a:cubicBezTo>
                      <a:pt x="0" y="4"/>
                      <a:pt x="0" y="3"/>
                      <a:pt x="0" y="2"/>
                    </a:cubicBezTo>
                    <a:cubicBezTo>
                      <a:pt x="0" y="1"/>
                      <a:pt x="1" y="0"/>
                      <a:pt x="2" y="0"/>
                    </a:cubicBezTo>
                    <a:cubicBezTo>
                      <a:pt x="3" y="1"/>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69" name="Freeform 1445"/>
              <p:cNvSpPr>
                <a:spLocks/>
              </p:cNvSpPr>
              <p:nvPr/>
            </p:nvSpPr>
            <p:spPr bwMode="auto">
              <a:xfrm>
                <a:off x="2341" y="3281"/>
                <a:ext cx="23" cy="30"/>
              </a:xfrm>
              <a:custGeom>
                <a:avLst/>
                <a:gdLst/>
                <a:ahLst/>
                <a:cxnLst>
                  <a:cxn ang="0">
                    <a:pos x="3" y="2"/>
                  </a:cxn>
                  <a:cxn ang="0">
                    <a:pos x="3" y="4"/>
                  </a:cxn>
                  <a:cxn ang="0">
                    <a:pos x="0" y="3"/>
                  </a:cxn>
                  <a:cxn ang="0">
                    <a:pos x="1" y="0"/>
                  </a:cxn>
                  <a:cxn ang="0">
                    <a:pos x="3" y="2"/>
                  </a:cxn>
                </a:cxnLst>
                <a:rect l="0" t="0" r="r" b="b"/>
                <a:pathLst>
                  <a:path w="3" h="4">
                    <a:moveTo>
                      <a:pt x="3" y="2"/>
                    </a:moveTo>
                    <a:cubicBezTo>
                      <a:pt x="3" y="2"/>
                      <a:pt x="3" y="4"/>
                      <a:pt x="3" y="4"/>
                    </a:cubicBezTo>
                    <a:cubicBezTo>
                      <a:pt x="2" y="4"/>
                      <a:pt x="1" y="4"/>
                      <a:pt x="0" y="3"/>
                    </a:cubicBezTo>
                    <a:cubicBezTo>
                      <a:pt x="0" y="2"/>
                      <a:pt x="0" y="1"/>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0" name="Freeform 1446"/>
              <p:cNvSpPr>
                <a:spLocks/>
              </p:cNvSpPr>
              <p:nvPr/>
            </p:nvSpPr>
            <p:spPr bwMode="auto">
              <a:xfrm>
                <a:off x="3272" y="3311"/>
                <a:ext cx="23" cy="23"/>
              </a:xfrm>
              <a:custGeom>
                <a:avLst/>
                <a:gdLst/>
                <a:ahLst/>
                <a:cxnLst>
                  <a:cxn ang="0">
                    <a:pos x="3" y="1"/>
                  </a:cxn>
                  <a:cxn ang="0">
                    <a:pos x="1" y="3"/>
                  </a:cxn>
                  <a:cxn ang="0">
                    <a:pos x="0" y="1"/>
                  </a:cxn>
                  <a:cxn ang="0">
                    <a:pos x="1" y="0"/>
                  </a:cxn>
                  <a:cxn ang="0">
                    <a:pos x="3" y="1"/>
                  </a:cxn>
                </a:cxnLst>
                <a:rect l="0" t="0" r="r" b="b"/>
                <a:pathLst>
                  <a:path w="3" h="3">
                    <a:moveTo>
                      <a:pt x="3" y="1"/>
                    </a:moveTo>
                    <a:cubicBezTo>
                      <a:pt x="3" y="2"/>
                      <a:pt x="2" y="3"/>
                      <a:pt x="1" y="3"/>
                    </a:cubicBezTo>
                    <a:cubicBezTo>
                      <a:pt x="0" y="3"/>
                      <a:pt x="0" y="2"/>
                      <a:pt x="0" y="1"/>
                    </a:cubicBezTo>
                    <a:cubicBezTo>
                      <a:pt x="0" y="1"/>
                      <a:pt x="0" y="0"/>
                      <a:pt x="1"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1" name="Freeform 1447"/>
              <p:cNvSpPr>
                <a:spLocks/>
              </p:cNvSpPr>
              <p:nvPr/>
            </p:nvSpPr>
            <p:spPr bwMode="auto">
              <a:xfrm>
                <a:off x="3663" y="3319"/>
                <a:ext cx="39" cy="38"/>
              </a:xfrm>
              <a:custGeom>
                <a:avLst/>
                <a:gdLst/>
                <a:ahLst/>
                <a:cxnLst>
                  <a:cxn ang="0">
                    <a:pos x="5" y="1"/>
                  </a:cxn>
                  <a:cxn ang="0">
                    <a:pos x="3" y="4"/>
                  </a:cxn>
                  <a:cxn ang="0">
                    <a:pos x="2" y="5"/>
                  </a:cxn>
                  <a:cxn ang="0">
                    <a:pos x="0" y="4"/>
                  </a:cxn>
                  <a:cxn ang="0">
                    <a:pos x="0" y="1"/>
                  </a:cxn>
                  <a:cxn ang="0">
                    <a:pos x="4" y="0"/>
                  </a:cxn>
                  <a:cxn ang="0">
                    <a:pos x="5" y="1"/>
                  </a:cxn>
                </a:cxnLst>
                <a:rect l="0" t="0" r="r" b="b"/>
                <a:pathLst>
                  <a:path w="5" h="5">
                    <a:moveTo>
                      <a:pt x="5" y="1"/>
                    </a:moveTo>
                    <a:cubicBezTo>
                      <a:pt x="5" y="2"/>
                      <a:pt x="3" y="2"/>
                      <a:pt x="3" y="4"/>
                    </a:cubicBezTo>
                    <a:cubicBezTo>
                      <a:pt x="3" y="4"/>
                      <a:pt x="3" y="5"/>
                      <a:pt x="2" y="5"/>
                    </a:cubicBezTo>
                    <a:cubicBezTo>
                      <a:pt x="1" y="5"/>
                      <a:pt x="1" y="5"/>
                      <a:pt x="0" y="4"/>
                    </a:cubicBezTo>
                    <a:cubicBezTo>
                      <a:pt x="0" y="3"/>
                      <a:pt x="0" y="2"/>
                      <a:pt x="0" y="1"/>
                    </a:cubicBezTo>
                    <a:cubicBezTo>
                      <a:pt x="1" y="0"/>
                      <a:pt x="3" y="1"/>
                      <a:pt x="4" y="0"/>
                    </a:cubicBezTo>
                    <a:cubicBezTo>
                      <a:pt x="4" y="0"/>
                      <a:pt x="5"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2" name="Freeform 1448"/>
              <p:cNvSpPr>
                <a:spLocks/>
              </p:cNvSpPr>
              <p:nvPr/>
            </p:nvSpPr>
            <p:spPr bwMode="auto">
              <a:xfrm>
                <a:off x="1934" y="3281"/>
                <a:ext cx="55" cy="46"/>
              </a:xfrm>
              <a:custGeom>
                <a:avLst/>
                <a:gdLst/>
                <a:ahLst/>
                <a:cxnLst>
                  <a:cxn ang="0">
                    <a:pos x="7" y="3"/>
                  </a:cxn>
                  <a:cxn ang="0">
                    <a:pos x="5" y="6"/>
                  </a:cxn>
                  <a:cxn ang="0">
                    <a:pos x="0" y="5"/>
                  </a:cxn>
                  <a:cxn ang="0">
                    <a:pos x="1" y="4"/>
                  </a:cxn>
                  <a:cxn ang="0">
                    <a:pos x="0" y="3"/>
                  </a:cxn>
                  <a:cxn ang="0">
                    <a:pos x="2" y="1"/>
                  </a:cxn>
                  <a:cxn ang="0">
                    <a:pos x="7" y="3"/>
                  </a:cxn>
                </a:cxnLst>
                <a:rect l="0" t="0" r="r" b="b"/>
                <a:pathLst>
                  <a:path w="7" h="6">
                    <a:moveTo>
                      <a:pt x="7" y="3"/>
                    </a:moveTo>
                    <a:cubicBezTo>
                      <a:pt x="7" y="4"/>
                      <a:pt x="7" y="5"/>
                      <a:pt x="5" y="6"/>
                    </a:cubicBezTo>
                    <a:cubicBezTo>
                      <a:pt x="4" y="6"/>
                      <a:pt x="1" y="6"/>
                      <a:pt x="0" y="5"/>
                    </a:cubicBezTo>
                    <a:lnTo>
                      <a:pt x="1" y="4"/>
                    </a:lnTo>
                    <a:cubicBezTo>
                      <a:pt x="1" y="3"/>
                      <a:pt x="0" y="3"/>
                      <a:pt x="0" y="3"/>
                    </a:cubicBezTo>
                    <a:cubicBezTo>
                      <a:pt x="1" y="2"/>
                      <a:pt x="1" y="1"/>
                      <a:pt x="2" y="1"/>
                    </a:cubicBezTo>
                    <a:cubicBezTo>
                      <a:pt x="4" y="0"/>
                      <a:pt x="5" y="2"/>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3" name="Freeform 1449"/>
              <p:cNvSpPr>
                <a:spLocks/>
              </p:cNvSpPr>
              <p:nvPr/>
            </p:nvSpPr>
            <p:spPr bwMode="auto">
              <a:xfrm>
                <a:off x="3413" y="3311"/>
                <a:ext cx="62" cy="46"/>
              </a:xfrm>
              <a:custGeom>
                <a:avLst/>
                <a:gdLst/>
                <a:ahLst/>
                <a:cxnLst>
                  <a:cxn ang="0">
                    <a:pos x="6" y="1"/>
                  </a:cxn>
                  <a:cxn ang="0">
                    <a:pos x="8" y="3"/>
                  </a:cxn>
                  <a:cxn ang="0">
                    <a:pos x="4" y="5"/>
                  </a:cxn>
                  <a:cxn ang="0">
                    <a:pos x="0" y="3"/>
                  </a:cxn>
                  <a:cxn ang="0">
                    <a:pos x="1" y="1"/>
                  </a:cxn>
                  <a:cxn ang="0">
                    <a:pos x="4" y="1"/>
                  </a:cxn>
                  <a:cxn ang="0">
                    <a:pos x="6" y="1"/>
                  </a:cxn>
                </a:cxnLst>
                <a:rect l="0" t="0" r="r" b="b"/>
                <a:pathLst>
                  <a:path w="8" h="6">
                    <a:moveTo>
                      <a:pt x="6" y="1"/>
                    </a:moveTo>
                    <a:cubicBezTo>
                      <a:pt x="7" y="1"/>
                      <a:pt x="8" y="2"/>
                      <a:pt x="8" y="3"/>
                    </a:cubicBezTo>
                    <a:cubicBezTo>
                      <a:pt x="7" y="5"/>
                      <a:pt x="6" y="6"/>
                      <a:pt x="4" y="5"/>
                    </a:cubicBezTo>
                    <a:cubicBezTo>
                      <a:pt x="3" y="2"/>
                      <a:pt x="1" y="5"/>
                      <a:pt x="0" y="3"/>
                    </a:cubicBezTo>
                    <a:cubicBezTo>
                      <a:pt x="0" y="2"/>
                      <a:pt x="0" y="1"/>
                      <a:pt x="1" y="1"/>
                    </a:cubicBezTo>
                    <a:cubicBezTo>
                      <a:pt x="3" y="0"/>
                      <a:pt x="3" y="3"/>
                      <a:pt x="4" y="1"/>
                    </a:cubicBezTo>
                    <a:lnTo>
                      <a:pt x="6" y="1"/>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4" name="Freeform 1450"/>
              <p:cNvSpPr>
                <a:spLocks/>
              </p:cNvSpPr>
              <p:nvPr/>
            </p:nvSpPr>
            <p:spPr bwMode="auto">
              <a:xfrm>
                <a:off x="4359" y="3334"/>
                <a:ext cx="24" cy="31"/>
              </a:xfrm>
              <a:custGeom>
                <a:avLst/>
                <a:gdLst/>
                <a:ahLst/>
                <a:cxnLst>
                  <a:cxn ang="0">
                    <a:pos x="3" y="2"/>
                  </a:cxn>
                  <a:cxn ang="0">
                    <a:pos x="2" y="4"/>
                  </a:cxn>
                  <a:cxn ang="0">
                    <a:pos x="0" y="2"/>
                  </a:cxn>
                  <a:cxn ang="0">
                    <a:pos x="1" y="1"/>
                  </a:cxn>
                  <a:cxn ang="0">
                    <a:pos x="3" y="2"/>
                  </a:cxn>
                </a:cxnLst>
                <a:rect l="0" t="0" r="r" b="b"/>
                <a:pathLst>
                  <a:path w="3" h="4">
                    <a:moveTo>
                      <a:pt x="3" y="2"/>
                    </a:moveTo>
                    <a:cubicBezTo>
                      <a:pt x="3" y="3"/>
                      <a:pt x="3" y="4"/>
                      <a:pt x="2" y="4"/>
                    </a:cubicBezTo>
                    <a:cubicBezTo>
                      <a:pt x="1" y="4"/>
                      <a:pt x="0" y="3"/>
                      <a:pt x="0" y="2"/>
                    </a:cubicBezTo>
                    <a:cubicBezTo>
                      <a:pt x="0" y="2"/>
                      <a:pt x="0" y="1"/>
                      <a:pt x="1" y="1"/>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5" name="Freeform 1451"/>
              <p:cNvSpPr>
                <a:spLocks/>
              </p:cNvSpPr>
              <p:nvPr/>
            </p:nvSpPr>
            <p:spPr bwMode="auto">
              <a:xfrm>
                <a:off x="3992" y="3334"/>
                <a:ext cx="55" cy="46"/>
              </a:xfrm>
              <a:custGeom>
                <a:avLst/>
                <a:gdLst/>
                <a:ahLst/>
                <a:cxnLst>
                  <a:cxn ang="0">
                    <a:pos x="7" y="2"/>
                  </a:cxn>
                  <a:cxn ang="0">
                    <a:pos x="5" y="6"/>
                  </a:cxn>
                  <a:cxn ang="0">
                    <a:pos x="1" y="4"/>
                  </a:cxn>
                  <a:cxn ang="0">
                    <a:pos x="1" y="1"/>
                  </a:cxn>
                  <a:cxn ang="0">
                    <a:pos x="3" y="0"/>
                  </a:cxn>
                  <a:cxn ang="0">
                    <a:pos x="7" y="2"/>
                  </a:cxn>
                </a:cxnLst>
                <a:rect l="0" t="0" r="r" b="b"/>
                <a:pathLst>
                  <a:path w="7" h="6">
                    <a:moveTo>
                      <a:pt x="7" y="2"/>
                    </a:moveTo>
                    <a:cubicBezTo>
                      <a:pt x="7" y="4"/>
                      <a:pt x="6" y="5"/>
                      <a:pt x="5" y="6"/>
                    </a:cubicBezTo>
                    <a:cubicBezTo>
                      <a:pt x="3" y="6"/>
                      <a:pt x="1" y="6"/>
                      <a:pt x="1" y="4"/>
                    </a:cubicBezTo>
                    <a:cubicBezTo>
                      <a:pt x="0" y="3"/>
                      <a:pt x="0" y="2"/>
                      <a:pt x="1" y="1"/>
                    </a:cubicBezTo>
                    <a:cubicBezTo>
                      <a:pt x="1" y="0"/>
                      <a:pt x="2" y="0"/>
                      <a:pt x="3" y="0"/>
                    </a:cubicBezTo>
                    <a:cubicBezTo>
                      <a:pt x="4" y="0"/>
                      <a:pt x="6" y="0"/>
                      <a:pt x="7"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6" name="Freeform 1452"/>
              <p:cNvSpPr>
                <a:spLocks/>
              </p:cNvSpPr>
              <p:nvPr/>
            </p:nvSpPr>
            <p:spPr bwMode="auto">
              <a:xfrm>
                <a:off x="4281" y="3334"/>
                <a:ext cx="16" cy="23"/>
              </a:xfrm>
              <a:custGeom>
                <a:avLst/>
                <a:gdLst/>
                <a:ahLst/>
                <a:cxnLst>
                  <a:cxn ang="0">
                    <a:pos x="2" y="1"/>
                  </a:cxn>
                  <a:cxn ang="0">
                    <a:pos x="1" y="3"/>
                  </a:cxn>
                  <a:cxn ang="0">
                    <a:pos x="0" y="1"/>
                  </a:cxn>
                  <a:cxn ang="0">
                    <a:pos x="2" y="1"/>
                  </a:cxn>
                </a:cxnLst>
                <a:rect l="0" t="0" r="r" b="b"/>
                <a:pathLst>
                  <a:path w="2" h="3">
                    <a:moveTo>
                      <a:pt x="2" y="1"/>
                    </a:moveTo>
                    <a:cubicBezTo>
                      <a:pt x="2" y="2"/>
                      <a:pt x="2" y="2"/>
                      <a:pt x="1" y="3"/>
                    </a:cubicBezTo>
                    <a:cubicBezTo>
                      <a:pt x="0" y="2"/>
                      <a:pt x="0" y="2"/>
                      <a:pt x="0" y="1"/>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7" name="Freeform 1453"/>
              <p:cNvSpPr>
                <a:spLocks/>
              </p:cNvSpPr>
              <p:nvPr/>
            </p:nvSpPr>
            <p:spPr bwMode="auto">
              <a:xfrm>
                <a:off x="4313" y="3334"/>
                <a:ext cx="23" cy="23"/>
              </a:xfrm>
              <a:custGeom>
                <a:avLst/>
                <a:gdLst/>
                <a:ahLst/>
                <a:cxnLst>
                  <a:cxn ang="0">
                    <a:pos x="3" y="1"/>
                  </a:cxn>
                  <a:cxn ang="0">
                    <a:pos x="2" y="3"/>
                  </a:cxn>
                  <a:cxn ang="0">
                    <a:pos x="0" y="2"/>
                  </a:cxn>
                  <a:cxn ang="0">
                    <a:pos x="1" y="0"/>
                  </a:cxn>
                  <a:cxn ang="0">
                    <a:pos x="3" y="1"/>
                  </a:cxn>
                </a:cxnLst>
                <a:rect l="0" t="0" r="r" b="b"/>
                <a:pathLst>
                  <a:path w="3" h="3">
                    <a:moveTo>
                      <a:pt x="3" y="1"/>
                    </a:moveTo>
                    <a:cubicBezTo>
                      <a:pt x="3" y="2"/>
                      <a:pt x="3" y="3"/>
                      <a:pt x="2" y="3"/>
                    </a:cubicBezTo>
                    <a:cubicBezTo>
                      <a:pt x="1" y="3"/>
                      <a:pt x="0" y="3"/>
                      <a:pt x="0" y="2"/>
                    </a:cubicBezTo>
                    <a:cubicBezTo>
                      <a:pt x="0" y="1"/>
                      <a:pt x="1" y="1"/>
                      <a:pt x="1"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8" name="Freeform 1454"/>
              <p:cNvSpPr>
                <a:spLocks/>
              </p:cNvSpPr>
              <p:nvPr/>
            </p:nvSpPr>
            <p:spPr bwMode="auto">
              <a:xfrm>
                <a:off x="2239" y="3296"/>
                <a:ext cx="39" cy="31"/>
              </a:xfrm>
              <a:custGeom>
                <a:avLst/>
                <a:gdLst/>
                <a:ahLst/>
                <a:cxnLst>
                  <a:cxn ang="0">
                    <a:pos x="5" y="1"/>
                  </a:cxn>
                  <a:cxn ang="0">
                    <a:pos x="3" y="3"/>
                  </a:cxn>
                  <a:cxn ang="0">
                    <a:pos x="1" y="2"/>
                  </a:cxn>
                  <a:cxn ang="0">
                    <a:pos x="2" y="0"/>
                  </a:cxn>
                  <a:cxn ang="0">
                    <a:pos x="5" y="1"/>
                  </a:cxn>
                </a:cxnLst>
                <a:rect l="0" t="0" r="r" b="b"/>
                <a:pathLst>
                  <a:path w="5" h="4">
                    <a:moveTo>
                      <a:pt x="5" y="1"/>
                    </a:moveTo>
                    <a:cubicBezTo>
                      <a:pt x="4" y="2"/>
                      <a:pt x="4" y="3"/>
                      <a:pt x="3" y="3"/>
                    </a:cubicBezTo>
                    <a:cubicBezTo>
                      <a:pt x="2" y="4"/>
                      <a:pt x="1" y="3"/>
                      <a:pt x="1" y="2"/>
                    </a:cubicBezTo>
                    <a:cubicBezTo>
                      <a:pt x="0" y="1"/>
                      <a:pt x="1" y="0"/>
                      <a:pt x="2" y="0"/>
                    </a:cubicBezTo>
                    <a:cubicBezTo>
                      <a:pt x="3" y="0"/>
                      <a:pt x="4" y="1"/>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79" name="Freeform 1455"/>
              <p:cNvSpPr>
                <a:spLocks/>
              </p:cNvSpPr>
              <p:nvPr/>
            </p:nvSpPr>
            <p:spPr bwMode="auto">
              <a:xfrm>
                <a:off x="2192" y="3289"/>
                <a:ext cx="39" cy="38"/>
              </a:xfrm>
              <a:custGeom>
                <a:avLst/>
                <a:gdLst/>
                <a:ahLst/>
                <a:cxnLst>
                  <a:cxn ang="0">
                    <a:pos x="5" y="2"/>
                  </a:cxn>
                  <a:cxn ang="0">
                    <a:pos x="4" y="4"/>
                  </a:cxn>
                  <a:cxn ang="0">
                    <a:pos x="1" y="3"/>
                  </a:cxn>
                  <a:cxn ang="0">
                    <a:pos x="2" y="1"/>
                  </a:cxn>
                  <a:cxn ang="0">
                    <a:pos x="5" y="2"/>
                  </a:cxn>
                </a:cxnLst>
                <a:rect l="0" t="0" r="r" b="b"/>
                <a:pathLst>
                  <a:path w="5" h="5">
                    <a:moveTo>
                      <a:pt x="5" y="2"/>
                    </a:moveTo>
                    <a:cubicBezTo>
                      <a:pt x="5" y="3"/>
                      <a:pt x="5" y="3"/>
                      <a:pt x="4" y="4"/>
                    </a:cubicBezTo>
                    <a:cubicBezTo>
                      <a:pt x="3" y="5"/>
                      <a:pt x="2" y="4"/>
                      <a:pt x="1" y="3"/>
                    </a:cubicBezTo>
                    <a:cubicBezTo>
                      <a:pt x="0" y="2"/>
                      <a:pt x="1" y="1"/>
                      <a:pt x="2" y="1"/>
                    </a:cubicBezTo>
                    <a:cubicBezTo>
                      <a:pt x="3" y="0"/>
                      <a:pt x="4" y="2"/>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0" name="Freeform 1456"/>
              <p:cNvSpPr>
                <a:spLocks/>
              </p:cNvSpPr>
              <p:nvPr/>
            </p:nvSpPr>
            <p:spPr bwMode="auto">
              <a:xfrm>
                <a:off x="4946" y="3349"/>
                <a:ext cx="32" cy="31"/>
              </a:xfrm>
              <a:custGeom>
                <a:avLst/>
                <a:gdLst/>
                <a:ahLst/>
                <a:cxnLst>
                  <a:cxn ang="0">
                    <a:pos x="4" y="2"/>
                  </a:cxn>
                  <a:cxn ang="0">
                    <a:pos x="2" y="4"/>
                  </a:cxn>
                  <a:cxn ang="0">
                    <a:pos x="0" y="3"/>
                  </a:cxn>
                  <a:cxn ang="0">
                    <a:pos x="1" y="1"/>
                  </a:cxn>
                  <a:cxn ang="0">
                    <a:pos x="4" y="2"/>
                  </a:cxn>
                </a:cxnLst>
                <a:rect l="0" t="0" r="r" b="b"/>
                <a:pathLst>
                  <a:path w="4" h="4">
                    <a:moveTo>
                      <a:pt x="4" y="2"/>
                    </a:moveTo>
                    <a:cubicBezTo>
                      <a:pt x="4" y="3"/>
                      <a:pt x="3" y="4"/>
                      <a:pt x="2" y="4"/>
                    </a:cubicBezTo>
                    <a:cubicBezTo>
                      <a:pt x="1" y="4"/>
                      <a:pt x="0" y="4"/>
                      <a:pt x="0" y="3"/>
                    </a:cubicBezTo>
                    <a:cubicBezTo>
                      <a:pt x="0" y="2"/>
                      <a:pt x="1" y="1"/>
                      <a:pt x="1" y="1"/>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1" name="Freeform 1457"/>
              <p:cNvSpPr>
                <a:spLocks/>
              </p:cNvSpPr>
              <p:nvPr/>
            </p:nvSpPr>
            <p:spPr bwMode="auto">
              <a:xfrm>
                <a:off x="1386" y="3274"/>
                <a:ext cx="47" cy="45"/>
              </a:xfrm>
              <a:custGeom>
                <a:avLst/>
                <a:gdLst/>
                <a:ahLst/>
                <a:cxnLst>
                  <a:cxn ang="0">
                    <a:pos x="6" y="3"/>
                  </a:cxn>
                  <a:cxn ang="0">
                    <a:pos x="4" y="5"/>
                  </a:cxn>
                  <a:cxn ang="0">
                    <a:pos x="1" y="4"/>
                  </a:cxn>
                  <a:cxn ang="0">
                    <a:pos x="3" y="1"/>
                  </a:cxn>
                  <a:cxn ang="0">
                    <a:pos x="6" y="3"/>
                  </a:cxn>
                </a:cxnLst>
                <a:rect l="0" t="0" r="r" b="b"/>
                <a:pathLst>
                  <a:path w="6" h="6">
                    <a:moveTo>
                      <a:pt x="6" y="3"/>
                    </a:moveTo>
                    <a:cubicBezTo>
                      <a:pt x="6" y="4"/>
                      <a:pt x="5" y="5"/>
                      <a:pt x="4" y="5"/>
                    </a:cubicBezTo>
                    <a:cubicBezTo>
                      <a:pt x="3" y="5"/>
                      <a:pt x="1" y="6"/>
                      <a:pt x="1" y="4"/>
                    </a:cubicBezTo>
                    <a:cubicBezTo>
                      <a:pt x="0" y="3"/>
                      <a:pt x="2" y="1"/>
                      <a:pt x="3" y="1"/>
                    </a:cubicBezTo>
                    <a:cubicBezTo>
                      <a:pt x="4" y="0"/>
                      <a:pt x="5" y="2"/>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2" name="Freeform 1458"/>
              <p:cNvSpPr>
                <a:spLocks/>
              </p:cNvSpPr>
              <p:nvPr/>
            </p:nvSpPr>
            <p:spPr bwMode="auto">
              <a:xfrm>
                <a:off x="1887" y="3289"/>
                <a:ext cx="31" cy="22"/>
              </a:xfrm>
              <a:custGeom>
                <a:avLst/>
                <a:gdLst/>
                <a:ahLst/>
                <a:cxnLst>
                  <a:cxn ang="0">
                    <a:pos x="4" y="2"/>
                  </a:cxn>
                  <a:cxn ang="0">
                    <a:pos x="3" y="3"/>
                  </a:cxn>
                  <a:cxn ang="0">
                    <a:pos x="2" y="3"/>
                  </a:cxn>
                  <a:cxn ang="0">
                    <a:pos x="2" y="0"/>
                  </a:cxn>
                  <a:cxn ang="0">
                    <a:pos x="4" y="2"/>
                  </a:cxn>
                </a:cxnLst>
                <a:rect l="0" t="0" r="r" b="b"/>
                <a:pathLst>
                  <a:path w="4" h="3">
                    <a:moveTo>
                      <a:pt x="4" y="2"/>
                    </a:moveTo>
                    <a:cubicBezTo>
                      <a:pt x="4" y="2"/>
                      <a:pt x="3" y="3"/>
                      <a:pt x="3" y="3"/>
                    </a:cubicBezTo>
                    <a:cubicBezTo>
                      <a:pt x="2" y="3"/>
                      <a:pt x="2" y="3"/>
                      <a:pt x="2" y="3"/>
                    </a:cubicBezTo>
                    <a:cubicBezTo>
                      <a:pt x="2" y="2"/>
                      <a:pt x="0" y="1"/>
                      <a:pt x="2" y="0"/>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3" name="Freeform 1459"/>
              <p:cNvSpPr>
                <a:spLocks/>
              </p:cNvSpPr>
              <p:nvPr/>
            </p:nvSpPr>
            <p:spPr bwMode="auto">
              <a:xfrm>
                <a:off x="2599" y="3296"/>
                <a:ext cx="39" cy="53"/>
              </a:xfrm>
              <a:custGeom>
                <a:avLst/>
                <a:gdLst/>
                <a:ahLst/>
                <a:cxnLst>
                  <a:cxn ang="0">
                    <a:pos x="5" y="3"/>
                  </a:cxn>
                  <a:cxn ang="0">
                    <a:pos x="4" y="6"/>
                  </a:cxn>
                  <a:cxn ang="0">
                    <a:pos x="3" y="6"/>
                  </a:cxn>
                  <a:cxn ang="0">
                    <a:pos x="0" y="2"/>
                  </a:cxn>
                  <a:cxn ang="0">
                    <a:pos x="5" y="3"/>
                  </a:cxn>
                </a:cxnLst>
                <a:rect l="0" t="0" r="r" b="b"/>
                <a:pathLst>
                  <a:path w="5" h="7">
                    <a:moveTo>
                      <a:pt x="5" y="3"/>
                    </a:moveTo>
                    <a:cubicBezTo>
                      <a:pt x="5" y="4"/>
                      <a:pt x="5" y="5"/>
                      <a:pt x="4" y="6"/>
                    </a:cubicBezTo>
                    <a:cubicBezTo>
                      <a:pt x="4" y="6"/>
                      <a:pt x="3" y="7"/>
                      <a:pt x="3" y="6"/>
                    </a:cubicBezTo>
                    <a:cubicBezTo>
                      <a:pt x="2" y="5"/>
                      <a:pt x="0" y="4"/>
                      <a:pt x="0" y="2"/>
                    </a:cubicBezTo>
                    <a:cubicBezTo>
                      <a:pt x="2" y="1"/>
                      <a:pt x="5" y="0"/>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4" name="Freeform 1460"/>
              <p:cNvSpPr>
                <a:spLocks/>
              </p:cNvSpPr>
              <p:nvPr/>
            </p:nvSpPr>
            <p:spPr bwMode="auto">
              <a:xfrm>
                <a:off x="4774" y="3357"/>
                <a:ext cx="39" cy="38"/>
              </a:xfrm>
              <a:custGeom>
                <a:avLst/>
                <a:gdLst/>
                <a:ahLst/>
                <a:cxnLst>
                  <a:cxn ang="0">
                    <a:pos x="5" y="2"/>
                  </a:cxn>
                  <a:cxn ang="0">
                    <a:pos x="4" y="4"/>
                  </a:cxn>
                  <a:cxn ang="0">
                    <a:pos x="2" y="4"/>
                  </a:cxn>
                  <a:cxn ang="0">
                    <a:pos x="0" y="2"/>
                  </a:cxn>
                  <a:cxn ang="0">
                    <a:pos x="3" y="0"/>
                  </a:cxn>
                  <a:cxn ang="0">
                    <a:pos x="5" y="2"/>
                  </a:cxn>
                </a:cxnLst>
                <a:rect l="0" t="0" r="r" b="b"/>
                <a:pathLst>
                  <a:path w="5" h="5">
                    <a:moveTo>
                      <a:pt x="5" y="2"/>
                    </a:moveTo>
                    <a:cubicBezTo>
                      <a:pt x="4" y="2"/>
                      <a:pt x="5" y="3"/>
                      <a:pt x="4" y="4"/>
                    </a:cubicBezTo>
                    <a:cubicBezTo>
                      <a:pt x="4" y="4"/>
                      <a:pt x="3" y="5"/>
                      <a:pt x="2" y="4"/>
                    </a:cubicBezTo>
                    <a:cubicBezTo>
                      <a:pt x="1" y="4"/>
                      <a:pt x="0" y="3"/>
                      <a:pt x="0" y="2"/>
                    </a:cubicBezTo>
                    <a:cubicBezTo>
                      <a:pt x="0" y="1"/>
                      <a:pt x="2" y="0"/>
                      <a:pt x="3" y="0"/>
                    </a:cubicBezTo>
                    <a:cubicBezTo>
                      <a:pt x="4"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5" name="Freeform 1461"/>
              <p:cNvSpPr>
                <a:spLocks/>
              </p:cNvSpPr>
              <p:nvPr/>
            </p:nvSpPr>
            <p:spPr bwMode="auto">
              <a:xfrm>
                <a:off x="1848" y="3296"/>
                <a:ext cx="55" cy="38"/>
              </a:xfrm>
              <a:custGeom>
                <a:avLst/>
                <a:gdLst/>
                <a:ahLst/>
                <a:cxnLst>
                  <a:cxn ang="0">
                    <a:pos x="6" y="3"/>
                  </a:cxn>
                  <a:cxn ang="0">
                    <a:pos x="4" y="5"/>
                  </a:cxn>
                  <a:cxn ang="0">
                    <a:pos x="1" y="1"/>
                  </a:cxn>
                  <a:cxn ang="0">
                    <a:pos x="4" y="0"/>
                  </a:cxn>
                  <a:cxn ang="0">
                    <a:pos x="6" y="3"/>
                  </a:cxn>
                </a:cxnLst>
                <a:rect l="0" t="0" r="r" b="b"/>
                <a:pathLst>
                  <a:path w="7" h="5">
                    <a:moveTo>
                      <a:pt x="6" y="3"/>
                    </a:moveTo>
                    <a:cubicBezTo>
                      <a:pt x="7" y="4"/>
                      <a:pt x="5" y="4"/>
                      <a:pt x="4" y="5"/>
                    </a:cubicBezTo>
                    <a:cubicBezTo>
                      <a:pt x="3" y="3"/>
                      <a:pt x="0" y="4"/>
                      <a:pt x="1" y="1"/>
                    </a:cubicBezTo>
                    <a:cubicBezTo>
                      <a:pt x="2" y="0"/>
                      <a:pt x="3" y="0"/>
                      <a:pt x="4" y="0"/>
                    </a:cubicBezTo>
                    <a:cubicBezTo>
                      <a:pt x="5" y="1"/>
                      <a:pt x="5" y="2"/>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6" name="Freeform 1462"/>
              <p:cNvSpPr>
                <a:spLocks/>
              </p:cNvSpPr>
              <p:nvPr/>
            </p:nvSpPr>
            <p:spPr bwMode="auto">
              <a:xfrm>
                <a:off x="2443" y="3304"/>
                <a:ext cx="47" cy="30"/>
              </a:xfrm>
              <a:custGeom>
                <a:avLst/>
                <a:gdLst/>
                <a:ahLst/>
                <a:cxnLst>
                  <a:cxn ang="0">
                    <a:pos x="6" y="2"/>
                  </a:cxn>
                  <a:cxn ang="0">
                    <a:pos x="4" y="4"/>
                  </a:cxn>
                  <a:cxn ang="0">
                    <a:pos x="2" y="4"/>
                  </a:cxn>
                  <a:cxn ang="0">
                    <a:pos x="1" y="1"/>
                  </a:cxn>
                  <a:cxn ang="0">
                    <a:pos x="6" y="2"/>
                  </a:cxn>
                </a:cxnLst>
                <a:rect l="0" t="0" r="r" b="b"/>
                <a:pathLst>
                  <a:path w="6" h="4">
                    <a:moveTo>
                      <a:pt x="6" y="2"/>
                    </a:moveTo>
                    <a:cubicBezTo>
                      <a:pt x="6" y="3"/>
                      <a:pt x="5" y="4"/>
                      <a:pt x="4" y="4"/>
                    </a:cubicBezTo>
                    <a:cubicBezTo>
                      <a:pt x="4" y="4"/>
                      <a:pt x="3" y="4"/>
                      <a:pt x="2" y="4"/>
                    </a:cubicBezTo>
                    <a:cubicBezTo>
                      <a:pt x="1" y="3"/>
                      <a:pt x="0" y="2"/>
                      <a:pt x="1" y="1"/>
                    </a:cubicBezTo>
                    <a:cubicBezTo>
                      <a:pt x="3" y="1"/>
                      <a:pt x="4"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7" name="Freeform 1463"/>
              <p:cNvSpPr>
                <a:spLocks/>
              </p:cNvSpPr>
              <p:nvPr/>
            </p:nvSpPr>
            <p:spPr bwMode="auto">
              <a:xfrm>
                <a:off x="2505" y="3311"/>
                <a:ext cx="16" cy="8"/>
              </a:xfrm>
              <a:custGeom>
                <a:avLst/>
                <a:gdLst/>
                <a:ahLst/>
                <a:cxnLst>
                  <a:cxn ang="0">
                    <a:pos x="2" y="0"/>
                  </a:cxn>
                  <a:cxn ang="0">
                    <a:pos x="1" y="1"/>
                  </a:cxn>
                  <a:cxn ang="0">
                    <a:pos x="0" y="0"/>
                  </a:cxn>
                  <a:cxn ang="0">
                    <a:pos x="2" y="0"/>
                  </a:cxn>
                </a:cxnLst>
                <a:rect l="0" t="0" r="r" b="b"/>
                <a:pathLst>
                  <a:path w="2" h="1">
                    <a:moveTo>
                      <a:pt x="2" y="0"/>
                    </a:moveTo>
                    <a:cubicBezTo>
                      <a:pt x="2" y="0"/>
                      <a:pt x="2" y="1"/>
                      <a:pt x="1" y="1"/>
                    </a:cubicBezTo>
                    <a:cubicBezTo>
                      <a:pt x="1" y="1"/>
                      <a:pt x="1" y="0"/>
                      <a:pt x="0" y="0"/>
                    </a:cubicBezTo>
                    <a:cubicBezTo>
                      <a:pt x="1"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8" name="Freeform 1464"/>
              <p:cNvSpPr>
                <a:spLocks/>
              </p:cNvSpPr>
              <p:nvPr/>
            </p:nvSpPr>
            <p:spPr bwMode="auto">
              <a:xfrm>
                <a:off x="1715" y="3289"/>
                <a:ext cx="16" cy="22"/>
              </a:xfrm>
              <a:custGeom>
                <a:avLst/>
                <a:gdLst/>
                <a:ahLst/>
                <a:cxnLst>
                  <a:cxn ang="0">
                    <a:pos x="2" y="2"/>
                  </a:cxn>
                  <a:cxn ang="0">
                    <a:pos x="1" y="3"/>
                  </a:cxn>
                  <a:cxn ang="0">
                    <a:pos x="0" y="2"/>
                  </a:cxn>
                  <a:cxn ang="0">
                    <a:pos x="0" y="1"/>
                  </a:cxn>
                  <a:cxn ang="0">
                    <a:pos x="2" y="2"/>
                  </a:cxn>
                </a:cxnLst>
                <a:rect l="0" t="0" r="r" b="b"/>
                <a:pathLst>
                  <a:path w="2" h="3">
                    <a:moveTo>
                      <a:pt x="2" y="2"/>
                    </a:moveTo>
                    <a:cubicBezTo>
                      <a:pt x="2" y="2"/>
                      <a:pt x="1" y="2"/>
                      <a:pt x="1" y="3"/>
                    </a:cubicBezTo>
                    <a:cubicBezTo>
                      <a:pt x="1" y="2"/>
                      <a:pt x="0" y="3"/>
                      <a:pt x="0" y="2"/>
                    </a:cubicBezTo>
                    <a:cubicBezTo>
                      <a:pt x="0" y="1"/>
                      <a:pt x="0" y="1"/>
                      <a:pt x="0" y="1"/>
                    </a:cubicBezTo>
                    <a:cubicBezTo>
                      <a:pt x="0" y="0"/>
                      <a:pt x="1"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89" name="Freeform 1465"/>
              <p:cNvSpPr>
                <a:spLocks/>
              </p:cNvSpPr>
              <p:nvPr/>
            </p:nvSpPr>
            <p:spPr bwMode="auto">
              <a:xfrm>
                <a:off x="1472" y="3289"/>
                <a:ext cx="40" cy="45"/>
              </a:xfrm>
              <a:custGeom>
                <a:avLst/>
                <a:gdLst/>
                <a:ahLst/>
                <a:cxnLst>
                  <a:cxn ang="0">
                    <a:pos x="5" y="2"/>
                  </a:cxn>
                  <a:cxn ang="0">
                    <a:pos x="3" y="5"/>
                  </a:cxn>
                  <a:cxn ang="0">
                    <a:pos x="1" y="3"/>
                  </a:cxn>
                  <a:cxn ang="0">
                    <a:pos x="2" y="0"/>
                  </a:cxn>
                  <a:cxn ang="0">
                    <a:pos x="5" y="2"/>
                  </a:cxn>
                </a:cxnLst>
                <a:rect l="0" t="0" r="r" b="b"/>
                <a:pathLst>
                  <a:path w="5" h="6">
                    <a:moveTo>
                      <a:pt x="5" y="2"/>
                    </a:moveTo>
                    <a:cubicBezTo>
                      <a:pt x="5" y="3"/>
                      <a:pt x="4" y="5"/>
                      <a:pt x="3" y="5"/>
                    </a:cubicBezTo>
                    <a:cubicBezTo>
                      <a:pt x="2" y="6"/>
                      <a:pt x="1" y="4"/>
                      <a:pt x="1" y="3"/>
                    </a:cubicBezTo>
                    <a:cubicBezTo>
                      <a:pt x="0" y="2"/>
                      <a:pt x="1" y="1"/>
                      <a:pt x="2" y="0"/>
                    </a:cubicBezTo>
                    <a:cubicBezTo>
                      <a:pt x="3" y="1"/>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0" name="Freeform 1466"/>
              <p:cNvSpPr>
                <a:spLocks/>
              </p:cNvSpPr>
              <p:nvPr/>
            </p:nvSpPr>
            <p:spPr bwMode="auto">
              <a:xfrm>
                <a:off x="2051" y="3304"/>
                <a:ext cx="16" cy="23"/>
              </a:xfrm>
              <a:custGeom>
                <a:avLst/>
                <a:gdLst/>
                <a:ahLst/>
                <a:cxnLst>
                  <a:cxn ang="0">
                    <a:pos x="2" y="2"/>
                  </a:cxn>
                  <a:cxn ang="0">
                    <a:pos x="1" y="3"/>
                  </a:cxn>
                  <a:cxn ang="0">
                    <a:pos x="0" y="1"/>
                  </a:cxn>
                  <a:cxn ang="0">
                    <a:pos x="2" y="2"/>
                  </a:cxn>
                </a:cxnLst>
                <a:rect l="0" t="0" r="r" b="b"/>
                <a:pathLst>
                  <a:path w="2" h="3">
                    <a:moveTo>
                      <a:pt x="2" y="2"/>
                    </a:moveTo>
                    <a:cubicBezTo>
                      <a:pt x="2" y="2"/>
                      <a:pt x="2" y="3"/>
                      <a:pt x="1" y="3"/>
                    </a:cubicBezTo>
                    <a:cubicBezTo>
                      <a:pt x="0" y="2"/>
                      <a:pt x="0" y="2"/>
                      <a:pt x="0" y="1"/>
                    </a:cubicBezTo>
                    <a:cubicBezTo>
                      <a:pt x="1" y="0"/>
                      <a:pt x="2"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1" name="Freeform 1467"/>
              <p:cNvSpPr>
                <a:spLocks/>
              </p:cNvSpPr>
              <p:nvPr/>
            </p:nvSpPr>
            <p:spPr bwMode="auto">
              <a:xfrm>
                <a:off x="1324" y="3296"/>
                <a:ext cx="39" cy="38"/>
              </a:xfrm>
              <a:custGeom>
                <a:avLst/>
                <a:gdLst/>
                <a:ahLst/>
                <a:cxnLst>
                  <a:cxn ang="0">
                    <a:pos x="5" y="2"/>
                  </a:cxn>
                  <a:cxn ang="0">
                    <a:pos x="4" y="5"/>
                  </a:cxn>
                  <a:cxn ang="0">
                    <a:pos x="1" y="3"/>
                  </a:cxn>
                  <a:cxn ang="0">
                    <a:pos x="3" y="0"/>
                  </a:cxn>
                  <a:cxn ang="0">
                    <a:pos x="5" y="2"/>
                  </a:cxn>
                </a:cxnLst>
                <a:rect l="0" t="0" r="r" b="b"/>
                <a:pathLst>
                  <a:path w="5" h="5">
                    <a:moveTo>
                      <a:pt x="5" y="2"/>
                    </a:moveTo>
                    <a:cubicBezTo>
                      <a:pt x="5" y="3"/>
                      <a:pt x="5" y="4"/>
                      <a:pt x="4" y="5"/>
                    </a:cubicBezTo>
                    <a:cubicBezTo>
                      <a:pt x="2" y="5"/>
                      <a:pt x="1" y="4"/>
                      <a:pt x="1" y="3"/>
                    </a:cubicBezTo>
                    <a:cubicBezTo>
                      <a:pt x="0" y="1"/>
                      <a:pt x="2" y="1"/>
                      <a:pt x="3" y="0"/>
                    </a:cubicBezTo>
                    <a:cubicBezTo>
                      <a:pt x="4"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2" name="Freeform 1468"/>
              <p:cNvSpPr>
                <a:spLocks/>
              </p:cNvSpPr>
              <p:nvPr/>
            </p:nvSpPr>
            <p:spPr bwMode="auto">
              <a:xfrm>
                <a:off x="3366" y="3334"/>
                <a:ext cx="39" cy="38"/>
              </a:xfrm>
              <a:custGeom>
                <a:avLst/>
                <a:gdLst/>
                <a:ahLst/>
                <a:cxnLst>
                  <a:cxn ang="0">
                    <a:pos x="5" y="2"/>
                  </a:cxn>
                  <a:cxn ang="0">
                    <a:pos x="4" y="4"/>
                  </a:cxn>
                  <a:cxn ang="0">
                    <a:pos x="1" y="3"/>
                  </a:cxn>
                  <a:cxn ang="0">
                    <a:pos x="1" y="1"/>
                  </a:cxn>
                  <a:cxn ang="0">
                    <a:pos x="5" y="2"/>
                  </a:cxn>
                </a:cxnLst>
                <a:rect l="0" t="0" r="r" b="b"/>
                <a:pathLst>
                  <a:path w="5" h="5">
                    <a:moveTo>
                      <a:pt x="5" y="2"/>
                    </a:moveTo>
                    <a:cubicBezTo>
                      <a:pt x="5" y="3"/>
                      <a:pt x="4" y="4"/>
                      <a:pt x="4" y="4"/>
                    </a:cubicBezTo>
                    <a:cubicBezTo>
                      <a:pt x="2" y="5"/>
                      <a:pt x="2" y="4"/>
                      <a:pt x="1" y="3"/>
                    </a:cubicBezTo>
                    <a:cubicBezTo>
                      <a:pt x="1" y="3"/>
                      <a:pt x="0" y="2"/>
                      <a:pt x="1" y="1"/>
                    </a:cubicBezTo>
                    <a:cubicBezTo>
                      <a:pt x="2"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3" name="Freeform 1469"/>
              <p:cNvSpPr>
                <a:spLocks/>
              </p:cNvSpPr>
              <p:nvPr/>
            </p:nvSpPr>
            <p:spPr bwMode="auto">
              <a:xfrm>
                <a:off x="1738" y="3304"/>
                <a:ext cx="24" cy="23"/>
              </a:xfrm>
              <a:custGeom>
                <a:avLst/>
                <a:gdLst/>
                <a:ahLst/>
                <a:cxnLst>
                  <a:cxn ang="0">
                    <a:pos x="3" y="1"/>
                  </a:cxn>
                  <a:cxn ang="0">
                    <a:pos x="3" y="3"/>
                  </a:cxn>
                  <a:cxn ang="0">
                    <a:pos x="0" y="2"/>
                  </a:cxn>
                  <a:cxn ang="0">
                    <a:pos x="0" y="1"/>
                  </a:cxn>
                  <a:cxn ang="0">
                    <a:pos x="3" y="1"/>
                  </a:cxn>
                </a:cxnLst>
                <a:rect l="0" t="0" r="r" b="b"/>
                <a:pathLst>
                  <a:path w="3" h="3">
                    <a:moveTo>
                      <a:pt x="3" y="1"/>
                    </a:moveTo>
                    <a:lnTo>
                      <a:pt x="3" y="3"/>
                    </a:lnTo>
                    <a:cubicBezTo>
                      <a:pt x="2" y="3"/>
                      <a:pt x="1" y="3"/>
                      <a:pt x="0" y="2"/>
                    </a:cubicBezTo>
                    <a:cubicBezTo>
                      <a:pt x="1" y="2"/>
                      <a:pt x="1" y="1"/>
                      <a:pt x="0" y="1"/>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4" name="Freeform 1470"/>
              <p:cNvSpPr>
                <a:spLocks/>
              </p:cNvSpPr>
              <p:nvPr/>
            </p:nvSpPr>
            <p:spPr bwMode="auto">
              <a:xfrm>
                <a:off x="1535" y="3304"/>
                <a:ext cx="8" cy="7"/>
              </a:xfrm>
              <a:custGeom>
                <a:avLst/>
                <a:gdLst/>
                <a:ahLst/>
                <a:cxnLst>
                  <a:cxn ang="0">
                    <a:pos x="1" y="0"/>
                  </a:cxn>
                  <a:cxn ang="0">
                    <a:pos x="0" y="1"/>
                  </a:cxn>
                  <a:cxn ang="0">
                    <a:pos x="0" y="1"/>
                  </a:cxn>
                  <a:cxn ang="0">
                    <a:pos x="0" y="0"/>
                  </a:cxn>
                  <a:cxn ang="0">
                    <a:pos x="1" y="0"/>
                  </a:cxn>
                </a:cxnLst>
                <a:rect l="0" t="0" r="r" b="b"/>
                <a:pathLst>
                  <a:path w="1" h="1">
                    <a:moveTo>
                      <a:pt x="1" y="0"/>
                    </a:moveTo>
                    <a:cubicBezTo>
                      <a:pt x="1" y="0"/>
                      <a:pt x="1" y="1"/>
                      <a:pt x="0" y="1"/>
                    </a:cubicBezTo>
                    <a:lnTo>
                      <a:pt x="0" y="1"/>
                    </a:lnTo>
                    <a:lnTo>
                      <a:pt x="0" y="0"/>
                    </a:lnTo>
                    <a:cubicBezTo>
                      <a:pt x="0" y="0"/>
                      <a:pt x="1" y="0"/>
                      <a:pt x="1"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5" name="Freeform 1471"/>
              <p:cNvSpPr>
                <a:spLocks/>
              </p:cNvSpPr>
              <p:nvPr/>
            </p:nvSpPr>
            <p:spPr bwMode="auto">
              <a:xfrm>
                <a:off x="2529" y="3319"/>
                <a:ext cx="54" cy="38"/>
              </a:xfrm>
              <a:custGeom>
                <a:avLst/>
                <a:gdLst/>
                <a:ahLst/>
                <a:cxnLst>
                  <a:cxn ang="0">
                    <a:pos x="6" y="2"/>
                  </a:cxn>
                  <a:cxn ang="0">
                    <a:pos x="6" y="5"/>
                  </a:cxn>
                  <a:cxn ang="0">
                    <a:pos x="1" y="3"/>
                  </a:cxn>
                  <a:cxn ang="0">
                    <a:pos x="2" y="1"/>
                  </a:cxn>
                  <a:cxn ang="0">
                    <a:pos x="6" y="2"/>
                  </a:cxn>
                </a:cxnLst>
                <a:rect l="0" t="0" r="r" b="b"/>
                <a:pathLst>
                  <a:path w="7" h="5">
                    <a:moveTo>
                      <a:pt x="6" y="2"/>
                    </a:moveTo>
                    <a:cubicBezTo>
                      <a:pt x="6" y="3"/>
                      <a:pt x="7" y="4"/>
                      <a:pt x="6" y="5"/>
                    </a:cubicBezTo>
                    <a:cubicBezTo>
                      <a:pt x="4" y="5"/>
                      <a:pt x="2" y="4"/>
                      <a:pt x="1" y="3"/>
                    </a:cubicBezTo>
                    <a:cubicBezTo>
                      <a:pt x="0" y="2"/>
                      <a:pt x="1" y="1"/>
                      <a:pt x="2" y="1"/>
                    </a:cubicBezTo>
                    <a:cubicBezTo>
                      <a:pt x="3" y="2"/>
                      <a:pt x="6"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6" name="Freeform 1472"/>
              <p:cNvSpPr>
                <a:spLocks/>
              </p:cNvSpPr>
              <p:nvPr/>
            </p:nvSpPr>
            <p:spPr bwMode="auto">
              <a:xfrm>
                <a:off x="4211" y="3365"/>
                <a:ext cx="55" cy="53"/>
              </a:xfrm>
              <a:custGeom>
                <a:avLst/>
                <a:gdLst/>
                <a:ahLst/>
                <a:cxnLst>
                  <a:cxn ang="0">
                    <a:pos x="6" y="2"/>
                  </a:cxn>
                  <a:cxn ang="0">
                    <a:pos x="7" y="5"/>
                  </a:cxn>
                  <a:cxn ang="0">
                    <a:pos x="5" y="6"/>
                  </a:cxn>
                  <a:cxn ang="0">
                    <a:pos x="1" y="4"/>
                  </a:cxn>
                  <a:cxn ang="0">
                    <a:pos x="3" y="1"/>
                  </a:cxn>
                  <a:cxn ang="0">
                    <a:pos x="6" y="2"/>
                  </a:cxn>
                </a:cxnLst>
                <a:rect l="0" t="0" r="r" b="b"/>
                <a:pathLst>
                  <a:path w="7" h="7">
                    <a:moveTo>
                      <a:pt x="6" y="2"/>
                    </a:moveTo>
                    <a:cubicBezTo>
                      <a:pt x="6" y="3"/>
                      <a:pt x="7" y="4"/>
                      <a:pt x="7" y="5"/>
                    </a:cubicBezTo>
                    <a:cubicBezTo>
                      <a:pt x="6" y="6"/>
                      <a:pt x="6" y="6"/>
                      <a:pt x="5" y="6"/>
                    </a:cubicBezTo>
                    <a:cubicBezTo>
                      <a:pt x="3" y="7"/>
                      <a:pt x="2" y="5"/>
                      <a:pt x="1" y="4"/>
                    </a:cubicBezTo>
                    <a:cubicBezTo>
                      <a:pt x="0" y="2"/>
                      <a:pt x="2" y="2"/>
                      <a:pt x="3" y="1"/>
                    </a:cubicBezTo>
                    <a:cubicBezTo>
                      <a:pt x="4" y="0"/>
                      <a:pt x="6"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7" name="Freeform 1473"/>
              <p:cNvSpPr>
                <a:spLocks/>
              </p:cNvSpPr>
              <p:nvPr/>
            </p:nvSpPr>
            <p:spPr bwMode="auto">
              <a:xfrm>
                <a:off x="3593" y="3349"/>
                <a:ext cx="39" cy="31"/>
              </a:xfrm>
              <a:custGeom>
                <a:avLst/>
                <a:gdLst/>
                <a:ahLst/>
                <a:cxnLst>
                  <a:cxn ang="0">
                    <a:pos x="4" y="2"/>
                  </a:cxn>
                  <a:cxn ang="0">
                    <a:pos x="4" y="4"/>
                  </a:cxn>
                  <a:cxn ang="0">
                    <a:pos x="1" y="4"/>
                  </a:cxn>
                  <a:cxn ang="0">
                    <a:pos x="0" y="2"/>
                  </a:cxn>
                  <a:cxn ang="0">
                    <a:pos x="2" y="0"/>
                  </a:cxn>
                  <a:cxn ang="0">
                    <a:pos x="4" y="2"/>
                  </a:cxn>
                </a:cxnLst>
                <a:rect l="0" t="0" r="r" b="b"/>
                <a:pathLst>
                  <a:path w="5" h="4">
                    <a:moveTo>
                      <a:pt x="4" y="2"/>
                    </a:moveTo>
                    <a:cubicBezTo>
                      <a:pt x="5" y="3"/>
                      <a:pt x="4" y="3"/>
                      <a:pt x="4" y="4"/>
                    </a:cubicBezTo>
                    <a:cubicBezTo>
                      <a:pt x="3" y="4"/>
                      <a:pt x="2" y="4"/>
                      <a:pt x="1" y="4"/>
                    </a:cubicBezTo>
                    <a:cubicBezTo>
                      <a:pt x="1" y="4"/>
                      <a:pt x="0" y="3"/>
                      <a:pt x="0" y="2"/>
                    </a:cubicBezTo>
                    <a:cubicBezTo>
                      <a:pt x="1" y="1"/>
                      <a:pt x="1" y="0"/>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8" name="Freeform 1474"/>
              <p:cNvSpPr>
                <a:spLocks/>
              </p:cNvSpPr>
              <p:nvPr/>
            </p:nvSpPr>
            <p:spPr bwMode="auto">
              <a:xfrm>
                <a:off x="3233" y="3342"/>
                <a:ext cx="47" cy="38"/>
              </a:xfrm>
              <a:custGeom>
                <a:avLst/>
                <a:gdLst/>
                <a:ahLst/>
                <a:cxnLst>
                  <a:cxn ang="0">
                    <a:pos x="6" y="2"/>
                  </a:cxn>
                  <a:cxn ang="0">
                    <a:pos x="4" y="5"/>
                  </a:cxn>
                  <a:cxn ang="0">
                    <a:pos x="2" y="4"/>
                  </a:cxn>
                  <a:cxn ang="0">
                    <a:pos x="1" y="2"/>
                  </a:cxn>
                  <a:cxn ang="0">
                    <a:pos x="5" y="1"/>
                  </a:cxn>
                  <a:cxn ang="0">
                    <a:pos x="6" y="2"/>
                  </a:cxn>
                </a:cxnLst>
                <a:rect l="0" t="0" r="r" b="b"/>
                <a:pathLst>
                  <a:path w="6" h="5">
                    <a:moveTo>
                      <a:pt x="6" y="2"/>
                    </a:moveTo>
                    <a:cubicBezTo>
                      <a:pt x="6" y="3"/>
                      <a:pt x="5" y="4"/>
                      <a:pt x="4" y="5"/>
                    </a:cubicBezTo>
                    <a:cubicBezTo>
                      <a:pt x="3" y="5"/>
                      <a:pt x="2" y="5"/>
                      <a:pt x="2" y="4"/>
                    </a:cubicBezTo>
                    <a:cubicBezTo>
                      <a:pt x="1" y="4"/>
                      <a:pt x="0" y="2"/>
                      <a:pt x="1" y="2"/>
                    </a:cubicBezTo>
                    <a:cubicBezTo>
                      <a:pt x="2" y="0"/>
                      <a:pt x="3" y="1"/>
                      <a:pt x="5" y="1"/>
                    </a:cubicBezTo>
                    <a:lnTo>
                      <a:pt x="6" y="2"/>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499" name="Freeform 1475"/>
              <p:cNvSpPr>
                <a:spLocks/>
              </p:cNvSpPr>
              <p:nvPr/>
            </p:nvSpPr>
            <p:spPr bwMode="auto">
              <a:xfrm>
                <a:off x="4884" y="3380"/>
                <a:ext cx="39" cy="38"/>
              </a:xfrm>
              <a:custGeom>
                <a:avLst/>
                <a:gdLst/>
                <a:ahLst/>
                <a:cxnLst>
                  <a:cxn ang="0">
                    <a:pos x="5" y="3"/>
                  </a:cxn>
                  <a:cxn ang="0">
                    <a:pos x="3" y="5"/>
                  </a:cxn>
                  <a:cxn ang="0">
                    <a:pos x="0" y="4"/>
                  </a:cxn>
                  <a:cxn ang="0">
                    <a:pos x="1" y="1"/>
                  </a:cxn>
                  <a:cxn ang="0">
                    <a:pos x="5" y="3"/>
                  </a:cxn>
                </a:cxnLst>
                <a:rect l="0" t="0" r="r" b="b"/>
                <a:pathLst>
                  <a:path w="5" h="5">
                    <a:moveTo>
                      <a:pt x="5" y="3"/>
                    </a:moveTo>
                    <a:cubicBezTo>
                      <a:pt x="5" y="4"/>
                      <a:pt x="4" y="5"/>
                      <a:pt x="3" y="5"/>
                    </a:cubicBezTo>
                    <a:cubicBezTo>
                      <a:pt x="2" y="5"/>
                      <a:pt x="0" y="5"/>
                      <a:pt x="0" y="4"/>
                    </a:cubicBezTo>
                    <a:cubicBezTo>
                      <a:pt x="0" y="3"/>
                      <a:pt x="0" y="2"/>
                      <a:pt x="1" y="1"/>
                    </a:cubicBezTo>
                    <a:cubicBezTo>
                      <a:pt x="2" y="0"/>
                      <a:pt x="4" y="1"/>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0" name="Freeform 1476"/>
              <p:cNvSpPr>
                <a:spLocks/>
              </p:cNvSpPr>
              <p:nvPr/>
            </p:nvSpPr>
            <p:spPr bwMode="auto">
              <a:xfrm>
                <a:off x="2411" y="3327"/>
                <a:ext cx="47" cy="30"/>
              </a:xfrm>
              <a:custGeom>
                <a:avLst/>
                <a:gdLst/>
                <a:ahLst/>
                <a:cxnLst>
                  <a:cxn ang="0">
                    <a:pos x="4" y="1"/>
                  </a:cxn>
                  <a:cxn ang="0">
                    <a:pos x="5" y="1"/>
                  </a:cxn>
                  <a:cxn ang="0">
                    <a:pos x="5" y="2"/>
                  </a:cxn>
                  <a:cxn ang="0">
                    <a:pos x="4" y="4"/>
                  </a:cxn>
                  <a:cxn ang="0">
                    <a:pos x="2" y="3"/>
                  </a:cxn>
                  <a:cxn ang="0">
                    <a:pos x="2" y="1"/>
                  </a:cxn>
                  <a:cxn ang="0">
                    <a:pos x="4" y="1"/>
                  </a:cxn>
                </a:cxnLst>
                <a:rect l="0" t="0" r="r" b="b"/>
                <a:pathLst>
                  <a:path w="6" h="4">
                    <a:moveTo>
                      <a:pt x="4" y="1"/>
                    </a:moveTo>
                    <a:cubicBezTo>
                      <a:pt x="4" y="1"/>
                      <a:pt x="4" y="1"/>
                      <a:pt x="5" y="1"/>
                    </a:cubicBezTo>
                    <a:cubicBezTo>
                      <a:pt x="5" y="1"/>
                      <a:pt x="5" y="1"/>
                      <a:pt x="5" y="2"/>
                    </a:cubicBezTo>
                    <a:cubicBezTo>
                      <a:pt x="3" y="2"/>
                      <a:pt x="6" y="4"/>
                      <a:pt x="4" y="4"/>
                    </a:cubicBezTo>
                    <a:cubicBezTo>
                      <a:pt x="3" y="4"/>
                      <a:pt x="2" y="4"/>
                      <a:pt x="2" y="3"/>
                    </a:cubicBezTo>
                    <a:cubicBezTo>
                      <a:pt x="3" y="2"/>
                      <a:pt x="0" y="2"/>
                      <a:pt x="2" y="1"/>
                    </a:cubicBezTo>
                    <a:cubicBezTo>
                      <a:pt x="3" y="0"/>
                      <a:pt x="4" y="3"/>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1" name="Freeform 1477"/>
              <p:cNvSpPr>
                <a:spLocks/>
              </p:cNvSpPr>
              <p:nvPr/>
            </p:nvSpPr>
            <p:spPr bwMode="auto">
              <a:xfrm>
                <a:off x="1527" y="3311"/>
                <a:ext cx="16" cy="16"/>
              </a:xfrm>
              <a:custGeom>
                <a:avLst/>
                <a:gdLst/>
                <a:ahLst/>
                <a:cxnLst>
                  <a:cxn ang="0">
                    <a:pos x="2" y="1"/>
                  </a:cxn>
                  <a:cxn ang="0">
                    <a:pos x="1" y="1"/>
                  </a:cxn>
                  <a:cxn ang="0">
                    <a:pos x="0" y="1"/>
                  </a:cxn>
                  <a:cxn ang="0">
                    <a:pos x="2" y="1"/>
                  </a:cxn>
                </a:cxnLst>
                <a:rect l="0" t="0" r="r" b="b"/>
                <a:pathLst>
                  <a:path w="2" h="2">
                    <a:moveTo>
                      <a:pt x="2" y="1"/>
                    </a:moveTo>
                    <a:cubicBezTo>
                      <a:pt x="2" y="2"/>
                      <a:pt x="1" y="1"/>
                      <a:pt x="1" y="1"/>
                    </a:cubicBezTo>
                    <a:lnTo>
                      <a:pt x="0" y="1"/>
                    </a:lnTo>
                    <a:cubicBezTo>
                      <a:pt x="0"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2" name="Freeform 1478"/>
              <p:cNvSpPr>
                <a:spLocks/>
              </p:cNvSpPr>
              <p:nvPr/>
            </p:nvSpPr>
            <p:spPr bwMode="auto">
              <a:xfrm>
                <a:off x="3428" y="3357"/>
                <a:ext cx="40" cy="38"/>
              </a:xfrm>
              <a:custGeom>
                <a:avLst/>
                <a:gdLst/>
                <a:ahLst/>
                <a:cxnLst>
                  <a:cxn ang="0">
                    <a:pos x="5" y="2"/>
                  </a:cxn>
                  <a:cxn ang="0">
                    <a:pos x="4" y="5"/>
                  </a:cxn>
                  <a:cxn ang="0">
                    <a:pos x="1" y="4"/>
                  </a:cxn>
                  <a:cxn ang="0">
                    <a:pos x="0" y="2"/>
                  </a:cxn>
                  <a:cxn ang="0">
                    <a:pos x="2" y="0"/>
                  </a:cxn>
                  <a:cxn ang="0">
                    <a:pos x="5" y="2"/>
                  </a:cxn>
                </a:cxnLst>
                <a:rect l="0" t="0" r="r" b="b"/>
                <a:pathLst>
                  <a:path w="5" h="5">
                    <a:moveTo>
                      <a:pt x="5" y="2"/>
                    </a:moveTo>
                    <a:cubicBezTo>
                      <a:pt x="5" y="3"/>
                      <a:pt x="5" y="4"/>
                      <a:pt x="4" y="5"/>
                    </a:cubicBezTo>
                    <a:cubicBezTo>
                      <a:pt x="3" y="5"/>
                      <a:pt x="2" y="5"/>
                      <a:pt x="1" y="4"/>
                    </a:cubicBezTo>
                    <a:cubicBezTo>
                      <a:pt x="1" y="4"/>
                      <a:pt x="0" y="3"/>
                      <a:pt x="0" y="2"/>
                    </a:cubicBezTo>
                    <a:cubicBezTo>
                      <a:pt x="0" y="1"/>
                      <a:pt x="1" y="0"/>
                      <a:pt x="2" y="0"/>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3" name="Freeform 1479"/>
              <p:cNvSpPr>
                <a:spLocks/>
              </p:cNvSpPr>
              <p:nvPr/>
            </p:nvSpPr>
            <p:spPr bwMode="auto">
              <a:xfrm>
                <a:off x="2333" y="3327"/>
                <a:ext cx="31" cy="38"/>
              </a:xfrm>
              <a:custGeom>
                <a:avLst/>
                <a:gdLst/>
                <a:ahLst/>
                <a:cxnLst>
                  <a:cxn ang="0">
                    <a:pos x="4" y="3"/>
                  </a:cxn>
                  <a:cxn ang="0">
                    <a:pos x="3" y="4"/>
                  </a:cxn>
                  <a:cxn ang="0">
                    <a:pos x="2" y="5"/>
                  </a:cxn>
                  <a:cxn ang="0">
                    <a:pos x="1" y="2"/>
                  </a:cxn>
                  <a:cxn ang="0">
                    <a:pos x="4" y="3"/>
                  </a:cxn>
                </a:cxnLst>
                <a:rect l="0" t="0" r="r" b="b"/>
                <a:pathLst>
                  <a:path w="4" h="5">
                    <a:moveTo>
                      <a:pt x="4" y="3"/>
                    </a:moveTo>
                    <a:cubicBezTo>
                      <a:pt x="4" y="3"/>
                      <a:pt x="4" y="4"/>
                      <a:pt x="3" y="4"/>
                    </a:cubicBezTo>
                    <a:cubicBezTo>
                      <a:pt x="3" y="5"/>
                      <a:pt x="2" y="5"/>
                      <a:pt x="2" y="5"/>
                    </a:cubicBezTo>
                    <a:cubicBezTo>
                      <a:pt x="1" y="4"/>
                      <a:pt x="0" y="3"/>
                      <a:pt x="1" y="2"/>
                    </a:cubicBezTo>
                    <a:cubicBezTo>
                      <a:pt x="1" y="0"/>
                      <a:pt x="3" y="1"/>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4" name="Freeform 1480"/>
              <p:cNvSpPr>
                <a:spLocks/>
              </p:cNvSpPr>
              <p:nvPr/>
            </p:nvSpPr>
            <p:spPr bwMode="auto">
              <a:xfrm>
                <a:off x="4672" y="3387"/>
                <a:ext cx="32" cy="31"/>
              </a:xfrm>
              <a:custGeom>
                <a:avLst/>
                <a:gdLst/>
                <a:ahLst/>
                <a:cxnLst>
                  <a:cxn ang="0">
                    <a:pos x="4" y="2"/>
                  </a:cxn>
                  <a:cxn ang="0">
                    <a:pos x="3" y="3"/>
                  </a:cxn>
                  <a:cxn ang="0">
                    <a:pos x="0" y="2"/>
                  </a:cxn>
                  <a:cxn ang="0">
                    <a:pos x="2" y="0"/>
                  </a:cxn>
                  <a:cxn ang="0">
                    <a:pos x="4" y="2"/>
                  </a:cxn>
                </a:cxnLst>
                <a:rect l="0" t="0" r="r" b="b"/>
                <a:pathLst>
                  <a:path w="4" h="4">
                    <a:moveTo>
                      <a:pt x="4" y="2"/>
                    </a:moveTo>
                    <a:cubicBezTo>
                      <a:pt x="4" y="2"/>
                      <a:pt x="3" y="3"/>
                      <a:pt x="3" y="3"/>
                    </a:cubicBezTo>
                    <a:cubicBezTo>
                      <a:pt x="2" y="4"/>
                      <a:pt x="0" y="3"/>
                      <a:pt x="0" y="2"/>
                    </a:cubicBezTo>
                    <a:cubicBezTo>
                      <a:pt x="0" y="1"/>
                      <a:pt x="1" y="1"/>
                      <a:pt x="2" y="0"/>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5" name="Freeform 1481"/>
              <p:cNvSpPr>
                <a:spLocks/>
              </p:cNvSpPr>
              <p:nvPr/>
            </p:nvSpPr>
            <p:spPr bwMode="auto">
              <a:xfrm>
                <a:off x="2044" y="3334"/>
                <a:ext cx="7" cy="8"/>
              </a:xfrm>
              <a:custGeom>
                <a:avLst/>
                <a:gdLst/>
                <a:ahLst/>
                <a:cxnLst>
                  <a:cxn ang="0">
                    <a:pos x="1" y="0"/>
                  </a:cxn>
                  <a:cxn ang="0">
                    <a:pos x="0" y="1"/>
                  </a:cxn>
                  <a:cxn ang="0">
                    <a:pos x="0" y="0"/>
                  </a:cxn>
                  <a:cxn ang="0">
                    <a:pos x="1" y="0"/>
                  </a:cxn>
                </a:cxnLst>
                <a:rect l="0" t="0" r="r" b="b"/>
                <a:pathLst>
                  <a:path w="1" h="1">
                    <a:moveTo>
                      <a:pt x="1" y="0"/>
                    </a:moveTo>
                    <a:lnTo>
                      <a:pt x="0" y="1"/>
                    </a:lnTo>
                    <a:lnTo>
                      <a:pt x="0" y="0"/>
                    </a:lnTo>
                    <a:cubicBezTo>
                      <a:pt x="1" y="0"/>
                      <a:pt x="1" y="0"/>
                      <a:pt x="1"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6" name="Freeform 1482"/>
              <p:cNvSpPr>
                <a:spLocks/>
              </p:cNvSpPr>
              <p:nvPr/>
            </p:nvSpPr>
            <p:spPr bwMode="auto">
              <a:xfrm>
                <a:off x="3726" y="3372"/>
                <a:ext cx="47" cy="46"/>
              </a:xfrm>
              <a:custGeom>
                <a:avLst/>
                <a:gdLst/>
                <a:ahLst/>
                <a:cxnLst>
                  <a:cxn ang="0">
                    <a:pos x="5" y="2"/>
                  </a:cxn>
                  <a:cxn ang="0">
                    <a:pos x="5" y="5"/>
                  </a:cxn>
                  <a:cxn ang="0">
                    <a:pos x="2" y="5"/>
                  </a:cxn>
                  <a:cxn ang="0">
                    <a:pos x="1" y="2"/>
                  </a:cxn>
                  <a:cxn ang="0">
                    <a:pos x="3" y="0"/>
                  </a:cxn>
                  <a:cxn ang="0">
                    <a:pos x="5" y="2"/>
                  </a:cxn>
                </a:cxnLst>
                <a:rect l="0" t="0" r="r" b="b"/>
                <a:pathLst>
                  <a:path w="6" h="6">
                    <a:moveTo>
                      <a:pt x="5" y="2"/>
                    </a:moveTo>
                    <a:cubicBezTo>
                      <a:pt x="6" y="3"/>
                      <a:pt x="5" y="4"/>
                      <a:pt x="5" y="5"/>
                    </a:cubicBezTo>
                    <a:cubicBezTo>
                      <a:pt x="4" y="6"/>
                      <a:pt x="3" y="5"/>
                      <a:pt x="2" y="5"/>
                    </a:cubicBezTo>
                    <a:cubicBezTo>
                      <a:pt x="0" y="5"/>
                      <a:pt x="0" y="3"/>
                      <a:pt x="1" y="2"/>
                    </a:cubicBezTo>
                    <a:cubicBezTo>
                      <a:pt x="1" y="1"/>
                      <a:pt x="2" y="1"/>
                      <a:pt x="3" y="0"/>
                    </a:cubicBezTo>
                    <a:cubicBezTo>
                      <a:pt x="4"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7" name="Freeform 1483"/>
              <p:cNvSpPr>
                <a:spLocks/>
              </p:cNvSpPr>
              <p:nvPr/>
            </p:nvSpPr>
            <p:spPr bwMode="auto">
              <a:xfrm>
                <a:off x="4790" y="3395"/>
                <a:ext cx="31" cy="30"/>
              </a:xfrm>
              <a:custGeom>
                <a:avLst/>
                <a:gdLst/>
                <a:ahLst/>
                <a:cxnLst>
                  <a:cxn ang="0">
                    <a:pos x="3" y="2"/>
                  </a:cxn>
                  <a:cxn ang="0">
                    <a:pos x="2" y="4"/>
                  </a:cxn>
                  <a:cxn ang="0">
                    <a:pos x="0" y="3"/>
                  </a:cxn>
                  <a:cxn ang="0">
                    <a:pos x="1" y="1"/>
                  </a:cxn>
                  <a:cxn ang="0">
                    <a:pos x="3" y="2"/>
                  </a:cxn>
                </a:cxnLst>
                <a:rect l="0" t="0" r="r" b="b"/>
                <a:pathLst>
                  <a:path w="4" h="4">
                    <a:moveTo>
                      <a:pt x="3" y="2"/>
                    </a:moveTo>
                    <a:cubicBezTo>
                      <a:pt x="4" y="3"/>
                      <a:pt x="3" y="3"/>
                      <a:pt x="2" y="4"/>
                    </a:cubicBezTo>
                    <a:cubicBezTo>
                      <a:pt x="2" y="4"/>
                      <a:pt x="1" y="3"/>
                      <a:pt x="0" y="3"/>
                    </a:cubicBezTo>
                    <a:cubicBezTo>
                      <a:pt x="0" y="2"/>
                      <a:pt x="1" y="2"/>
                      <a:pt x="1" y="1"/>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8" name="Freeform 1484"/>
              <p:cNvSpPr>
                <a:spLocks/>
              </p:cNvSpPr>
              <p:nvPr/>
            </p:nvSpPr>
            <p:spPr bwMode="auto">
              <a:xfrm>
                <a:off x="2466" y="3349"/>
                <a:ext cx="24" cy="23"/>
              </a:xfrm>
              <a:custGeom>
                <a:avLst/>
                <a:gdLst/>
                <a:ahLst/>
                <a:cxnLst>
                  <a:cxn ang="0">
                    <a:pos x="3" y="1"/>
                  </a:cxn>
                  <a:cxn ang="0">
                    <a:pos x="1" y="2"/>
                  </a:cxn>
                  <a:cxn ang="0">
                    <a:pos x="0" y="2"/>
                  </a:cxn>
                  <a:cxn ang="0">
                    <a:pos x="2" y="0"/>
                  </a:cxn>
                  <a:cxn ang="0">
                    <a:pos x="3" y="1"/>
                  </a:cxn>
                </a:cxnLst>
                <a:rect l="0" t="0" r="r" b="b"/>
                <a:pathLst>
                  <a:path w="3" h="3">
                    <a:moveTo>
                      <a:pt x="3" y="1"/>
                    </a:moveTo>
                    <a:cubicBezTo>
                      <a:pt x="3" y="2"/>
                      <a:pt x="1" y="1"/>
                      <a:pt x="1" y="2"/>
                    </a:cubicBezTo>
                    <a:cubicBezTo>
                      <a:pt x="1" y="3"/>
                      <a:pt x="0" y="2"/>
                      <a:pt x="0" y="2"/>
                    </a:cubicBezTo>
                    <a:cubicBezTo>
                      <a:pt x="0" y="1"/>
                      <a:pt x="2" y="1"/>
                      <a:pt x="2" y="0"/>
                    </a:cubicBezTo>
                    <a:cubicBezTo>
                      <a:pt x="3"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09" name="Freeform 1485"/>
              <p:cNvSpPr>
                <a:spLocks/>
              </p:cNvSpPr>
              <p:nvPr/>
            </p:nvSpPr>
            <p:spPr bwMode="auto">
              <a:xfrm>
                <a:off x="1746" y="3334"/>
                <a:ext cx="16" cy="23"/>
              </a:xfrm>
              <a:custGeom>
                <a:avLst/>
                <a:gdLst/>
                <a:ahLst/>
                <a:cxnLst>
                  <a:cxn ang="0">
                    <a:pos x="2" y="1"/>
                  </a:cxn>
                  <a:cxn ang="0">
                    <a:pos x="1" y="3"/>
                  </a:cxn>
                  <a:cxn ang="0">
                    <a:pos x="0" y="1"/>
                  </a:cxn>
                  <a:cxn ang="0">
                    <a:pos x="0" y="0"/>
                  </a:cxn>
                  <a:cxn ang="0">
                    <a:pos x="2" y="1"/>
                  </a:cxn>
                </a:cxnLst>
                <a:rect l="0" t="0" r="r" b="b"/>
                <a:pathLst>
                  <a:path w="2" h="3">
                    <a:moveTo>
                      <a:pt x="2" y="1"/>
                    </a:moveTo>
                    <a:cubicBezTo>
                      <a:pt x="2" y="2"/>
                      <a:pt x="2" y="3"/>
                      <a:pt x="1" y="3"/>
                    </a:cubicBezTo>
                    <a:cubicBezTo>
                      <a:pt x="0" y="3"/>
                      <a:pt x="0" y="2"/>
                      <a:pt x="0" y="1"/>
                    </a:cubicBezTo>
                    <a:cubicBezTo>
                      <a:pt x="0" y="1"/>
                      <a:pt x="0" y="0"/>
                      <a:pt x="0" y="0"/>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0" name="Freeform 1486"/>
              <p:cNvSpPr>
                <a:spLocks/>
              </p:cNvSpPr>
              <p:nvPr/>
            </p:nvSpPr>
            <p:spPr bwMode="auto">
              <a:xfrm>
                <a:off x="2231" y="3342"/>
                <a:ext cx="39" cy="30"/>
              </a:xfrm>
              <a:custGeom>
                <a:avLst/>
                <a:gdLst/>
                <a:ahLst/>
                <a:cxnLst>
                  <a:cxn ang="0">
                    <a:pos x="5" y="3"/>
                  </a:cxn>
                  <a:cxn ang="0">
                    <a:pos x="2" y="4"/>
                  </a:cxn>
                  <a:cxn ang="0">
                    <a:pos x="2" y="1"/>
                  </a:cxn>
                  <a:cxn ang="0">
                    <a:pos x="5" y="2"/>
                  </a:cxn>
                  <a:cxn ang="0">
                    <a:pos x="5" y="3"/>
                  </a:cxn>
                </a:cxnLst>
                <a:rect l="0" t="0" r="r" b="b"/>
                <a:pathLst>
                  <a:path w="5" h="4">
                    <a:moveTo>
                      <a:pt x="5" y="3"/>
                    </a:moveTo>
                    <a:cubicBezTo>
                      <a:pt x="5" y="4"/>
                      <a:pt x="3" y="4"/>
                      <a:pt x="2" y="4"/>
                    </a:cubicBezTo>
                    <a:cubicBezTo>
                      <a:pt x="0" y="3"/>
                      <a:pt x="2" y="2"/>
                      <a:pt x="2" y="1"/>
                    </a:cubicBezTo>
                    <a:cubicBezTo>
                      <a:pt x="3" y="0"/>
                      <a:pt x="4" y="1"/>
                      <a:pt x="5" y="2"/>
                    </a:cubicBezTo>
                    <a:lnTo>
                      <a:pt x="5" y="3"/>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1" name="Freeform 1487"/>
              <p:cNvSpPr>
                <a:spLocks/>
              </p:cNvSpPr>
              <p:nvPr/>
            </p:nvSpPr>
            <p:spPr bwMode="auto">
              <a:xfrm>
                <a:off x="3288" y="3365"/>
                <a:ext cx="54" cy="37"/>
              </a:xfrm>
              <a:custGeom>
                <a:avLst/>
                <a:gdLst/>
                <a:ahLst/>
                <a:cxnLst>
                  <a:cxn ang="0">
                    <a:pos x="6" y="3"/>
                  </a:cxn>
                  <a:cxn ang="0">
                    <a:pos x="5" y="5"/>
                  </a:cxn>
                  <a:cxn ang="0">
                    <a:pos x="0" y="3"/>
                  </a:cxn>
                  <a:cxn ang="0">
                    <a:pos x="2" y="1"/>
                  </a:cxn>
                  <a:cxn ang="0">
                    <a:pos x="6" y="3"/>
                  </a:cxn>
                </a:cxnLst>
                <a:rect l="0" t="0" r="r" b="b"/>
                <a:pathLst>
                  <a:path w="7" h="5">
                    <a:moveTo>
                      <a:pt x="6" y="3"/>
                    </a:moveTo>
                    <a:cubicBezTo>
                      <a:pt x="7" y="4"/>
                      <a:pt x="6" y="5"/>
                      <a:pt x="5" y="5"/>
                    </a:cubicBezTo>
                    <a:cubicBezTo>
                      <a:pt x="3" y="5"/>
                      <a:pt x="1" y="5"/>
                      <a:pt x="0" y="3"/>
                    </a:cubicBezTo>
                    <a:cubicBezTo>
                      <a:pt x="1" y="2"/>
                      <a:pt x="1" y="1"/>
                      <a:pt x="2" y="1"/>
                    </a:cubicBezTo>
                    <a:cubicBezTo>
                      <a:pt x="4" y="0"/>
                      <a:pt x="5" y="2"/>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2" name="Freeform 1488"/>
              <p:cNvSpPr>
                <a:spLocks/>
              </p:cNvSpPr>
              <p:nvPr/>
            </p:nvSpPr>
            <p:spPr bwMode="auto">
              <a:xfrm>
                <a:off x="3475" y="3372"/>
                <a:ext cx="24" cy="23"/>
              </a:xfrm>
              <a:custGeom>
                <a:avLst/>
                <a:gdLst/>
                <a:ahLst/>
                <a:cxnLst>
                  <a:cxn ang="0">
                    <a:pos x="3" y="2"/>
                  </a:cxn>
                  <a:cxn ang="0">
                    <a:pos x="2" y="3"/>
                  </a:cxn>
                  <a:cxn ang="0">
                    <a:pos x="0" y="1"/>
                  </a:cxn>
                  <a:cxn ang="0">
                    <a:pos x="1" y="0"/>
                  </a:cxn>
                  <a:cxn ang="0">
                    <a:pos x="3" y="2"/>
                  </a:cxn>
                </a:cxnLst>
                <a:rect l="0" t="0" r="r" b="b"/>
                <a:pathLst>
                  <a:path w="3" h="3">
                    <a:moveTo>
                      <a:pt x="3" y="2"/>
                    </a:moveTo>
                    <a:cubicBezTo>
                      <a:pt x="3" y="2"/>
                      <a:pt x="3" y="2"/>
                      <a:pt x="2" y="3"/>
                    </a:cubicBezTo>
                    <a:cubicBezTo>
                      <a:pt x="1" y="3"/>
                      <a:pt x="0" y="2"/>
                      <a:pt x="0" y="1"/>
                    </a:cubicBezTo>
                    <a:cubicBezTo>
                      <a:pt x="0" y="1"/>
                      <a:pt x="0" y="0"/>
                      <a:pt x="1" y="0"/>
                    </a:cubicBezTo>
                    <a:cubicBezTo>
                      <a:pt x="2" y="0"/>
                      <a:pt x="2"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3" name="Freeform 1489"/>
              <p:cNvSpPr>
                <a:spLocks/>
              </p:cNvSpPr>
              <p:nvPr/>
            </p:nvSpPr>
            <p:spPr bwMode="auto">
              <a:xfrm>
                <a:off x="3843" y="3380"/>
                <a:ext cx="24" cy="30"/>
              </a:xfrm>
              <a:custGeom>
                <a:avLst/>
                <a:gdLst/>
                <a:ahLst/>
                <a:cxnLst>
                  <a:cxn ang="0">
                    <a:pos x="3" y="2"/>
                  </a:cxn>
                  <a:cxn ang="0">
                    <a:pos x="2" y="4"/>
                  </a:cxn>
                  <a:cxn ang="0">
                    <a:pos x="0" y="4"/>
                  </a:cxn>
                  <a:cxn ang="0">
                    <a:pos x="0" y="1"/>
                  </a:cxn>
                  <a:cxn ang="0">
                    <a:pos x="3" y="2"/>
                  </a:cxn>
                </a:cxnLst>
                <a:rect l="0" t="0" r="r" b="b"/>
                <a:pathLst>
                  <a:path w="3" h="4">
                    <a:moveTo>
                      <a:pt x="3" y="2"/>
                    </a:moveTo>
                    <a:cubicBezTo>
                      <a:pt x="3" y="3"/>
                      <a:pt x="3" y="3"/>
                      <a:pt x="2" y="4"/>
                    </a:cubicBezTo>
                    <a:cubicBezTo>
                      <a:pt x="2" y="4"/>
                      <a:pt x="1" y="4"/>
                      <a:pt x="0" y="4"/>
                    </a:cubicBezTo>
                    <a:cubicBezTo>
                      <a:pt x="0" y="3"/>
                      <a:pt x="0" y="2"/>
                      <a:pt x="0" y="1"/>
                    </a:cubicBezTo>
                    <a:cubicBezTo>
                      <a:pt x="1"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4" name="Freeform 1490"/>
              <p:cNvSpPr>
                <a:spLocks/>
              </p:cNvSpPr>
              <p:nvPr/>
            </p:nvSpPr>
            <p:spPr bwMode="auto">
              <a:xfrm>
                <a:off x="1770" y="3334"/>
                <a:ext cx="31" cy="23"/>
              </a:xfrm>
              <a:custGeom>
                <a:avLst/>
                <a:gdLst/>
                <a:ahLst/>
                <a:cxnLst>
                  <a:cxn ang="0">
                    <a:pos x="3" y="2"/>
                  </a:cxn>
                  <a:cxn ang="0">
                    <a:pos x="3" y="3"/>
                  </a:cxn>
                  <a:cxn ang="0">
                    <a:pos x="0" y="3"/>
                  </a:cxn>
                  <a:cxn ang="0">
                    <a:pos x="0" y="2"/>
                  </a:cxn>
                  <a:cxn ang="0">
                    <a:pos x="3" y="2"/>
                  </a:cxn>
                </a:cxnLst>
                <a:rect l="0" t="0" r="r" b="b"/>
                <a:pathLst>
                  <a:path w="4" h="3">
                    <a:moveTo>
                      <a:pt x="3" y="2"/>
                    </a:moveTo>
                    <a:cubicBezTo>
                      <a:pt x="3" y="2"/>
                      <a:pt x="4" y="3"/>
                      <a:pt x="3" y="3"/>
                    </a:cubicBezTo>
                    <a:cubicBezTo>
                      <a:pt x="2" y="3"/>
                      <a:pt x="1" y="3"/>
                      <a:pt x="0" y="3"/>
                    </a:cubicBezTo>
                    <a:cubicBezTo>
                      <a:pt x="0" y="2"/>
                      <a:pt x="0" y="2"/>
                      <a:pt x="0" y="2"/>
                    </a:cubicBezTo>
                    <a:cubicBezTo>
                      <a:pt x="1" y="1"/>
                      <a:pt x="3"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5" name="Freeform 1491"/>
              <p:cNvSpPr>
                <a:spLocks/>
              </p:cNvSpPr>
              <p:nvPr/>
            </p:nvSpPr>
            <p:spPr bwMode="auto">
              <a:xfrm>
                <a:off x="1950" y="3349"/>
                <a:ext cx="15" cy="8"/>
              </a:xfrm>
              <a:custGeom>
                <a:avLst/>
                <a:gdLst/>
                <a:ahLst/>
                <a:cxnLst>
                  <a:cxn ang="0">
                    <a:pos x="2" y="0"/>
                  </a:cxn>
                  <a:cxn ang="0">
                    <a:pos x="1" y="1"/>
                  </a:cxn>
                  <a:cxn ang="0">
                    <a:pos x="0" y="1"/>
                  </a:cxn>
                  <a:cxn ang="0">
                    <a:pos x="1" y="0"/>
                  </a:cxn>
                  <a:cxn ang="0">
                    <a:pos x="2" y="0"/>
                  </a:cxn>
                </a:cxnLst>
                <a:rect l="0" t="0" r="r" b="b"/>
                <a:pathLst>
                  <a:path w="2" h="1">
                    <a:moveTo>
                      <a:pt x="2" y="0"/>
                    </a:moveTo>
                    <a:cubicBezTo>
                      <a:pt x="2" y="1"/>
                      <a:pt x="1" y="1"/>
                      <a:pt x="1" y="1"/>
                    </a:cubicBezTo>
                    <a:cubicBezTo>
                      <a:pt x="1" y="1"/>
                      <a:pt x="0" y="1"/>
                      <a:pt x="0" y="1"/>
                    </a:cubicBezTo>
                    <a:cubicBezTo>
                      <a:pt x="0" y="0"/>
                      <a:pt x="0" y="0"/>
                      <a:pt x="1" y="0"/>
                    </a:cubicBezTo>
                    <a:cubicBezTo>
                      <a:pt x="1"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6" name="Freeform 1492"/>
              <p:cNvSpPr>
                <a:spLocks/>
              </p:cNvSpPr>
              <p:nvPr/>
            </p:nvSpPr>
            <p:spPr bwMode="auto">
              <a:xfrm>
                <a:off x="4156" y="3395"/>
                <a:ext cx="31" cy="38"/>
              </a:xfrm>
              <a:custGeom>
                <a:avLst/>
                <a:gdLst/>
                <a:ahLst/>
                <a:cxnLst>
                  <a:cxn ang="0">
                    <a:pos x="4" y="2"/>
                  </a:cxn>
                  <a:cxn ang="0">
                    <a:pos x="3" y="5"/>
                  </a:cxn>
                  <a:cxn ang="0">
                    <a:pos x="1" y="3"/>
                  </a:cxn>
                  <a:cxn ang="0">
                    <a:pos x="0" y="1"/>
                  </a:cxn>
                  <a:cxn ang="0">
                    <a:pos x="2" y="0"/>
                  </a:cxn>
                  <a:cxn ang="0">
                    <a:pos x="4" y="2"/>
                  </a:cxn>
                </a:cxnLst>
                <a:rect l="0" t="0" r="r" b="b"/>
                <a:pathLst>
                  <a:path w="4" h="5">
                    <a:moveTo>
                      <a:pt x="4" y="2"/>
                    </a:moveTo>
                    <a:cubicBezTo>
                      <a:pt x="4" y="3"/>
                      <a:pt x="4" y="4"/>
                      <a:pt x="3" y="5"/>
                    </a:cubicBezTo>
                    <a:cubicBezTo>
                      <a:pt x="2" y="5"/>
                      <a:pt x="1" y="4"/>
                      <a:pt x="1" y="3"/>
                    </a:cubicBezTo>
                    <a:cubicBezTo>
                      <a:pt x="0" y="3"/>
                      <a:pt x="0" y="2"/>
                      <a:pt x="0" y="1"/>
                    </a:cubicBezTo>
                    <a:cubicBezTo>
                      <a:pt x="1" y="0"/>
                      <a:pt x="2" y="1"/>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7" name="Freeform 1493"/>
              <p:cNvSpPr>
                <a:spLocks/>
              </p:cNvSpPr>
              <p:nvPr/>
            </p:nvSpPr>
            <p:spPr bwMode="auto">
              <a:xfrm>
                <a:off x="1989" y="3349"/>
                <a:ext cx="15" cy="23"/>
              </a:xfrm>
              <a:custGeom>
                <a:avLst/>
                <a:gdLst/>
                <a:ahLst/>
                <a:cxnLst>
                  <a:cxn ang="0">
                    <a:pos x="2" y="1"/>
                  </a:cxn>
                  <a:cxn ang="0">
                    <a:pos x="1" y="3"/>
                  </a:cxn>
                  <a:cxn ang="0">
                    <a:pos x="0" y="1"/>
                  </a:cxn>
                  <a:cxn ang="0">
                    <a:pos x="1" y="0"/>
                  </a:cxn>
                  <a:cxn ang="0">
                    <a:pos x="2" y="1"/>
                  </a:cxn>
                </a:cxnLst>
                <a:rect l="0" t="0" r="r" b="b"/>
                <a:pathLst>
                  <a:path w="2" h="3">
                    <a:moveTo>
                      <a:pt x="2" y="1"/>
                    </a:moveTo>
                    <a:cubicBezTo>
                      <a:pt x="2" y="2"/>
                      <a:pt x="2" y="2"/>
                      <a:pt x="1" y="3"/>
                    </a:cubicBezTo>
                    <a:cubicBezTo>
                      <a:pt x="0" y="3"/>
                      <a:pt x="0" y="2"/>
                      <a:pt x="0" y="1"/>
                    </a:cubicBezTo>
                    <a:cubicBezTo>
                      <a:pt x="0" y="1"/>
                      <a:pt x="0" y="1"/>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8" name="Freeform 1494"/>
              <p:cNvSpPr>
                <a:spLocks/>
              </p:cNvSpPr>
              <p:nvPr/>
            </p:nvSpPr>
            <p:spPr bwMode="auto">
              <a:xfrm>
                <a:off x="1512" y="3342"/>
                <a:ext cx="15" cy="15"/>
              </a:xfrm>
              <a:custGeom>
                <a:avLst/>
                <a:gdLst/>
                <a:ahLst/>
                <a:cxnLst>
                  <a:cxn ang="0">
                    <a:pos x="2" y="1"/>
                  </a:cxn>
                  <a:cxn ang="0">
                    <a:pos x="1" y="2"/>
                  </a:cxn>
                  <a:cxn ang="0">
                    <a:pos x="0" y="1"/>
                  </a:cxn>
                  <a:cxn ang="0">
                    <a:pos x="2" y="1"/>
                  </a:cxn>
                </a:cxnLst>
                <a:rect l="0" t="0" r="r" b="b"/>
                <a:pathLst>
                  <a:path w="2" h="2">
                    <a:moveTo>
                      <a:pt x="2" y="1"/>
                    </a:moveTo>
                    <a:cubicBezTo>
                      <a:pt x="2" y="1"/>
                      <a:pt x="1" y="2"/>
                      <a:pt x="1" y="2"/>
                    </a:cubicBezTo>
                    <a:cubicBezTo>
                      <a:pt x="1" y="2"/>
                      <a:pt x="0" y="2"/>
                      <a:pt x="0" y="1"/>
                    </a:cubicBezTo>
                    <a:cubicBezTo>
                      <a:pt x="0"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19" name="Freeform 1495"/>
              <p:cNvSpPr>
                <a:spLocks/>
              </p:cNvSpPr>
              <p:nvPr/>
            </p:nvSpPr>
            <p:spPr bwMode="auto">
              <a:xfrm>
                <a:off x="2583" y="3365"/>
                <a:ext cx="16" cy="15"/>
              </a:xfrm>
              <a:custGeom>
                <a:avLst/>
                <a:gdLst/>
                <a:ahLst/>
                <a:cxnLst>
                  <a:cxn ang="0">
                    <a:pos x="2" y="1"/>
                  </a:cxn>
                  <a:cxn ang="0">
                    <a:pos x="1" y="2"/>
                  </a:cxn>
                  <a:cxn ang="0">
                    <a:pos x="0" y="1"/>
                  </a:cxn>
                  <a:cxn ang="0">
                    <a:pos x="0" y="0"/>
                  </a:cxn>
                  <a:cxn ang="0">
                    <a:pos x="2" y="1"/>
                  </a:cxn>
                </a:cxnLst>
                <a:rect l="0" t="0" r="r" b="b"/>
                <a:pathLst>
                  <a:path w="2" h="2">
                    <a:moveTo>
                      <a:pt x="2" y="1"/>
                    </a:moveTo>
                    <a:cubicBezTo>
                      <a:pt x="2" y="2"/>
                      <a:pt x="1" y="2"/>
                      <a:pt x="1" y="2"/>
                    </a:cubicBezTo>
                    <a:cubicBezTo>
                      <a:pt x="1" y="2"/>
                      <a:pt x="0" y="2"/>
                      <a:pt x="0" y="1"/>
                    </a:cubicBezTo>
                    <a:cubicBezTo>
                      <a:pt x="0" y="1"/>
                      <a:pt x="0" y="1"/>
                      <a:pt x="0" y="0"/>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0" name="Freeform 1496"/>
              <p:cNvSpPr>
                <a:spLocks/>
              </p:cNvSpPr>
              <p:nvPr/>
            </p:nvSpPr>
            <p:spPr bwMode="auto">
              <a:xfrm>
                <a:off x="3405" y="3387"/>
                <a:ext cx="23" cy="15"/>
              </a:xfrm>
              <a:custGeom>
                <a:avLst/>
                <a:gdLst/>
                <a:ahLst/>
                <a:cxnLst>
                  <a:cxn ang="0">
                    <a:pos x="3" y="1"/>
                  </a:cxn>
                  <a:cxn ang="0">
                    <a:pos x="1" y="2"/>
                  </a:cxn>
                  <a:cxn ang="0">
                    <a:pos x="0" y="1"/>
                  </a:cxn>
                  <a:cxn ang="0">
                    <a:pos x="1" y="0"/>
                  </a:cxn>
                  <a:cxn ang="0">
                    <a:pos x="3" y="1"/>
                  </a:cxn>
                </a:cxnLst>
                <a:rect l="0" t="0" r="r" b="b"/>
                <a:pathLst>
                  <a:path w="3" h="2">
                    <a:moveTo>
                      <a:pt x="3" y="1"/>
                    </a:moveTo>
                    <a:cubicBezTo>
                      <a:pt x="2" y="1"/>
                      <a:pt x="2" y="2"/>
                      <a:pt x="1" y="2"/>
                    </a:cubicBezTo>
                    <a:cubicBezTo>
                      <a:pt x="1" y="2"/>
                      <a:pt x="0" y="2"/>
                      <a:pt x="0" y="1"/>
                    </a:cubicBezTo>
                    <a:cubicBezTo>
                      <a:pt x="0" y="1"/>
                      <a:pt x="0" y="0"/>
                      <a:pt x="1"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1" name="Freeform 1497"/>
              <p:cNvSpPr>
                <a:spLocks/>
              </p:cNvSpPr>
              <p:nvPr/>
            </p:nvSpPr>
            <p:spPr bwMode="auto">
              <a:xfrm>
                <a:off x="2396" y="3372"/>
                <a:ext cx="47" cy="46"/>
              </a:xfrm>
              <a:custGeom>
                <a:avLst/>
                <a:gdLst/>
                <a:ahLst/>
                <a:cxnLst>
                  <a:cxn ang="0">
                    <a:pos x="4" y="2"/>
                  </a:cxn>
                  <a:cxn ang="0">
                    <a:pos x="5" y="5"/>
                  </a:cxn>
                  <a:cxn ang="0">
                    <a:pos x="2" y="6"/>
                  </a:cxn>
                  <a:cxn ang="0">
                    <a:pos x="1" y="3"/>
                  </a:cxn>
                  <a:cxn ang="0">
                    <a:pos x="4" y="2"/>
                  </a:cxn>
                </a:cxnLst>
                <a:rect l="0" t="0" r="r" b="b"/>
                <a:pathLst>
                  <a:path w="6" h="6">
                    <a:moveTo>
                      <a:pt x="4" y="2"/>
                    </a:moveTo>
                    <a:cubicBezTo>
                      <a:pt x="4" y="3"/>
                      <a:pt x="6" y="3"/>
                      <a:pt x="5" y="5"/>
                    </a:cubicBezTo>
                    <a:cubicBezTo>
                      <a:pt x="5" y="5"/>
                      <a:pt x="3" y="6"/>
                      <a:pt x="2" y="6"/>
                    </a:cubicBezTo>
                    <a:cubicBezTo>
                      <a:pt x="2" y="5"/>
                      <a:pt x="0" y="5"/>
                      <a:pt x="1" y="3"/>
                    </a:cubicBezTo>
                    <a:cubicBezTo>
                      <a:pt x="1" y="2"/>
                      <a:pt x="3"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2" name="Freeform 1498"/>
              <p:cNvSpPr>
                <a:spLocks/>
              </p:cNvSpPr>
              <p:nvPr/>
            </p:nvSpPr>
            <p:spPr bwMode="auto">
              <a:xfrm>
                <a:off x="2458" y="3380"/>
                <a:ext cx="55" cy="38"/>
              </a:xfrm>
              <a:custGeom>
                <a:avLst/>
                <a:gdLst/>
                <a:ahLst/>
                <a:cxnLst>
                  <a:cxn ang="0">
                    <a:pos x="6" y="2"/>
                  </a:cxn>
                  <a:cxn ang="0">
                    <a:pos x="5" y="5"/>
                  </a:cxn>
                  <a:cxn ang="0">
                    <a:pos x="0" y="3"/>
                  </a:cxn>
                  <a:cxn ang="0">
                    <a:pos x="4" y="0"/>
                  </a:cxn>
                  <a:cxn ang="0">
                    <a:pos x="6" y="2"/>
                  </a:cxn>
                </a:cxnLst>
                <a:rect l="0" t="0" r="r" b="b"/>
                <a:pathLst>
                  <a:path w="7" h="5">
                    <a:moveTo>
                      <a:pt x="6" y="2"/>
                    </a:moveTo>
                    <a:cubicBezTo>
                      <a:pt x="7" y="3"/>
                      <a:pt x="6" y="4"/>
                      <a:pt x="5" y="5"/>
                    </a:cubicBezTo>
                    <a:cubicBezTo>
                      <a:pt x="3" y="5"/>
                      <a:pt x="1" y="4"/>
                      <a:pt x="0" y="3"/>
                    </a:cubicBezTo>
                    <a:cubicBezTo>
                      <a:pt x="0" y="2"/>
                      <a:pt x="2" y="1"/>
                      <a:pt x="4" y="0"/>
                    </a:cubicBezTo>
                    <a:cubicBezTo>
                      <a:pt x="5" y="0"/>
                      <a:pt x="6"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3" name="Freeform 1499"/>
              <p:cNvSpPr>
                <a:spLocks/>
              </p:cNvSpPr>
              <p:nvPr/>
            </p:nvSpPr>
            <p:spPr bwMode="auto">
              <a:xfrm>
                <a:off x="2161" y="3365"/>
                <a:ext cx="23" cy="22"/>
              </a:xfrm>
              <a:custGeom>
                <a:avLst/>
                <a:gdLst/>
                <a:ahLst/>
                <a:cxnLst>
                  <a:cxn ang="0">
                    <a:pos x="3" y="1"/>
                  </a:cxn>
                  <a:cxn ang="0">
                    <a:pos x="2" y="3"/>
                  </a:cxn>
                  <a:cxn ang="0">
                    <a:pos x="0" y="2"/>
                  </a:cxn>
                  <a:cxn ang="0">
                    <a:pos x="1" y="0"/>
                  </a:cxn>
                  <a:cxn ang="0">
                    <a:pos x="3" y="1"/>
                  </a:cxn>
                </a:cxnLst>
                <a:rect l="0" t="0" r="r" b="b"/>
                <a:pathLst>
                  <a:path w="3" h="3">
                    <a:moveTo>
                      <a:pt x="3" y="1"/>
                    </a:moveTo>
                    <a:cubicBezTo>
                      <a:pt x="3" y="1"/>
                      <a:pt x="3" y="2"/>
                      <a:pt x="2" y="3"/>
                    </a:cubicBezTo>
                    <a:cubicBezTo>
                      <a:pt x="1" y="3"/>
                      <a:pt x="1" y="2"/>
                      <a:pt x="0" y="2"/>
                    </a:cubicBezTo>
                    <a:cubicBezTo>
                      <a:pt x="0" y="1"/>
                      <a:pt x="1"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4" name="Freeform 1500"/>
              <p:cNvSpPr>
                <a:spLocks/>
              </p:cNvSpPr>
              <p:nvPr/>
            </p:nvSpPr>
            <p:spPr bwMode="auto">
              <a:xfrm>
                <a:off x="1355" y="3342"/>
                <a:ext cx="39" cy="30"/>
              </a:xfrm>
              <a:custGeom>
                <a:avLst/>
                <a:gdLst/>
                <a:ahLst/>
                <a:cxnLst>
                  <a:cxn ang="0">
                    <a:pos x="4" y="2"/>
                  </a:cxn>
                  <a:cxn ang="0">
                    <a:pos x="3" y="4"/>
                  </a:cxn>
                  <a:cxn ang="0">
                    <a:pos x="1" y="1"/>
                  </a:cxn>
                  <a:cxn ang="0">
                    <a:pos x="4" y="2"/>
                  </a:cxn>
                </a:cxnLst>
                <a:rect l="0" t="0" r="r" b="b"/>
                <a:pathLst>
                  <a:path w="5" h="4">
                    <a:moveTo>
                      <a:pt x="4" y="2"/>
                    </a:moveTo>
                    <a:cubicBezTo>
                      <a:pt x="5" y="3"/>
                      <a:pt x="4" y="4"/>
                      <a:pt x="3" y="4"/>
                    </a:cubicBezTo>
                    <a:cubicBezTo>
                      <a:pt x="1" y="4"/>
                      <a:pt x="0" y="3"/>
                      <a:pt x="1" y="1"/>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5" name="Freeform 1501"/>
              <p:cNvSpPr>
                <a:spLocks/>
              </p:cNvSpPr>
              <p:nvPr/>
            </p:nvSpPr>
            <p:spPr bwMode="auto">
              <a:xfrm>
                <a:off x="3648" y="3395"/>
                <a:ext cx="23" cy="23"/>
              </a:xfrm>
              <a:custGeom>
                <a:avLst/>
                <a:gdLst/>
                <a:ahLst/>
                <a:cxnLst>
                  <a:cxn ang="0">
                    <a:pos x="3" y="2"/>
                  </a:cxn>
                  <a:cxn ang="0">
                    <a:pos x="1" y="3"/>
                  </a:cxn>
                  <a:cxn ang="0">
                    <a:pos x="0" y="1"/>
                  </a:cxn>
                  <a:cxn ang="0">
                    <a:pos x="3" y="2"/>
                  </a:cxn>
                </a:cxnLst>
                <a:rect l="0" t="0" r="r" b="b"/>
                <a:pathLst>
                  <a:path w="3" h="3">
                    <a:moveTo>
                      <a:pt x="3" y="2"/>
                    </a:moveTo>
                    <a:cubicBezTo>
                      <a:pt x="3" y="3"/>
                      <a:pt x="2" y="3"/>
                      <a:pt x="1" y="3"/>
                    </a:cubicBezTo>
                    <a:cubicBezTo>
                      <a:pt x="0" y="3"/>
                      <a:pt x="0" y="2"/>
                      <a:pt x="0" y="1"/>
                    </a:cubicBezTo>
                    <a:cubicBezTo>
                      <a:pt x="1" y="0"/>
                      <a:pt x="2"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6" name="Freeform 1502"/>
              <p:cNvSpPr>
                <a:spLocks/>
              </p:cNvSpPr>
              <p:nvPr/>
            </p:nvSpPr>
            <p:spPr bwMode="auto">
              <a:xfrm>
                <a:off x="1848" y="3357"/>
                <a:ext cx="47" cy="45"/>
              </a:xfrm>
              <a:custGeom>
                <a:avLst/>
                <a:gdLst/>
                <a:ahLst/>
                <a:cxnLst>
                  <a:cxn ang="0">
                    <a:pos x="6" y="2"/>
                  </a:cxn>
                  <a:cxn ang="0">
                    <a:pos x="4" y="6"/>
                  </a:cxn>
                  <a:cxn ang="0">
                    <a:pos x="3" y="6"/>
                  </a:cxn>
                  <a:cxn ang="0">
                    <a:pos x="1" y="3"/>
                  </a:cxn>
                  <a:cxn ang="0">
                    <a:pos x="2" y="0"/>
                  </a:cxn>
                  <a:cxn ang="0">
                    <a:pos x="6" y="2"/>
                  </a:cxn>
                </a:cxnLst>
                <a:rect l="0" t="0" r="r" b="b"/>
                <a:pathLst>
                  <a:path w="6" h="6">
                    <a:moveTo>
                      <a:pt x="6" y="2"/>
                    </a:moveTo>
                    <a:cubicBezTo>
                      <a:pt x="6" y="3"/>
                      <a:pt x="5" y="5"/>
                      <a:pt x="4" y="6"/>
                    </a:cubicBezTo>
                    <a:cubicBezTo>
                      <a:pt x="4" y="6"/>
                      <a:pt x="3" y="6"/>
                      <a:pt x="3" y="6"/>
                    </a:cubicBezTo>
                    <a:cubicBezTo>
                      <a:pt x="2" y="5"/>
                      <a:pt x="0" y="4"/>
                      <a:pt x="1" y="3"/>
                    </a:cubicBezTo>
                    <a:cubicBezTo>
                      <a:pt x="1" y="2"/>
                      <a:pt x="1" y="1"/>
                      <a:pt x="2" y="0"/>
                    </a:cubicBezTo>
                    <a:cubicBezTo>
                      <a:pt x="4" y="1"/>
                      <a:pt x="4" y="3"/>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7" name="Freeform 1503"/>
              <p:cNvSpPr>
                <a:spLocks/>
              </p:cNvSpPr>
              <p:nvPr/>
            </p:nvSpPr>
            <p:spPr bwMode="auto">
              <a:xfrm>
                <a:off x="4594" y="3418"/>
                <a:ext cx="24" cy="22"/>
              </a:xfrm>
              <a:custGeom>
                <a:avLst/>
                <a:gdLst/>
                <a:ahLst/>
                <a:cxnLst>
                  <a:cxn ang="0">
                    <a:pos x="2" y="1"/>
                  </a:cxn>
                  <a:cxn ang="0">
                    <a:pos x="1" y="3"/>
                  </a:cxn>
                  <a:cxn ang="0">
                    <a:pos x="0" y="1"/>
                  </a:cxn>
                  <a:cxn ang="0">
                    <a:pos x="2" y="1"/>
                  </a:cxn>
                </a:cxnLst>
                <a:rect l="0" t="0" r="r" b="b"/>
                <a:pathLst>
                  <a:path w="3" h="3">
                    <a:moveTo>
                      <a:pt x="2" y="1"/>
                    </a:moveTo>
                    <a:cubicBezTo>
                      <a:pt x="3" y="2"/>
                      <a:pt x="2" y="3"/>
                      <a:pt x="1" y="3"/>
                    </a:cubicBezTo>
                    <a:cubicBezTo>
                      <a:pt x="0" y="3"/>
                      <a:pt x="0" y="2"/>
                      <a:pt x="0" y="1"/>
                    </a:cubicBezTo>
                    <a:cubicBezTo>
                      <a:pt x="0"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8" name="Freeform 1504"/>
              <p:cNvSpPr>
                <a:spLocks/>
              </p:cNvSpPr>
              <p:nvPr/>
            </p:nvSpPr>
            <p:spPr bwMode="auto">
              <a:xfrm>
                <a:off x="1402" y="3349"/>
                <a:ext cx="55" cy="53"/>
              </a:xfrm>
              <a:custGeom>
                <a:avLst/>
                <a:gdLst/>
                <a:ahLst/>
                <a:cxnLst>
                  <a:cxn ang="0">
                    <a:pos x="6" y="1"/>
                  </a:cxn>
                  <a:cxn ang="0">
                    <a:pos x="7" y="5"/>
                  </a:cxn>
                  <a:cxn ang="0">
                    <a:pos x="2" y="6"/>
                  </a:cxn>
                  <a:cxn ang="0">
                    <a:pos x="1" y="2"/>
                  </a:cxn>
                  <a:cxn ang="0">
                    <a:pos x="3" y="0"/>
                  </a:cxn>
                  <a:cxn ang="0">
                    <a:pos x="6" y="1"/>
                  </a:cxn>
                </a:cxnLst>
                <a:rect l="0" t="0" r="r" b="b"/>
                <a:pathLst>
                  <a:path w="7" h="7">
                    <a:moveTo>
                      <a:pt x="6" y="1"/>
                    </a:moveTo>
                    <a:cubicBezTo>
                      <a:pt x="7" y="2"/>
                      <a:pt x="7" y="3"/>
                      <a:pt x="7" y="5"/>
                    </a:cubicBezTo>
                    <a:cubicBezTo>
                      <a:pt x="6" y="7"/>
                      <a:pt x="4" y="6"/>
                      <a:pt x="2" y="6"/>
                    </a:cubicBezTo>
                    <a:cubicBezTo>
                      <a:pt x="1" y="5"/>
                      <a:pt x="0" y="4"/>
                      <a:pt x="1" y="2"/>
                    </a:cubicBezTo>
                    <a:cubicBezTo>
                      <a:pt x="1" y="1"/>
                      <a:pt x="2" y="1"/>
                      <a:pt x="3" y="0"/>
                    </a:cubicBezTo>
                    <a:cubicBezTo>
                      <a:pt x="4" y="0"/>
                      <a:pt x="5" y="2"/>
                      <a:pt x="6"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29" name="Freeform 1505"/>
              <p:cNvSpPr>
                <a:spLocks/>
              </p:cNvSpPr>
              <p:nvPr/>
            </p:nvSpPr>
            <p:spPr bwMode="auto">
              <a:xfrm>
                <a:off x="3538" y="3395"/>
                <a:ext cx="23" cy="23"/>
              </a:xfrm>
              <a:custGeom>
                <a:avLst/>
                <a:gdLst/>
                <a:ahLst/>
                <a:cxnLst>
                  <a:cxn ang="0">
                    <a:pos x="3" y="2"/>
                  </a:cxn>
                  <a:cxn ang="0">
                    <a:pos x="3" y="3"/>
                  </a:cxn>
                  <a:cxn ang="0">
                    <a:pos x="0" y="2"/>
                  </a:cxn>
                  <a:cxn ang="0">
                    <a:pos x="1" y="1"/>
                  </a:cxn>
                  <a:cxn ang="0">
                    <a:pos x="3" y="2"/>
                  </a:cxn>
                </a:cxnLst>
                <a:rect l="0" t="0" r="r" b="b"/>
                <a:pathLst>
                  <a:path w="3" h="3">
                    <a:moveTo>
                      <a:pt x="3" y="2"/>
                    </a:moveTo>
                    <a:cubicBezTo>
                      <a:pt x="3" y="2"/>
                      <a:pt x="3" y="3"/>
                      <a:pt x="3" y="3"/>
                    </a:cubicBezTo>
                    <a:cubicBezTo>
                      <a:pt x="2" y="3"/>
                      <a:pt x="0" y="3"/>
                      <a:pt x="0" y="2"/>
                    </a:cubicBezTo>
                    <a:cubicBezTo>
                      <a:pt x="0" y="2"/>
                      <a:pt x="1" y="1"/>
                      <a:pt x="1" y="1"/>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0" name="Freeform 1506"/>
              <p:cNvSpPr>
                <a:spLocks/>
              </p:cNvSpPr>
              <p:nvPr/>
            </p:nvSpPr>
            <p:spPr bwMode="auto">
              <a:xfrm>
                <a:off x="4837" y="3425"/>
                <a:ext cx="23" cy="23"/>
              </a:xfrm>
              <a:custGeom>
                <a:avLst/>
                <a:gdLst/>
                <a:ahLst/>
                <a:cxnLst>
                  <a:cxn ang="0">
                    <a:pos x="3" y="2"/>
                  </a:cxn>
                  <a:cxn ang="0">
                    <a:pos x="2" y="3"/>
                  </a:cxn>
                  <a:cxn ang="0">
                    <a:pos x="0" y="2"/>
                  </a:cxn>
                  <a:cxn ang="0">
                    <a:pos x="1" y="0"/>
                  </a:cxn>
                  <a:cxn ang="0">
                    <a:pos x="3" y="2"/>
                  </a:cxn>
                </a:cxnLst>
                <a:rect l="0" t="0" r="r" b="b"/>
                <a:pathLst>
                  <a:path w="3" h="3">
                    <a:moveTo>
                      <a:pt x="3" y="2"/>
                    </a:moveTo>
                    <a:cubicBezTo>
                      <a:pt x="3" y="3"/>
                      <a:pt x="3" y="3"/>
                      <a:pt x="2" y="3"/>
                    </a:cubicBezTo>
                    <a:cubicBezTo>
                      <a:pt x="1" y="3"/>
                      <a:pt x="0" y="3"/>
                      <a:pt x="0" y="2"/>
                    </a:cubicBezTo>
                    <a:cubicBezTo>
                      <a:pt x="0" y="1"/>
                      <a:pt x="0" y="1"/>
                      <a:pt x="1" y="0"/>
                    </a:cubicBezTo>
                    <a:cubicBezTo>
                      <a:pt x="2"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1" name="Freeform 1507"/>
              <p:cNvSpPr>
                <a:spLocks/>
              </p:cNvSpPr>
              <p:nvPr/>
            </p:nvSpPr>
            <p:spPr bwMode="auto">
              <a:xfrm>
                <a:off x="1684" y="3357"/>
                <a:ext cx="15" cy="23"/>
              </a:xfrm>
              <a:custGeom>
                <a:avLst/>
                <a:gdLst/>
                <a:ahLst/>
                <a:cxnLst>
                  <a:cxn ang="0">
                    <a:pos x="2" y="1"/>
                  </a:cxn>
                  <a:cxn ang="0">
                    <a:pos x="1" y="3"/>
                  </a:cxn>
                  <a:cxn ang="0">
                    <a:pos x="0" y="2"/>
                  </a:cxn>
                  <a:cxn ang="0">
                    <a:pos x="1" y="1"/>
                  </a:cxn>
                  <a:cxn ang="0">
                    <a:pos x="2" y="1"/>
                  </a:cxn>
                </a:cxnLst>
                <a:rect l="0" t="0" r="r" b="b"/>
                <a:pathLst>
                  <a:path w="2" h="3">
                    <a:moveTo>
                      <a:pt x="2" y="1"/>
                    </a:moveTo>
                    <a:cubicBezTo>
                      <a:pt x="2" y="2"/>
                      <a:pt x="2" y="2"/>
                      <a:pt x="1" y="3"/>
                    </a:cubicBezTo>
                    <a:cubicBezTo>
                      <a:pt x="1" y="3"/>
                      <a:pt x="0" y="2"/>
                      <a:pt x="0" y="2"/>
                    </a:cubicBezTo>
                    <a:cubicBezTo>
                      <a:pt x="0" y="1"/>
                      <a:pt x="1" y="1"/>
                      <a:pt x="1" y="1"/>
                    </a:cubicBezTo>
                    <a:cubicBezTo>
                      <a:pt x="2"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2" name="Freeform 1508"/>
              <p:cNvSpPr>
                <a:spLocks/>
              </p:cNvSpPr>
              <p:nvPr/>
            </p:nvSpPr>
            <p:spPr bwMode="auto">
              <a:xfrm>
                <a:off x="4211" y="3425"/>
                <a:ext cx="23" cy="23"/>
              </a:xfrm>
              <a:custGeom>
                <a:avLst/>
                <a:gdLst/>
                <a:ahLst/>
                <a:cxnLst>
                  <a:cxn ang="0">
                    <a:pos x="3" y="1"/>
                  </a:cxn>
                  <a:cxn ang="0">
                    <a:pos x="2" y="2"/>
                  </a:cxn>
                  <a:cxn ang="0">
                    <a:pos x="0" y="2"/>
                  </a:cxn>
                  <a:cxn ang="0">
                    <a:pos x="2" y="0"/>
                  </a:cxn>
                  <a:cxn ang="0">
                    <a:pos x="3" y="1"/>
                  </a:cxn>
                </a:cxnLst>
                <a:rect l="0" t="0" r="r" b="b"/>
                <a:pathLst>
                  <a:path w="3" h="3">
                    <a:moveTo>
                      <a:pt x="3" y="1"/>
                    </a:moveTo>
                    <a:cubicBezTo>
                      <a:pt x="3" y="1"/>
                      <a:pt x="2" y="2"/>
                      <a:pt x="2" y="2"/>
                    </a:cubicBezTo>
                    <a:cubicBezTo>
                      <a:pt x="1" y="2"/>
                      <a:pt x="0" y="3"/>
                      <a:pt x="0" y="2"/>
                    </a:cubicBezTo>
                    <a:cubicBezTo>
                      <a:pt x="0" y="1"/>
                      <a:pt x="1" y="0"/>
                      <a:pt x="2"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3" name="Freeform 1509"/>
              <p:cNvSpPr>
                <a:spLocks/>
              </p:cNvSpPr>
              <p:nvPr/>
            </p:nvSpPr>
            <p:spPr bwMode="auto">
              <a:xfrm>
                <a:off x="3937" y="3418"/>
                <a:ext cx="31" cy="22"/>
              </a:xfrm>
              <a:custGeom>
                <a:avLst/>
                <a:gdLst/>
                <a:ahLst/>
                <a:cxnLst>
                  <a:cxn ang="0">
                    <a:pos x="3" y="1"/>
                  </a:cxn>
                  <a:cxn ang="0">
                    <a:pos x="2" y="3"/>
                  </a:cxn>
                  <a:cxn ang="0">
                    <a:pos x="0" y="2"/>
                  </a:cxn>
                  <a:cxn ang="0">
                    <a:pos x="0" y="1"/>
                  </a:cxn>
                  <a:cxn ang="0">
                    <a:pos x="3" y="1"/>
                  </a:cxn>
                </a:cxnLst>
                <a:rect l="0" t="0" r="r" b="b"/>
                <a:pathLst>
                  <a:path w="4" h="3">
                    <a:moveTo>
                      <a:pt x="3" y="1"/>
                    </a:moveTo>
                    <a:cubicBezTo>
                      <a:pt x="4" y="2"/>
                      <a:pt x="3" y="3"/>
                      <a:pt x="2" y="3"/>
                    </a:cubicBezTo>
                    <a:cubicBezTo>
                      <a:pt x="1" y="3"/>
                      <a:pt x="1" y="3"/>
                      <a:pt x="0" y="2"/>
                    </a:cubicBezTo>
                    <a:cubicBezTo>
                      <a:pt x="0" y="2"/>
                      <a:pt x="0" y="1"/>
                      <a:pt x="0" y="1"/>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4" name="Freeform 1510"/>
              <p:cNvSpPr>
                <a:spLocks/>
              </p:cNvSpPr>
              <p:nvPr/>
            </p:nvSpPr>
            <p:spPr bwMode="auto">
              <a:xfrm>
                <a:off x="4931" y="3440"/>
                <a:ext cx="31" cy="23"/>
              </a:xfrm>
              <a:custGeom>
                <a:avLst/>
                <a:gdLst/>
                <a:ahLst/>
                <a:cxnLst>
                  <a:cxn ang="0">
                    <a:pos x="3" y="1"/>
                  </a:cxn>
                  <a:cxn ang="0">
                    <a:pos x="2" y="3"/>
                  </a:cxn>
                  <a:cxn ang="0">
                    <a:pos x="0" y="3"/>
                  </a:cxn>
                  <a:cxn ang="0">
                    <a:pos x="1" y="0"/>
                  </a:cxn>
                  <a:cxn ang="0">
                    <a:pos x="3" y="1"/>
                  </a:cxn>
                </a:cxnLst>
                <a:rect l="0" t="0" r="r" b="b"/>
                <a:pathLst>
                  <a:path w="4" h="3">
                    <a:moveTo>
                      <a:pt x="3" y="1"/>
                    </a:moveTo>
                    <a:cubicBezTo>
                      <a:pt x="4" y="2"/>
                      <a:pt x="3" y="3"/>
                      <a:pt x="2" y="3"/>
                    </a:cubicBezTo>
                    <a:cubicBezTo>
                      <a:pt x="1" y="3"/>
                      <a:pt x="0" y="3"/>
                      <a:pt x="0" y="3"/>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5" name="Freeform 1511"/>
              <p:cNvSpPr>
                <a:spLocks/>
              </p:cNvSpPr>
              <p:nvPr/>
            </p:nvSpPr>
            <p:spPr bwMode="auto">
              <a:xfrm>
                <a:off x="1762" y="3365"/>
                <a:ext cx="39" cy="37"/>
              </a:xfrm>
              <a:custGeom>
                <a:avLst/>
                <a:gdLst/>
                <a:ahLst/>
                <a:cxnLst>
                  <a:cxn ang="0">
                    <a:pos x="5" y="2"/>
                  </a:cxn>
                  <a:cxn ang="0">
                    <a:pos x="4" y="4"/>
                  </a:cxn>
                  <a:cxn ang="0">
                    <a:pos x="0" y="4"/>
                  </a:cxn>
                  <a:cxn ang="0">
                    <a:pos x="2" y="1"/>
                  </a:cxn>
                  <a:cxn ang="0">
                    <a:pos x="5" y="2"/>
                  </a:cxn>
                </a:cxnLst>
                <a:rect l="0" t="0" r="r" b="b"/>
                <a:pathLst>
                  <a:path w="5" h="5">
                    <a:moveTo>
                      <a:pt x="5" y="2"/>
                    </a:moveTo>
                    <a:cubicBezTo>
                      <a:pt x="5" y="3"/>
                      <a:pt x="4" y="4"/>
                      <a:pt x="4" y="4"/>
                    </a:cubicBezTo>
                    <a:cubicBezTo>
                      <a:pt x="2" y="5"/>
                      <a:pt x="1" y="4"/>
                      <a:pt x="0" y="4"/>
                    </a:cubicBezTo>
                    <a:cubicBezTo>
                      <a:pt x="0" y="2"/>
                      <a:pt x="1" y="2"/>
                      <a:pt x="2" y="1"/>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6" name="Freeform 1512"/>
              <p:cNvSpPr>
                <a:spLocks/>
              </p:cNvSpPr>
              <p:nvPr/>
            </p:nvSpPr>
            <p:spPr bwMode="auto">
              <a:xfrm>
                <a:off x="3835" y="3410"/>
                <a:ext cx="24" cy="23"/>
              </a:xfrm>
              <a:custGeom>
                <a:avLst/>
                <a:gdLst/>
                <a:ahLst/>
                <a:cxnLst>
                  <a:cxn ang="0">
                    <a:pos x="3" y="2"/>
                  </a:cxn>
                  <a:cxn ang="0">
                    <a:pos x="1" y="3"/>
                  </a:cxn>
                  <a:cxn ang="0">
                    <a:pos x="0" y="2"/>
                  </a:cxn>
                  <a:cxn ang="0">
                    <a:pos x="3" y="2"/>
                  </a:cxn>
                </a:cxnLst>
                <a:rect l="0" t="0" r="r" b="b"/>
                <a:pathLst>
                  <a:path w="3" h="3">
                    <a:moveTo>
                      <a:pt x="3" y="2"/>
                    </a:moveTo>
                    <a:cubicBezTo>
                      <a:pt x="2" y="3"/>
                      <a:pt x="2" y="3"/>
                      <a:pt x="1" y="3"/>
                    </a:cubicBezTo>
                    <a:cubicBezTo>
                      <a:pt x="0" y="3"/>
                      <a:pt x="0" y="3"/>
                      <a:pt x="0" y="2"/>
                    </a:cubicBezTo>
                    <a:cubicBezTo>
                      <a:pt x="0" y="0"/>
                      <a:pt x="2"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7" name="Freeform 1513"/>
              <p:cNvSpPr>
                <a:spLocks/>
              </p:cNvSpPr>
              <p:nvPr/>
            </p:nvSpPr>
            <p:spPr bwMode="auto">
              <a:xfrm>
                <a:off x="1543" y="3365"/>
                <a:ext cx="16" cy="15"/>
              </a:xfrm>
              <a:custGeom>
                <a:avLst/>
                <a:gdLst/>
                <a:ahLst/>
                <a:cxnLst>
                  <a:cxn ang="0">
                    <a:pos x="2" y="1"/>
                  </a:cxn>
                  <a:cxn ang="0">
                    <a:pos x="1" y="2"/>
                  </a:cxn>
                  <a:cxn ang="0">
                    <a:pos x="0" y="2"/>
                  </a:cxn>
                  <a:cxn ang="0">
                    <a:pos x="1" y="0"/>
                  </a:cxn>
                  <a:cxn ang="0">
                    <a:pos x="2" y="1"/>
                  </a:cxn>
                </a:cxnLst>
                <a:rect l="0" t="0" r="r" b="b"/>
                <a:pathLst>
                  <a:path w="2" h="2">
                    <a:moveTo>
                      <a:pt x="2" y="1"/>
                    </a:moveTo>
                    <a:cubicBezTo>
                      <a:pt x="2" y="1"/>
                      <a:pt x="2" y="2"/>
                      <a:pt x="1" y="2"/>
                    </a:cubicBezTo>
                    <a:cubicBezTo>
                      <a:pt x="1" y="2"/>
                      <a:pt x="0" y="2"/>
                      <a:pt x="0" y="2"/>
                    </a:cubicBezTo>
                    <a:cubicBezTo>
                      <a:pt x="0" y="1"/>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8" name="Freeform 1514"/>
              <p:cNvSpPr>
                <a:spLocks/>
              </p:cNvSpPr>
              <p:nvPr/>
            </p:nvSpPr>
            <p:spPr bwMode="auto">
              <a:xfrm>
                <a:off x="1692" y="3372"/>
                <a:ext cx="31" cy="30"/>
              </a:xfrm>
              <a:custGeom>
                <a:avLst/>
                <a:gdLst/>
                <a:ahLst/>
                <a:cxnLst>
                  <a:cxn ang="0">
                    <a:pos x="4" y="1"/>
                  </a:cxn>
                  <a:cxn ang="0">
                    <a:pos x="2" y="4"/>
                  </a:cxn>
                  <a:cxn ang="0">
                    <a:pos x="0" y="3"/>
                  </a:cxn>
                  <a:cxn ang="0">
                    <a:pos x="2" y="0"/>
                  </a:cxn>
                  <a:cxn ang="0">
                    <a:pos x="4" y="1"/>
                  </a:cxn>
                </a:cxnLst>
                <a:rect l="0" t="0" r="r" b="b"/>
                <a:pathLst>
                  <a:path w="4" h="4">
                    <a:moveTo>
                      <a:pt x="4" y="1"/>
                    </a:moveTo>
                    <a:cubicBezTo>
                      <a:pt x="3" y="2"/>
                      <a:pt x="4" y="4"/>
                      <a:pt x="2" y="4"/>
                    </a:cubicBezTo>
                    <a:cubicBezTo>
                      <a:pt x="2" y="4"/>
                      <a:pt x="1" y="4"/>
                      <a:pt x="0" y="3"/>
                    </a:cubicBezTo>
                    <a:cubicBezTo>
                      <a:pt x="0" y="2"/>
                      <a:pt x="2" y="2"/>
                      <a:pt x="2" y="0"/>
                    </a:cubicBezTo>
                    <a:cubicBezTo>
                      <a:pt x="3"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39" name="Freeform 1515"/>
              <p:cNvSpPr>
                <a:spLocks/>
              </p:cNvSpPr>
              <p:nvPr/>
            </p:nvSpPr>
            <p:spPr bwMode="auto">
              <a:xfrm>
                <a:off x="3577" y="3410"/>
                <a:ext cx="71" cy="76"/>
              </a:xfrm>
              <a:custGeom>
                <a:avLst/>
                <a:gdLst/>
                <a:ahLst/>
                <a:cxnLst>
                  <a:cxn ang="0">
                    <a:pos x="9" y="3"/>
                  </a:cxn>
                  <a:cxn ang="0">
                    <a:pos x="8" y="4"/>
                  </a:cxn>
                  <a:cxn ang="0">
                    <a:pos x="7" y="6"/>
                  </a:cxn>
                  <a:cxn ang="0">
                    <a:pos x="6" y="9"/>
                  </a:cxn>
                  <a:cxn ang="0">
                    <a:pos x="3" y="10"/>
                  </a:cxn>
                  <a:cxn ang="0">
                    <a:pos x="1" y="9"/>
                  </a:cxn>
                  <a:cxn ang="0">
                    <a:pos x="2" y="6"/>
                  </a:cxn>
                  <a:cxn ang="0">
                    <a:pos x="3" y="3"/>
                  </a:cxn>
                  <a:cxn ang="0">
                    <a:pos x="9" y="3"/>
                  </a:cxn>
                </a:cxnLst>
                <a:rect l="0" t="0" r="r" b="b"/>
                <a:pathLst>
                  <a:path w="9" h="10">
                    <a:moveTo>
                      <a:pt x="9" y="3"/>
                    </a:moveTo>
                    <a:cubicBezTo>
                      <a:pt x="9" y="3"/>
                      <a:pt x="9" y="4"/>
                      <a:pt x="8" y="4"/>
                    </a:cubicBezTo>
                    <a:cubicBezTo>
                      <a:pt x="7" y="4"/>
                      <a:pt x="8" y="5"/>
                      <a:pt x="7" y="6"/>
                    </a:cubicBezTo>
                    <a:cubicBezTo>
                      <a:pt x="7" y="7"/>
                      <a:pt x="8" y="9"/>
                      <a:pt x="6" y="9"/>
                    </a:cubicBezTo>
                    <a:cubicBezTo>
                      <a:pt x="5" y="10"/>
                      <a:pt x="4" y="9"/>
                      <a:pt x="3" y="10"/>
                    </a:cubicBezTo>
                    <a:cubicBezTo>
                      <a:pt x="2" y="10"/>
                      <a:pt x="1" y="10"/>
                      <a:pt x="1" y="9"/>
                    </a:cubicBezTo>
                    <a:cubicBezTo>
                      <a:pt x="0" y="7"/>
                      <a:pt x="3" y="8"/>
                      <a:pt x="2" y="6"/>
                    </a:cubicBezTo>
                    <a:cubicBezTo>
                      <a:pt x="3" y="5"/>
                      <a:pt x="2" y="4"/>
                      <a:pt x="3" y="3"/>
                    </a:cubicBezTo>
                    <a:cubicBezTo>
                      <a:pt x="5" y="2"/>
                      <a:pt x="8" y="0"/>
                      <a:pt x="9"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0" name="Freeform 1516"/>
              <p:cNvSpPr>
                <a:spLocks/>
              </p:cNvSpPr>
              <p:nvPr/>
            </p:nvSpPr>
            <p:spPr bwMode="auto">
              <a:xfrm>
                <a:off x="4719" y="3440"/>
                <a:ext cx="24" cy="23"/>
              </a:xfrm>
              <a:custGeom>
                <a:avLst/>
                <a:gdLst/>
                <a:ahLst/>
                <a:cxnLst>
                  <a:cxn ang="0">
                    <a:pos x="3" y="2"/>
                  </a:cxn>
                  <a:cxn ang="0">
                    <a:pos x="1" y="3"/>
                  </a:cxn>
                  <a:cxn ang="0">
                    <a:pos x="0" y="1"/>
                  </a:cxn>
                  <a:cxn ang="0">
                    <a:pos x="3" y="2"/>
                  </a:cxn>
                </a:cxnLst>
                <a:rect l="0" t="0" r="r" b="b"/>
                <a:pathLst>
                  <a:path w="3" h="3">
                    <a:moveTo>
                      <a:pt x="3" y="2"/>
                    </a:moveTo>
                    <a:cubicBezTo>
                      <a:pt x="2" y="2"/>
                      <a:pt x="2" y="3"/>
                      <a:pt x="1" y="3"/>
                    </a:cubicBezTo>
                    <a:cubicBezTo>
                      <a:pt x="0" y="3"/>
                      <a:pt x="0" y="2"/>
                      <a:pt x="0" y="1"/>
                    </a:cubicBezTo>
                    <a:cubicBezTo>
                      <a:pt x="0" y="0"/>
                      <a:pt x="2"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1" name="Freeform 1517"/>
              <p:cNvSpPr>
                <a:spLocks/>
              </p:cNvSpPr>
              <p:nvPr/>
            </p:nvSpPr>
            <p:spPr bwMode="auto">
              <a:xfrm>
                <a:off x="3366" y="3418"/>
                <a:ext cx="39" cy="30"/>
              </a:xfrm>
              <a:custGeom>
                <a:avLst/>
                <a:gdLst/>
                <a:ahLst/>
                <a:cxnLst>
                  <a:cxn ang="0">
                    <a:pos x="5" y="2"/>
                  </a:cxn>
                  <a:cxn ang="0">
                    <a:pos x="2" y="3"/>
                  </a:cxn>
                  <a:cxn ang="0">
                    <a:pos x="0" y="2"/>
                  </a:cxn>
                  <a:cxn ang="0">
                    <a:pos x="2" y="0"/>
                  </a:cxn>
                  <a:cxn ang="0">
                    <a:pos x="5" y="2"/>
                  </a:cxn>
                </a:cxnLst>
                <a:rect l="0" t="0" r="r" b="b"/>
                <a:pathLst>
                  <a:path w="5" h="4">
                    <a:moveTo>
                      <a:pt x="5" y="2"/>
                    </a:moveTo>
                    <a:cubicBezTo>
                      <a:pt x="4" y="3"/>
                      <a:pt x="4" y="3"/>
                      <a:pt x="2" y="3"/>
                    </a:cubicBezTo>
                    <a:cubicBezTo>
                      <a:pt x="2" y="4"/>
                      <a:pt x="1" y="3"/>
                      <a:pt x="0" y="2"/>
                    </a:cubicBezTo>
                    <a:cubicBezTo>
                      <a:pt x="0" y="1"/>
                      <a:pt x="1" y="0"/>
                      <a:pt x="2" y="0"/>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2" name="Freeform 1518"/>
              <p:cNvSpPr>
                <a:spLocks/>
              </p:cNvSpPr>
              <p:nvPr/>
            </p:nvSpPr>
            <p:spPr bwMode="auto">
              <a:xfrm>
                <a:off x="2075" y="3387"/>
                <a:ext cx="16" cy="15"/>
              </a:xfrm>
              <a:custGeom>
                <a:avLst/>
                <a:gdLst/>
                <a:ahLst/>
                <a:cxnLst>
                  <a:cxn ang="0">
                    <a:pos x="2" y="1"/>
                  </a:cxn>
                  <a:cxn ang="0">
                    <a:pos x="1" y="2"/>
                  </a:cxn>
                  <a:cxn ang="0">
                    <a:pos x="0" y="1"/>
                  </a:cxn>
                  <a:cxn ang="0">
                    <a:pos x="1" y="0"/>
                  </a:cxn>
                  <a:cxn ang="0">
                    <a:pos x="2" y="1"/>
                  </a:cxn>
                </a:cxnLst>
                <a:rect l="0" t="0" r="r" b="b"/>
                <a:pathLst>
                  <a:path w="2" h="2">
                    <a:moveTo>
                      <a:pt x="2" y="1"/>
                    </a:moveTo>
                    <a:cubicBezTo>
                      <a:pt x="2" y="2"/>
                      <a:pt x="2" y="2"/>
                      <a:pt x="1" y="2"/>
                    </a:cubicBezTo>
                    <a:cubicBezTo>
                      <a:pt x="1" y="2"/>
                      <a:pt x="0" y="2"/>
                      <a:pt x="0" y="1"/>
                    </a:cubicBezTo>
                    <a:cubicBezTo>
                      <a:pt x="0" y="1"/>
                      <a:pt x="0" y="0"/>
                      <a:pt x="1" y="0"/>
                    </a:cubicBezTo>
                    <a:cubicBezTo>
                      <a:pt x="2"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3" name="Freeform 1519"/>
              <p:cNvSpPr>
                <a:spLocks/>
              </p:cNvSpPr>
              <p:nvPr/>
            </p:nvSpPr>
            <p:spPr bwMode="auto">
              <a:xfrm>
                <a:off x="4477" y="3440"/>
                <a:ext cx="23" cy="23"/>
              </a:xfrm>
              <a:custGeom>
                <a:avLst/>
                <a:gdLst/>
                <a:ahLst/>
                <a:cxnLst>
                  <a:cxn ang="0">
                    <a:pos x="3" y="1"/>
                  </a:cxn>
                  <a:cxn ang="0">
                    <a:pos x="2" y="3"/>
                  </a:cxn>
                  <a:cxn ang="0">
                    <a:pos x="0" y="2"/>
                  </a:cxn>
                  <a:cxn ang="0">
                    <a:pos x="2" y="0"/>
                  </a:cxn>
                  <a:cxn ang="0">
                    <a:pos x="3" y="1"/>
                  </a:cxn>
                </a:cxnLst>
                <a:rect l="0" t="0" r="r" b="b"/>
                <a:pathLst>
                  <a:path w="3" h="3">
                    <a:moveTo>
                      <a:pt x="3" y="1"/>
                    </a:moveTo>
                    <a:cubicBezTo>
                      <a:pt x="3" y="2"/>
                      <a:pt x="3" y="3"/>
                      <a:pt x="2" y="3"/>
                    </a:cubicBezTo>
                    <a:cubicBezTo>
                      <a:pt x="1" y="3"/>
                      <a:pt x="0" y="3"/>
                      <a:pt x="0" y="2"/>
                    </a:cubicBezTo>
                    <a:cubicBezTo>
                      <a:pt x="0" y="1"/>
                      <a:pt x="1" y="0"/>
                      <a:pt x="2"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4" name="Freeform 1520"/>
              <p:cNvSpPr>
                <a:spLocks/>
              </p:cNvSpPr>
              <p:nvPr/>
            </p:nvSpPr>
            <p:spPr bwMode="auto">
              <a:xfrm>
                <a:off x="2341" y="3402"/>
                <a:ext cx="16" cy="23"/>
              </a:xfrm>
              <a:custGeom>
                <a:avLst/>
                <a:gdLst/>
                <a:ahLst/>
                <a:cxnLst>
                  <a:cxn ang="0">
                    <a:pos x="2" y="1"/>
                  </a:cxn>
                  <a:cxn ang="0">
                    <a:pos x="2" y="2"/>
                  </a:cxn>
                  <a:cxn ang="0">
                    <a:pos x="0" y="1"/>
                  </a:cxn>
                  <a:cxn ang="0">
                    <a:pos x="1" y="0"/>
                  </a:cxn>
                  <a:cxn ang="0">
                    <a:pos x="2" y="1"/>
                  </a:cxn>
                </a:cxnLst>
                <a:rect l="0" t="0" r="r" b="b"/>
                <a:pathLst>
                  <a:path w="2" h="3">
                    <a:moveTo>
                      <a:pt x="2" y="1"/>
                    </a:moveTo>
                    <a:cubicBezTo>
                      <a:pt x="2" y="2"/>
                      <a:pt x="2" y="2"/>
                      <a:pt x="2" y="2"/>
                    </a:cubicBezTo>
                    <a:cubicBezTo>
                      <a:pt x="1" y="3"/>
                      <a:pt x="1" y="2"/>
                      <a:pt x="0" y="1"/>
                    </a:cubicBezTo>
                    <a:cubicBezTo>
                      <a:pt x="0" y="1"/>
                      <a:pt x="1" y="1"/>
                      <a:pt x="1" y="0"/>
                    </a:cubicBezTo>
                    <a:cubicBezTo>
                      <a:pt x="2"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5" name="Freeform 1521"/>
              <p:cNvSpPr>
                <a:spLocks/>
              </p:cNvSpPr>
              <p:nvPr/>
            </p:nvSpPr>
            <p:spPr bwMode="auto">
              <a:xfrm>
                <a:off x="2521" y="3402"/>
                <a:ext cx="55" cy="31"/>
              </a:xfrm>
              <a:custGeom>
                <a:avLst/>
                <a:gdLst/>
                <a:ahLst/>
                <a:cxnLst>
                  <a:cxn ang="0">
                    <a:pos x="7" y="2"/>
                  </a:cxn>
                  <a:cxn ang="0">
                    <a:pos x="5" y="4"/>
                  </a:cxn>
                  <a:cxn ang="0">
                    <a:pos x="4" y="3"/>
                  </a:cxn>
                  <a:cxn ang="0">
                    <a:pos x="2" y="3"/>
                  </a:cxn>
                  <a:cxn ang="0">
                    <a:pos x="1" y="2"/>
                  </a:cxn>
                  <a:cxn ang="0">
                    <a:pos x="4" y="1"/>
                  </a:cxn>
                  <a:cxn ang="0">
                    <a:pos x="4" y="2"/>
                  </a:cxn>
                  <a:cxn ang="0">
                    <a:pos x="7" y="2"/>
                  </a:cxn>
                </a:cxnLst>
                <a:rect l="0" t="0" r="r" b="b"/>
                <a:pathLst>
                  <a:path w="7" h="4">
                    <a:moveTo>
                      <a:pt x="7" y="2"/>
                    </a:moveTo>
                    <a:cubicBezTo>
                      <a:pt x="7" y="3"/>
                      <a:pt x="6" y="3"/>
                      <a:pt x="5" y="4"/>
                    </a:cubicBezTo>
                    <a:cubicBezTo>
                      <a:pt x="4" y="4"/>
                      <a:pt x="4" y="3"/>
                      <a:pt x="4" y="3"/>
                    </a:cubicBezTo>
                    <a:cubicBezTo>
                      <a:pt x="3" y="3"/>
                      <a:pt x="3" y="4"/>
                      <a:pt x="2" y="3"/>
                    </a:cubicBezTo>
                    <a:cubicBezTo>
                      <a:pt x="2" y="3"/>
                      <a:pt x="0" y="3"/>
                      <a:pt x="1" y="2"/>
                    </a:cubicBezTo>
                    <a:cubicBezTo>
                      <a:pt x="2" y="1"/>
                      <a:pt x="3" y="0"/>
                      <a:pt x="4" y="1"/>
                    </a:cubicBezTo>
                    <a:lnTo>
                      <a:pt x="4" y="2"/>
                    </a:lnTo>
                    <a:cubicBezTo>
                      <a:pt x="5" y="0"/>
                      <a:pt x="7" y="0"/>
                      <a:pt x="7"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6" name="Freeform 1522"/>
              <p:cNvSpPr>
                <a:spLocks/>
              </p:cNvSpPr>
              <p:nvPr/>
            </p:nvSpPr>
            <p:spPr bwMode="auto">
              <a:xfrm>
                <a:off x="5095" y="3455"/>
                <a:ext cx="31" cy="31"/>
              </a:xfrm>
              <a:custGeom>
                <a:avLst/>
                <a:gdLst/>
                <a:ahLst/>
                <a:cxnLst>
                  <a:cxn ang="0">
                    <a:pos x="3" y="2"/>
                  </a:cxn>
                  <a:cxn ang="0">
                    <a:pos x="2" y="3"/>
                  </a:cxn>
                  <a:cxn ang="0">
                    <a:pos x="0" y="2"/>
                  </a:cxn>
                  <a:cxn ang="0">
                    <a:pos x="2" y="0"/>
                  </a:cxn>
                  <a:cxn ang="0">
                    <a:pos x="3" y="2"/>
                  </a:cxn>
                </a:cxnLst>
                <a:rect l="0" t="0" r="r" b="b"/>
                <a:pathLst>
                  <a:path w="4" h="4">
                    <a:moveTo>
                      <a:pt x="3" y="2"/>
                    </a:moveTo>
                    <a:cubicBezTo>
                      <a:pt x="4" y="2"/>
                      <a:pt x="3" y="4"/>
                      <a:pt x="2" y="3"/>
                    </a:cubicBezTo>
                    <a:cubicBezTo>
                      <a:pt x="1" y="3"/>
                      <a:pt x="1" y="3"/>
                      <a:pt x="0" y="2"/>
                    </a:cubicBezTo>
                    <a:cubicBezTo>
                      <a:pt x="0" y="1"/>
                      <a:pt x="1" y="1"/>
                      <a:pt x="2" y="0"/>
                    </a:cubicBezTo>
                    <a:cubicBezTo>
                      <a:pt x="3"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7" name="Freeform 1523"/>
              <p:cNvSpPr>
                <a:spLocks/>
              </p:cNvSpPr>
              <p:nvPr/>
            </p:nvSpPr>
            <p:spPr bwMode="auto">
              <a:xfrm>
                <a:off x="4978" y="3455"/>
                <a:ext cx="31" cy="31"/>
              </a:xfrm>
              <a:custGeom>
                <a:avLst/>
                <a:gdLst/>
                <a:ahLst/>
                <a:cxnLst>
                  <a:cxn ang="0">
                    <a:pos x="3" y="1"/>
                  </a:cxn>
                  <a:cxn ang="0">
                    <a:pos x="3" y="4"/>
                  </a:cxn>
                  <a:cxn ang="0">
                    <a:pos x="1" y="4"/>
                  </a:cxn>
                  <a:cxn ang="0">
                    <a:pos x="0" y="1"/>
                  </a:cxn>
                  <a:cxn ang="0">
                    <a:pos x="3" y="1"/>
                  </a:cxn>
                </a:cxnLst>
                <a:rect l="0" t="0" r="r" b="b"/>
                <a:pathLst>
                  <a:path w="4" h="4">
                    <a:moveTo>
                      <a:pt x="3" y="1"/>
                    </a:moveTo>
                    <a:cubicBezTo>
                      <a:pt x="4" y="2"/>
                      <a:pt x="3" y="3"/>
                      <a:pt x="3" y="4"/>
                    </a:cubicBezTo>
                    <a:cubicBezTo>
                      <a:pt x="3" y="4"/>
                      <a:pt x="2" y="4"/>
                      <a:pt x="1" y="4"/>
                    </a:cubicBezTo>
                    <a:cubicBezTo>
                      <a:pt x="0" y="3"/>
                      <a:pt x="0" y="2"/>
                      <a:pt x="0" y="1"/>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8" name="Freeform 1524"/>
              <p:cNvSpPr>
                <a:spLocks/>
              </p:cNvSpPr>
              <p:nvPr/>
            </p:nvSpPr>
            <p:spPr bwMode="auto">
              <a:xfrm>
                <a:off x="3413" y="3425"/>
                <a:ext cx="23" cy="15"/>
              </a:xfrm>
              <a:custGeom>
                <a:avLst/>
                <a:gdLst/>
                <a:ahLst/>
                <a:cxnLst>
                  <a:cxn ang="0">
                    <a:pos x="2" y="1"/>
                  </a:cxn>
                  <a:cxn ang="0">
                    <a:pos x="1" y="2"/>
                  </a:cxn>
                  <a:cxn ang="0">
                    <a:pos x="0" y="1"/>
                  </a:cxn>
                  <a:cxn ang="0">
                    <a:pos x="1" y="0"/>
                  </a:cxn>
                  <a:cxn ang="0">
                    <a:pos x="2" y="1"/>
                  </a:cxn>
                </a:cxnLst>
                <a:rect l="0" t="0" r="r" b="b"/>
                <a:pathLst>
                  <a:path w="3" h="2">
                    <a:moveTo>
                      <a:pt x="2" y="1"/>
                    </a:moveTo>
                    <a:cubicBezTo>
                      <a:pt x="3" y="1"/>
                      <a:pt x="2" y="2"/>
                      <a:pt x="1" y="2"/>
                    </a:cubicBezTo>
                    <a:cubicBezTo>
                      <a:pt x="1" y="2"/>
                      <a:pt x="0" y="2"/>
                      <a:pt x="0" y="1"/>
                    </a:cubicBezTo>
                    <a:cubicBezTo>
                      <a:pt x="0" y="1"/>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49" name="Freeform 1525"/>
              <p:cNvSpPr>
                <a:spLocks/>
              </p:cNvSpPr>
              <p:nvPr/>
            </p:nvSpPr>
            <p:spPr bwMode="auto">
              <a:xfrm>
                <a:off x="4320" y="3455"/>
                <a:ext cx="24" cy="23"/>
              </a:xfrm>
              <a:custGeom>
                <a:avLst/>
                <a:gdLst/>
                <a:ahLst/>
                <a:cxnLst>
                  <a:cxn ang="0">
                    <a:pos x="3" y="2"/>
                  </a:cxn>
                  <a:cxn ang="0">
                    <a:pos x="2" y="3"/>
                  </a:cxn>
                  <a:cxn ang="0">
                    <a:pos x="0" y="2"/>
                  </a:cxn>
                  <a:cxn ang="0">
                    <a:pos x="0" y="1"/>
                  </a:cxn>
                  <a:cxn ang="0">
                    <a:pos x="3" y="2"/>
                  </a:cxn>
                </a:cxnLst>
                <a:rect l="0" t="0" r="r" b="b"/>
                <a:pathLst>
                  <a:path w="3" h="3">
                    <a:moveTo>
                      <a:pt x="3" y="2"/>
                    </a:moveTo>
                    <a:cubicBezTo>
                      <a:pt x="3" y="2"/>
                      <a:pt x="3" y="3"/>
                      <a:pt x="2" y="3"/>
                    </a:cubicBezTo>
                    <a:cubicBezTo>
                      <a:pt x="1" y="3"/>
                      <a:pt x="1" y="3"/>
                      <a:pt x="0" y="2"/>
                    </a:cubicBezTo>
                    <a:cubicBezTo>
                      <a:pt x="1" y="2"/>
                      <a:pt x="0" y="1"/>
                      <a:pt x="0" y="1"/>
                    </a:cubicBezTo>
                    <a:cubicBezTo>
                      <a:pt x="1" y="0"/>
                      <a:pt x="3"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0" name="Freeform 1526"/>
              <p:cNvSpPr>
                <a:spLocks/>
              </p:cNvSpPr>
              <p:nvPr/>
            </p:nvSpPr>
            <p:spPr bwMode="auto">
              <a:xfrm>
                <a:off x="4101" y="3448"/>
                <a:ext cx="24" cy="30"/>
              </a:xfrm>
              <a:custGeom>
                <a:avLst/>
                <a:gdLst/>
                <a:ahLst/>
                <a:cxnLst>
                  <a:cxn ang="0">
                    <a:pos x="3" y="2"/>
                  </a:cxn>
                  <a:cxn ang="0">
                    <a:pos x="2" y="4"/>
                  </a:cxn>
                  <a:cxn ang="0">
                    <a:pos x="1" y="4"/>
                  </a:cxn>
                  <a:cxn ang="0">
                    <a:pos x="0" y="1"/>
                  </a:cxn>
                  <a:cxn ang="0">
                    <a:pos x="3" y="2"/>
                  </a:cxn>
                </a:cxnLst>
                <a:rect l="0" t="0" r="r" b="b"/>
                <a:pathLst>
                  <a:path w="3" h="4">
                    <a:moveTo>
                      <a:pt x="3" y="2"/>
                    </a:moveTo>
                    <a:cubicBezTo>
                      <a:pt x="3" y="2"/>
                      <a:pt x="3" y="3"/>
                      <a:pt x="2" y="4"/>
                    </a:cubicBezTo>
                    <a:cubicBezTo>
                      <a:pt x="2" y="4"/>
                      <a:pt x="1" y="4"/>
                      <a:pt x="1" y="4"/>
                    </a:cubicBezTo>
                    <a:cubicBezTo>
                      <a:pt x="0" y="3"/>
                      <a:pt x="0" y="2"/>
                      <a:pt x="0" y="1"/>
                    </a:cubicBezTo>
                    <a:cubicBezTo>
                      <a:pt x="1" y="1"/>
                      <a:pt x="3"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1" name="Freeform 1527"/>
              <p:cNvSpPr>
                <a:spLocks/>
              </p:cNvSpPr>
              <p:nvPr/>
            </p:nvSpPr>
            <p:spPr bwMode="auto">
              <a:xfrm>
                <a:off x="3788" y="3448"/>
                <a:ext cx="32" cy="23"/>
              </a:xfrm>
              <a:custGeom>
                <a:avLst/>
                <a:gdLst/>
                <a:ahLst/>
                <a:cxnLst>
                  <a:cxn ang="0">
                    <a:pos x="4" y="1"/>
                  </a:cxn>
                  <a:cxn ang="0">
                    <a:pos x="2" y="3"/>
                  </a:cxn>
                  <a:cxn ang="0">
                    <a:pos x="0" y="2"/>
                  </a:cxn>
                  <a:cxn ang="0">
                    <a:pos x="2" y="0"/>
                  </a:cxn>
                  <a:cxn ang="0">
                    <a:pos x="4" y="1"/>
                  </a:cxn>
                </a:cxnLst>
                <a:rect l="0" t="0" r="r" b="b"/>
                <a:pathLst>
                  <a:path w="4" h="3">
                    <a:moveTo>
                      <a:pt x="4" y="1"/>
                    </a:moveTo>
                    <a:cubicBezTo>
                      <a:pt x="3" y="2"/>
                      <a:pt x="3" y="2"/>
                      <a:pt x="2" y="3"/>
                    </a:cubicBezTo>
                    <a:cubicBezTo>
                      <a:pt x="1" y="3"/>
                      <a:pt x="0" y="2"/>
                      <a:pt x="0" y="2"/>
                    </a:cubicBezTo>
                    <a:cubicBezTo>
                      <a:pt x="0" y="0"/>
                      <a:pt x="1" y="1"/>
                      <a:pt x="2" y="0"/>
                    </a:cubicBezTo>
                    <a:cubicBezTo>
                      <a:pt x="3"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2" name="Freeform 1528"/>
              <p:cNvSpPr>
                <a:spLocks/>
              </p:cNvSpPr>
              <p:nvPr/>
            </p:nvSpPr>
            <p:spPr bwMode="auto">
              <a:xfrm>
                <a:off x="3859" y="3448"/>
                <a:ext cx="39" cy="30"/>
              </a:xfrm>
              <a:custGeom>
                <a:avLst/>
                <a:gdLst/>
                <a:ahLst/>
                <a:cxnLst>
                  <a:cxn ang="0">
                    <a:pos x="5" y="2"/>
                  </a:cxn>
                  <a:cxn ang="0">
                    <a:pos x="3" y="4"/>
                  </a:cxn>
                  <a:cxn ang="0">
                    <a:pos x="0" y="3"/>
                  </a:cxn>
                  <a:cxn ang="0">
                    <a:pos x="1" y="0"/>
                  </a:cxn>
                  <a:cxn ang="0">
                    <a:pos x="5" y="2"/>
                  </a:cxn>
                </a:cxnLst>
                <a:rect l="0" t="0" r="r" b="b"/>
                <a:pathLst>
                  <a:path w="5" h="4">
                    <a:moveTo>
                      <a:pt x="5" y="2"/>
                    </a:moveTo>
                    <a:cubicBezTo>
                      <a:pt x="5" y="3"/>
                      <a:pt x="4" y="4"/>
                      <a:pt x="3" y="4"/>
                    </a:cubicBezTo>
                    <a:cubicBezTo>
                      <a:pt x="2" y="4"/>
                      <a:pt x="1" y="4"/>
                      <a:pt x="0" y="3"/>
                    </a:cubicBezTo>
                    <a:cubicBezTo>
                      <a:pt x="1" y="2"/>
                      <a:pt x="0" y="1"/>
                      <a:pt x="1" y="0"/>
                    </a:cubicBezTo>
                    <a:cubicBezTo>
                      <a:pt x="3" y="0"/>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3" name="Freeform 1529"/>
              <p:cNvSpPr>
                <a:spLocks/>
              </p:cNvSpPr>
              <p:nvPr/>
            </p:nvSpPr>
            <p:spPr bwMode="auto">
              <a:xfrm>
                <a:off x="1887" y="3410"/>
                <a:ext cx="39" cy="23"/>
              </a:xfrm>
              <a:custGeom>
                <a:avLst/>
                <a:gdLst/>
                <a:ahLst/>
                <a:cxnLst>
                  <a:cxn ang="0">
                    <a:pos x="3" y="0"/>
                  </a:cxn>
                  <a:cxn ang="0">
                    <a:pos x="3" y="0"/>
                  </a:cxn>
                  <a:cxn ang="0">
                    <a:pos x="5" y="3"/>
                  </a:cxn>
                  <a:cxn ang="0">
                    <a:pos x="2" y="2"/>
                  </a:cxn>
                  <a:cxn ang="0">
                    <a:pos x="2" y="0"/>
                  </a:cxn>
                  <a:cxn ang="0">
                    <a:pos x="3" y="0"/>
                  </a:cxn>
                </a:cxnLst>
                <a:rect l="0" t="0" r="r" b="b"/>
                <a:pathLst>
                  <a:path w="5" h="3">
                    <a:moveTo>
                      <a:pt x="3" y="0"/>
                    </a:moveTo>
                    <a:lnTo>
                      <a:pt x="3" y="0"/>
                    </a:lnTo>
                    <a:cubicBezTo>
                      <a:pt x="3" y="1"/>
                      <a:pt x="5" y="1"/>
                      <a:pt x="5" y="3"/>
                    </a:cubicBezTo>
                    <a:cubicBezTo>
                      <a:pt x="4" y="3"/>
                      <a:pt x="3" y="3"/>
                      <a:pt x="2" y="2"/>
                    </a:cubicBezTo>
                    <a:cubicBezTo>
                      <a:pt x="0" y="2"/>
                      <a:pt x="2" y="1"/>
                      <a:pt x="2" y="0"/>
                    </a:cubicBezTo>
                    <a:lnTo>
                      <a:pt x="3" y="0"/>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4" name="Freeform 1530"/>
              <p:cNvSpPr>
                <a:spLocks/>
              </p:cNvSpPr>
              <p:nvPr/>
            </p:nvSpPr>
            <p:spPr bwMode="auto">
              <a:xfrm>
                <a:off x="3288" y="3440"/>
                <a:ext cx="47" cy="31"/>
              </a:xfrm>
              <a:custGeom>
                <a:avLst/>
                <a:gdLst/>
                <a:ahLst/>
                <a:cxnLst>
                  <a:cxn ang="0">
                    <a:pos x="6" y="2"/>
                  </a:cxn>
                  <a:cxn ang="0">
                    <a:pos x="5" y="4"/>
                  </a:cxn>
                  <a:cxn ang="0">
                    <a:pos x="0" y="2"/>
                  </a:cxn>
                  <a:cxn ang="0">
                    <a:pos x="3" y="0"/>
                  </a:cxn>
                  <a:cxn ang="0">
                    <a:pos x="6" y="2"/>
                  </a:cxn>
                </a:cxnLst>
                <a:rect l="0" t="0" r="r" b="b"/>
                <a:pathLst>
                  <a:path w="6" h="4">
                    <a:moveTo>
                      <a:pt x="6" y="2"/>
                    </a:moveTo>
                    <a:cubicBezTo>
                      <a:pt x="6" y="3"/>
                      <a:pt x="5" y="4"/>
                      <a:pt x="5" y="4"/>
                    </a:cubicBezTo>
                    <a:cubicBezTo>
                      <a:pt x="3" y="4"/>
                      <a:pt x="2" y="3"/>
                      <a:pt x="0" y="2"/>
                    </a:cubicBezTo>
                    <a:cubicBezTo>
                      <a:pt x="0" y="0"/>
                      <a:pt x="2" y="0"/>
                      <a:pt x="3" y="0"/>
                    </a:cubicBezTo>
                    <a:cubicBezTo>
                      <a:pt x="4" y="0"/>
                      <a:pt x="5"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5" name="Freeform 1531"/>
              <p:cNvSpPr>
                <a:spLocks/>
              </p:cNvSpPr>
              <p:nvPr/>
            </p:nvSpPr>
            <p:spPr bwMode="auto">
              <a:xfrm>
                <a:off x="2349" y="3418"/>
                <a:ext cx="39" cy="30"/>
              </a:xfrm>
              <a:custGeom>
                <a:avLst/>
                <a:gdLst/>
                <a:ahLst/>
                <a:cxnLst>
                  <a:cxn ang="0">
                    <a:pos x="4" y="2"/>
                  </a:cxn>
                  <a:cxn ang="0">
                    <a:pos x="3" y="4"/>
                  </a:cxn>
                  <a:cxn ang="0">
                    <a:pos x="0" y="3"/>
                  </a:cxn>
                  <a:cxn ang="0">
                    <a:pos x="1" y="1"/>
                  </a:cxn>
                  <a:cxn ang="0">
                    <a:pos x="4" y="2"/>
                  </a:cxn>
                </a:cxnLst>
                <a:rect l="0" t="0" r="r" b="b"/>
                <a:pathLst>
                  <a:path w="5" h="4">
                    <a:moveTo>
                      <a:pt x="4" y="2"/>
                    </a:moveTo>
                    <a:cubicBezTo>
                      <a:pt x="5" y="3"/>
                      <a:pt x="5" y="4"/>
                      <a:pt x="3" y="4"/>
                    </a:cubicBezTo>
                    <a:cubicBezTo>
                      <a:pt x="2" y="4"/>
                      <a:pt x="1" y="4"/>
                      <a:pt x="0" y="3"/>
                    </a:cubicBezTo>
                    <a:cubicBezTo>
                      <a:pt x="0" y="2"/>
                      <a:pt x="2" y="2"/>
                      <a:pt x="1" y="1"/>
                    </a:cubicBezTo>
                    <a:cubicBezTo>
                      <a:pt x="2"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6" name="Freeform 1532"/>
              <p:cNvSpPr>
                <a:spLocks/>
              </p:cNvSpPr>
              <p:nvPr/>
            </p:nvSpPr>
            <p:spPr bwMode="auto">
              <a:xfrm>
                <a:off x="1801" y="3410"/>
                <a:ext cx="31" cy="23"/>
              </a:xfrm>
              <a:custGeom>
                <a:avLst/>
                <a:gdLst/>
                <a:ahLst/>
                <a:cxnLst>
                  <a:cxn ang="0">
                    <a:pos x="3" y="1"/>
                  </a:cxn>
                  <a:cxn ang="0">
                    <a:pos x="2" y="3"/>
                  </a:cxn>
                  <a:cxn ang="0">
                    <a:pos x="0" y="2"/>
                  </a:cxn>
                  <a:cxn ang="0">
                    <a:pos x="1" y="0"/>
                  </a:cxn>
                  <a:cxn ang="0">
                    <a:pos x="3" y="1"/>
                  </a:cxn>
                </a:cxnLst>
                <a:rect l="0" t="0" r="r" b="b"/>
                <a:pathLst>
                  <a:path w="4" h="3">
                    <a:moveTo>
                      <a:pt x="3" y="1"/>
                    </a:moveTo>
                    <a:cubicBezTo>
                      <a:pt x="4" y="2"/>
                      <a:pt x="3" y="3"/>
                      <a:pt x="2" y="3"/>
                    </a:cubicBezTo>
                    <a:cubicBezTo>
                      <a:pt x="1" y="3"/>
                      <a:pt x="1" y="2"/>
                      <a:pt x="0" y="2"/>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7" name="Freeform 1533"/>
              <p:cNvSpPr>
                <a:spLocks/>
              </p:cNvSpPr>
              <p:nvPr/>
            </p:nvSpPr>
            <p:spPr bwMode="auto">
              <a:xfrm>
                <a:off x="3694" y="3448"/>
                <a:ext cx="40" cy="38"/>
              </a:xfrm>
              <a:custGeom>
                <a:avLst/>
                <a:gdLst/>
                <a:ahLst/>
                <a:cxnLst>
                  <a:cxn ang="0">
                    <a:pos x="5" y="2"/>
                  </a:cxn>
                  <a:cxn ang="0">
                    <a:pos x="3" y="5"/>
                  </a:cxn>
                  <a:cxn ang="0">
                    <a:pos x="0" y="4"/>
                  </a:cxn>
                  <a:cxn ang="0">
                    <a:pos x="0" y="2"/>
                  </a:cxn>
                  <a:cxn ang="0">
                    <a:pos x="4" y="1"/>
                  </a:cxn>
                  <a:cxn ang="0">
                    <a:pos x="5" y="2"/>
                  </a:cxn>
                </a:cxnLst>
                <a:rect l="0" t="0" r="r" b="b"/>
                <a:pathLst>
                  <a:path w="5" h="5">
                    <a:moveTo>
                      <a:pt x="5" y="2"/>
                    </a:moveTo>
                    <a:cubicBezTo>
                      <a:pt x="5" y="3"/>
                      <a:pt x="3" y="4"/>
                      <a:pt x="3" y="5"/>
                    </a:cubicBezTo>
                    <a:cubicBezTo>
                      <a:pt x="2" y="5"/>
                      <a:pt x="1" y="5"/>
                      <a:pt x="0" y="4"/>
                    </a:cubicBezTo>
                    <a:cubicBezTo>
                      <a:pt x="1" y="3"/>
                      <a:pt x="0" y="2"/>
                      <a:pt x="0" y="2"/>
                    </a:cubicBezTo>
                    <a:cubicBezTo>
                      <a:pt x="1" y="0"/>
                      <a:pt x="3" y="1"/>
                      <a:pt x="4" y="1"/>
                    </a:cubicBezTo>
                    <a:cubicBezTo>
                      <a:pt x="4" y="1"/>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8" name="Freeform 1534"/>
              <p:cNvSpPr>
                <a:spLocks/>
              </p:cNvSpPr>
              <p:nvPr/>
            </p:nvSpPr>
            <p:spPr bwMode="auto">
              <a:xfrm>
                <a:off x="2380" y="3425"/>
                <a:ext cx="94" cy="61"/>
              </a:xfrm>
              <a:custGeom>
                <a:avLst/>
                <a:gdLst/>
                <a:ahLst/>
                <a:cxnLst>
                  <a:cxn ang="0">
                    <a:pos x="11" y="3"/>
                  </a:cxn>
                  <a:cxn ang="0">
                    <a:pos x="11" y="7"/>
                  </a:cxn>
                  <a:cxn ang="0">
                    <a:pos x="6" y="8"/>
                  </a:cxn>
                  <a:cxn ang="0">
                    <a:pos x="3" y="4"/>
                  </a:cxn>
                  <a:cxn ang="0">
                    <a:pos x="5" y="1"/>
                  </a:cxn>
                  <a:cxn ang="0">
                    <a:pos x="11" y="3"/>
                  </a:cxn>
                </a:cxnLst>
                <a:rect l="0" t="0" r="r" b="b"/>
                <a:pathLst>
                  <a:path w="12" h="8">
                    <a:moveTo>
                      <a:pt x="11" y="3"/>
                    </a:moveTo>
                    <a:cubicBezTo>
                      <a:pt x="12" y="4"/>
                      <a:pt x="11" y="6"/>
                      <a:pt x="11" y="7"/>
                    </a:cubicBezTo>
                    <a:cubicBezTo>
                      <a:pt x="9" y="8"/>
                      <a:pt x="7" y="8"/>
                      <a:pt x="6" y="8"/>
                    </a:cubicBezTo>
                    <a:cubicBezTo>
                      <a:pt x="5" y="6"/>
                      <a:pt x="0" y="7"/>
                      <a:pt x="3" y="4"/>
                    </a:cubicBezTo>
                    <a:cubicBezTo>
                      <a:pt x="3" y="3"/>
                      <a:pt x="3" y="2"/>
                      <a:pt x="5" y="1"/>
                    </a:cubicBezTo>
                    <a:cubicBezTo>
                      <a:pt x="6" y="1"/>
                      <a:pt x="10" y="0"/>
                      <a:pt x="11"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59" name="Freeform 1535"/>
              <p:cNvSpPr>
                <a:spLocks/>
              </p:cNvSpPr>
              <p:nvPr/>
            </p:nvSpPr>
            <p:spPr bwMode="auto">
              <a:xfrm>
                <a:off x="3421" y="3440"/>
                <a:ext cx="39" cy="46"/>
              </a:xfrm>
              <a:custGeom>
                <a:avLst/>
                <a:gdLst/>
                <a:ahLst/>
                <a:cxnLst>
                  <a:cxn ang="0">
                    <a:pos x="3" y="2"/>
                  </a:cxn>
                  <a:cxn ang="0">
                    <a:pos x="4" y="5"/>
                  </a:cxn>
                  <a:cxn ang="0">
                    <a:pos x="3" y="6"/>
                  </a:cxn>
                  <a:cxn ang="0">
                    <a:pos x="0" y="2"/>
                  </a:cxn>
                  <a:cxn ang="0">
                    <a:pos x="3" y="2"/>
                  </a:cxn>
                </a:cxnLst>
                <a:rect l="0" t="0" r="r" b="b"/>
                <a:pathLst>
                  <a:path w="5" h="6">
                    <a:moveTo>
                      <a:pt x="3" y="2"/>
                    </a:moveTo>
                    <a:cubicBezTo>
                      <a:pt x="3" y="3"/>
                      <a:pt x="5" y="4"/>
                      <a:pt x="4" y="5"/>
                    </a:cubicBezTo>
                    <a:cubicBezTo>
                      <a:pt x="4" y="6"/>
                      <a:pt x="3" y="6"/>
                      <a:pt x="3" y="6"/>
                    </a:cubicBezTo>
                    <a:cubicBezTo>
                      <a:pt x="1" y="5"/>
                      <a:pt x="1" y="3"/>
                      <a:pt x="0" y="2"/>
                    </a:cubicBezTo>
                    <a:cubicBezTo>
                      <a:pt x="1" y="1"/>
                      <a:pt x="3"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0" name="Freeform 1536"/>
              <p:cNvSpPr>
                <a:spLocks/>
              </p:cNvSpPr>
              <p:nvPr/>
            </p:nvSpPr>
            <p:spPr bwMode="auto">
              <a:xfrm>
                <a:off x="2130" y="3418"/>
                <a:ext cx="15" cy="22"/>
              </a:xfrm>
              <a:custGeom>
                <a:avLst/>
                <a:gdLst/>
                <a:ahLst/>
                <a:cxnLst>
                  <a:cxn ang="0">
                    <a:pos x="2" y="1"/>
                  </a:cxn>
                  <a:cxn ang="0">
                    <a:pos x="1" y="3"/>
                  </a:cxn>
                  <a:cxn ang="0">
                    <a:pos x="0" y="1"/>
                  </a:cxn>
                  <a:cxn ang="0">
                    <a:pos x="2" y="1"/>
                  </a:cxn>
                </a:cxnLst>
                <a:rect l="0" t="0" r="r" b="b"/>
                <a:pathLst>
                  <a:path w="2" h="3">
                    <a:moveTo>
                      <a:pt x="2" y="1"/>
                    </a:moveTo>
                    <a:cubicBezTo>
                      <a:pt x="2" y="2"/>
                      <a:pt x="1" y="2"/>
                      <a:pt x="1" y="3"/>
                    </a:cubicBezTo>
                    <a:cubicBezTo>
                      <a:pt x="0" y="3"/>
                      <a:pt x="0" y="1"/>
                      <a:pt x="0" y="1"/>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1" name="Freeform 1537"/>
              <p:cNvSpPr>
                <a:spLocks/>
              </p:cNvSpPr>
              <p:nvPr/>
            </p:nvSpPr>
            <p:spPr bwMode="auto">
              <a:xfrm>
                <a:off x="4007" y="3455"/>
                <a:ext cx="24" cy="31"/>
              </a:xfrm>
              <a:custGeom>
                <a:avLst/>
                <a:gdLst/>
                <a:ahLst/>
                <a:cxnLst>
                  <a:cxn ang="0">
                    <a:pos x="3" y="3"/>
                  </a:cxn>
                  <a:cxn ang="0">
                    <a:pos x="1" y="4"/>
                  </a:cxn>
                  <a:cxn ang="0">
                    <a:pos x="0" y="2"/>
                  </a:cxn>
                  <a:cxn ang="0">
                    <a:pos x="3" y="3"/>
                  </a:cxn>
                </a:cxnLst>
                <a:rect l="0" t="0" r="r" b="b"/>
                <a:pathLst>
                  <a:path w="3" h="4">
                    <a:moveTo>
                      <a:pt x="3" y="3"/>
                    </a:moveTo>
                    <a:cubicBezTo>
                      <a:pt x="3" y="4"/>
                      <a:pt x="2" y="4"/>
                      <a:pt x="1" y="4"/>
                    </a:cubicBezTo>
                    <a:cubicBezTo>
                      <a:pt x="0" y="4"/>
                      <a:pt x="0" y="3"/>
                      <a:pt x="0" y="2"/>
                    </a:cubicBezTo>
                    <a:cubicBezTo>
                      <a:pt x="1" y="0"/>
                      <a:pt x="3" y="2"/>
                      <a:pt x="3"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2" name="Freeform 1538"/>
              <p:cNvSpPr>
                <a:spLocks/>
              </p:cNvSpPr>
              <p:nvPr/>
            </p:nvSpPr>
            <p:spPr bwMode="auto">
              <a:xfrm>
                <a:off x="1504" y="3410"/>
                <a:ext cx="39" cy="38"/>
              </a:xfrm>
              <a:custGeom>
                <a:avLst/>
                <a:gdLst/>
                <a:ahLst/>
                <a:cxnLst>
                  <a:cxn ang="0">
                    <a:pos x="5" y="2"/>
                  </a:cxn>
                  <a:cxn ang="0">
                    <a:pos x="4" y="4"/>
                  </a:cxn>
                  <a:cxn ang="0">
                    <a:pos x="0" y="3"/>
                  </a:cxn>
                  <a:cxn ang="0">
                    <a:pos x="3" y="0"/>
                  </a:cxn>
                  <a:cxn ang="0">
                    <a:pos x="5" y="2"/>
                  </a:cxn>
                </a:cxnLst>
                <a:rect l="0" t="0" r="r" b="b"/>
                <a:pathLst>
                  <a:path w="5" h="5">
                    <a:moveTo>
                      <a:pt x="5" y="2"/>
                    </a:moveTo>
                    <a:cubicBezTo>
                      <a:pt x="4" y="3"/>
                      <a:pt x="5" y="4"/>
                      <a:pt x="4" y="4"/>
                    </a:cubicBezTo>
                    <a:cubicBezTo>
                      <a:pt x="3" y="3"/>
                      <a:pt x="1" y="5"/>
                      <a:pt x="0" y="3"/>
                    </a:cubicBezTo>
                    <a:cubicBezTo>
                      <a:pt x="0" y="1"/>
                      <a:pt x="2" y="1"/>
                      <a:pt x="3" y="0"/>
                    </a:cubicBezTo>
                    <a:cubicBezTo>
                      <a:pt x="5"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3" name="Freeform 1539"/>
              <p:cNvSpPr>
                <a:spLocks/>
              </p:cNvSpPr>
              <p:nvPr/>
            </p:nvSpPr>
            <p:spPr bwMode="auto">
              <a:xfrm>
                <a:off x="1926" y="3418"/>
                <a:ext cx="24" cy="15"/>
              </a:xfrm>
              <a:custGeom>
                <a:avLst/>
                <a:gdLst/>
                <a:ahLst/>
                <a:cxnLst>
                  <a:cxn ang="0">
                    <a:pos x="3" y="2"/>
                  </a:cxn>
                  <a:cxn ang="0">
                    <a:pos x="1" y="2"/>
                  </a:cxn>
                  <a:cxn ang="0">
                    <a:pos x="1" y="0"/>
                  </a:cxn>
                  <a:cxn ang="0">
                    <a:pos x="3" y="2"/>
                  </a:cxn>
                </a:cxnLst>
                <a:rect l="0" t="0" r="r" b="b"/>
                <a:pathLst>
                  <a:path w="3" h="2">
                    <a:moveTo>
                      <a:pt x="3" y="2"/>
                    </a:moveTo>
                    <a:cubicBezTo>
                      <a:pt x="3" y="2"/>
                      <a:pt x="2" y="2"/>
                      <a:pt x="1" y="2"/>
                    </a:cubicBezTo>
                    <a:cubicBezTo>
                      <a:pt x="1" y="1"/>
                      <a:pt x="0" y="1"/>
                      <a:pt x="1" y="0"/>
                    </a:cubicBezTo>
                    <a:cubicBezTo>
                      <a:pt x="2" y="0"/>
                      <a:pt x="3"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4" name="Freeform 1540"/>
              <p:cNvSpPr>
                <a:spLocks/>
              </p:cNvSpPr>
              <p:nvPr/>
            </p:nvSpPr>
            <p:spPr bwMode="auto">
              <a:xfrm>
                <a:off x="4273" y="3471"/>
                <a:ext cx="24" cy="22"/>
              </a:xfrm>
              <a:custGeom>
                <a:avLst/>
                <a:gdLst/>
                <a:ahLst/>
                <a:cxnLst>
                  <a:cxn ang="0">
                    <a:pos x="3" y="1"/>
                  </a:cxn>
                  <a:cxn ang="0">
                    <a:pos x="2" y="3"/>
                  </a:cxn>
                  <a:cxn ang="0">
                    <a:pos x="0" y="2"/>
                  </a:cxn>
                  <a:cxn ang="0">
                    <a:pos x="1" y="0"/>
                  </a:cxn>
                  <a:cxn ang="0">
                    <a:pos x="3" y="1"/>
                  </a:cxn>
                </a:cxnLst>
                <a:rect l="0" t="0" r="r" b="b"/>
                <a:pathLst>
                  <a:path w="3" h="3">
                    <a:moveTo>
                      <a:pt x="3" y="1"/>
                    </a:moveTo>
                    <a:cubicBezTo>
                      <a:pt x="3" y="2"/>
                      <a:pt x="3" y="3"/>
                      <a:pt x="2" y="3"/>
                    </a:cubicBezTo>
                    <a:cubicBezTo>
                      <a:pt x="1" y="3"/>
                      <a:pt x="0" y="3"/>
                      <a:pt x="0" y="2"/>
                    </a:cubicBezTo>
                    <a:cubicBezTo>
                      <a:pt x="0" y="1"/>
                      <a:pt x="0" y="0"/>
                      <a:pt x="1" y="0"/>
                    </a:cubicBez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5" name="Freeform 1541"/>
              <p:cNvSpPr>
                <a:spLocks/>
              </p:cNvSpPr>
              <p:nvPr/>
            </p:nvSpPr>
            <p:spPr bwMode="auto">
              <a:xfrm>
                <a:off x="1707" y="3418"/>
                <a:ext cx="63" cy="45"/>
              </a:xfrm>
              <a:custGeom>
                <a:avLst/>
                <a:gdLst/>
                <a:ahLst/>
                <a:cxnLst>
                  <a:cxn ang="0">
                    <a:pos x="7" y="2"/>
                  </a:cxn>
                  <a:cxn ang="0">
                    <a:pos x="7" y="5"/>
                  </a:cxn>
                  <a:cxn ang="0">
                    <a:pos x="2" y="4"/>
                  </a:cxn>
                  <a:cxn ang="0">
                    <a:pos x="0" y="2"/>
                  </a:cxn>
                  <a:cxn ang="0">
                    <a:pos x="3" y="0"/>
                  </a:cxn>
                  <a:cxn ang="0">
                    <a:pos x="7" y="2"/>
                  </a:cxn>
                </a:cxnLst>
                <a:rect l="0" t="0" r="r" b="b"/>
                <a:pathLst>
                  <a:path w="8" h="6">
                    <a:moveTo>
                      <a:pt x="7" y="2"/>
                    </a:moveTo>
                    <a:cubicBezTo>
                      <a:pt x="8" y="3"/>
                      <a:pt x="7" y="4"/>
                      <a:pt x="7" y="5"/>
                    </a:cubicBezTo>
                    <a:cubicBezTo>
                      <a:pt x="6" y="6"/>
                      <a:pt x="4" y="5"/>
                      <a:pt x="2" y="4"/>
                    </a:cubicBezTo>
                    <a:cubicBezTo>
                      <a:pt x="1" y="4"/>
                      <a:pt x="1" y="3"/>
                      <a:pt x="0" y="2"/>
                    </a:cubicBezTo>
                    <a:cubicBezTo>
                      <a:pt x="0" y="0"/>
                      <a:pt x="3" y="1"/>
                      <a:pt x="3" y="0"/>
                    </a:cubicBezTo>
                    <a:cubicBezTo>
                      <a:pt x="5" y="0"/>
                      <a:pt x="6" y="1"/>
                      <a:pt x="7"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6" name="Freeform 1542"/>
              <p:cNvSpPr>
                <a:spLocks/>
              </p:cNvSpPr>
              <p:nvPr/>
            </p:nvSpPr>
            <p:spPr bwMode="auto">
              <a:xfrm>
                <a:off x="2075" y="3425"/>
                <a:ext cx="31" cy="23"/>
              </a:xfrm>
              <a:custGeom>
                <a:avLst/>
                <a:gdLst/>
                <a:ahLst/>
                <a:cxnLst>
                  <a:cxn ang="0">
                    <a:pos x="4" y="1"/>
                  </a:cxn>
                  <a:cxn ang="0">
                    <a:pos x="2" y="3"/>
                  </a:cxn>
                  <a:cxn ang="0">
                    <a:pos x="0" y="2"/>
                  </a:cxn>
                  <a:cxn ang="0">
                    <a:pos x="2" y="0"/>
                  </a:cxn>
                  <a:cxn ang="0">
                    <a:pos x="4" y="1"/>
                  </a:cxn>
                </a:cxnLst>
                <a:rect l="0" t="0" r="r" b="b"/>
                <a:pathLst>
                  <a:path w="4" h="3">
                    <a:moveTo>
                      <a:pt x="4" y="1"/>
                    </a:moveTo>
                    <a:cubicBezTo>
                      <a:pt x="4" y="2"/>
                      <a:pt x="4" y="3"/>
                      <a:pt x="2" y="3"/>
                    </a:cubicBezTo>
                    <a:cubicBezTo>
                      <a:pt x="2" y="3"/>
                      <a:pt x="1" y="3"/>
                      <a:pt x="0" y="2"/>
                    </a:cubicBezTo>
                    <a:cubicBezTo>
                      <a:pt x="0" y="1"/>
                      <a:pt x="1" y="1"/>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7" name="Freeform 1543"/>
              <p:cNvSpPr>
                <a:spLocks/>
              </p:cNvSpPr>
              <p:nvPr/>
            </p:nvSpPr>
            <p:spPr bwMode="auto">
              <a:xfrm>
                <a:off x="1958" y="3425"/>
                <a:ext cx="39" cy="38"/>
              </a:xfrm>
              <a:custGeom>
                <a:avLst/>
                <a:gdLst/>
                <a:ahLst/>
                <a:cxnLst>
                  <a:cxn ang="0">
                    <a:pos x="3" y="0"/>
                  </a:cxn>
                  <a:cxn ang="0">
                    <a:pos x="3" y="5"/>
                  </a:cxn>
                  <a:cxn ang="0">
                    <a:pos x="0" y="4"/>
                  </a:cxn>
                  <a:cxn ang="0">
                    <a:pos x="2" y="0"/>
                  </a:cxn>
                  <a:cxn ang="0">
                    <a:pos x="3" y="0"/>
                  </a:cxn>
                </a:cxnLst>
                <a:rect l="0" t="0" r="r" b="b"/>
                <a:pathLst>
                  <a:path w="5" h="5">
                    <a:moveTo>
                      <a:pt x="3" y="0"/>
                    </a:moveTo>
                    <a:cubicBezTo>
                      <a:pt x="2" y="2"/>
                      <a:pt x="5" y="3"/>
                      <a:pt x="3" y="5"/>
                    </a:cubicBezTo>
                    <a:cubicBezTo>
                      <a:pt x="2" y="5"/>
                      <a:pt x="0" y="5"/>
                      <a:pt x="0" y="4"/>
                    </a:cubicBezTo>
                    <a:cubicBezTo>
                      <a:pt x="0" y="2"/>
                      <a:pt x="0" y="1"/>
                      <a:pt x="2" y="0"/>
                    </a:cubicBezTo>
                    <a:cubicBezTo>
                      <a:pt x="2" y="0"/>
                      <a:pt x="2" y="0"/>
                      <a:pt x="3"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8" name="Freeform 1544"/>
              <p:cNvSpPr>
                <a:spLocks/>
              </p:cNvSpPr>
              <p:nvPr/>
            </p:nvSpPr>
            <p:spPr bwMode="auto">
              <a:xfrm>
                <a:off x="2482" y="3440"/>
                <a:ext cx="55" cy="46"/>
              </a:xfrm>
              <a:custGeom>
                <a:avLst/>
                <a:gdLst/>
                <a:ahLst/>
                <a:cxnLst>
                  <a:cxn ang="0">
                    <a:pos x="7" y="1"/>
                  </a:cxn>
                  <a:cxn ang="0">
                    <a:pos x="6" y="5"/>
                  </a:cxn>
                  <a:cxn ang="0">
                    <a:pos x="3" y="6"/>
                  </a:cxn>
                  <a:cxn ang="0">
                    <a:pos x="1" y="3"/>
                  </a:cxn>
                  <a:cxn ang="0">
                    <a:pos x="2" y="1"/>
                  </a:cxn>
                  <a:cxn ang="0">
                    <a:pos x="7" y="1"/>
                  </a:cxn>
                </a:cxnLst>
                <a:rect l="0" t="0" r="r" b="b"/>
                <a:pathLst>
                  <a:path w="7" h="6">
                    <a:moveTo>
                      <a:pt x="7" y="1"/>
                    </a:moveTo>
                    <a:cubicBezTo>
                      <a:pt x="7" y="2"/>
                      <a:pt x="7" y="4"/>
                      <a:pt x="6" y="5"/>
                    </a:cubicBezTo>
                    <a:cubicBezTo>
                      <a:pt x="5" y="6"/>
                      <a:pt x="4" y="6"/>
                      <a:pt x="3" y="6"/>
                    </a:cubicBezTo>
                    <a:cubicBezTo>
                      <a:pt x="2" y="6"/>
                      <a:pt x="1" y="5"/>
                      <a:pt x="1" y="3"/>
                    </a:cubicBezTo>
                    <a:cubicBezTo>
                      <a:pt x="1" y="3"/>
                      <a:pt x="0" y="1"/>
                      <a:pt x="2" y="1"/>
                    </a:cubicBezTo>
                    <a:cubicBezTo>
                      <a:pt x="4" y="1"/>
                      <a:pt x="5" y="0"/>
                      <a:pt x="7"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69" name="Freeform 1545"/>
              <p:cNvSpPr>
                <a:spLocks/>
              </p:cNvSpPr>
              <p:nvPr/>
            </p:nvSpPr>
            <p:spPr bwMode="auto">
              <a:xfrm>
                <a:off x="2044" y="3433"/>
                <a:ext cx="23" cy="15"/>
              </a:xfrm>
              <a:custGeom>
                <a:avLst/>
                <a:gdLst/>
                <a:ahLst/>
                <a:cxnLst>
                  <a:cxn ang="0">
                    <a:pos x="3" y="0"/>
                  </a:cxn>
                  <a:cxn ang="0">
                    <a:pos x="3" y="2"/>
                  </a:cxn>
                  <a:cxn ang="0">
                    <a:pos x="2" y="2"/>
                  </a:cxn>
                  <a:cxn ang="0">
                    <a:pos x="1" y="0"/>
                  </a:cxn>
                  <a:cxn ang="0">
                    <a:pos x="3" y="0"/>
                  </a:cxn>
                </a:cxnLst>
                <a:rect l="0" t="0" r="r" b="b"/>
                <a:pathLst>
                  <a:path w="3" h="2">
                    <a:moveTo>
                      <a:pt x="3" y="0"/>
                    </a:moveTo>
                    <a:cubicBezTo>
                      <a:pt x="3" y="1"/>
                      <a:pt x="3" y="2"/>
                      <a:pt x="3" y="2"/>
                    </a:cubicBezTo>
                    <a:cubicBezTo>
                      <a:pt x="2" y="2"/>
                      <a:pt x="2" y="2"/>
                      <a:pt x="2" y="2"/>
                    </a:cubicBezTo>
                    <a:cubicBezTo>
                      <a:pt x="1" y="2"/>
                      <a:pt x="0" y="1"/>
                      <a:pt x="1" y="0"/>
                    </a:cubicBezTo>
                    <a:cubicBezTo>
                      <a:pt x="2" y="0"/>
                      <a:pt x="2" y="0"/>
                      <a:pt x="3"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0" name="Freeform 1546"/>
              <p:cNvSpPr>
                <a:spLocks/>
              </p:cNvSpPr>
              <p:nvPr/>
            </p:nvSpPr>
            <p:spPr bwMode="auto">
              <a:xfrm>
                <a:off x="1778" y="3425"/>
                <a:ext cx="31" cy="30"/>
              </a:xfrm>
              <a:custGeom>
                <a:avLst/>
                <a:gdLst/>
                <a:ahLst/>
                <a:cxnLst>
                  <a:cxn ang="0">
                    <a:pos x="3" y="2"/>
                  </a:cxn>
                  <a:cxn ang="0">
                    <a:pos x="4" y="3"/>
                  </a:cxn>
                  <a:cxn ang="0">
                    <a:pos x="1" y="3"/>
                  </a:cxn>
                  <a:cxn ang="0">
                    <a:pos x="1" y="1"/>
                  </a:cxn>
                  <a:cxn ang="0">
                    <a:pos x="3" y="2"/>
                  </a:cxn>
                </a:cxnLst>
                <a:rect l="0" t="0" r="r" b="b"/>
                <a:pathLst>
                  <a:path w="4" h="4">
                    <a:moveTo>
                      <a:pt x="3" y="2"/>
                    </a:moveTo>
                    <a:cubicBezTo>
                      <a:pt x="4" y="2"/>
                      <a:pt x="3" y="3"/>
                      <a:pt x="4" y="3"/>
                    </a:cubicBezTo>
                    <a:cubicBezTo>
                      <a:pt x="3" y="4"/>
                      <a:pt x="2" y="3"/>
                      <a:pt x="1" y="3"/>
                    </a:cubicBezTo>
                    <a:cubicBezTo>
                      <a:pt x="1" y="3"/>
                      <a:pt x="0" y="2"/>
                      <a:pt x="1" y="1"/>
                    </a:cubicBezTo>
                    <a:cubicBezTo>
                      <a:pt x="1"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1" name="Freeform 1547"/>
              <p:cNvSpPr>
                <a:spLocks/>
              </p:cNvSpPr>
              <p:nvPr/>
            </p:nvSpPr>
            <p:spPr bwMode="auto">
              <a:xfrm>
                <a:off x="3561" y="3463"/>
                <a:ext cx="16" cy="23"/>
              </a:xfrm>
              <a:custGeom>
                <a:avLst/>
                <a:gdLst/>
                <a:ahLst/>
                <a:cxnLst>
                  <a:cxn ang="0">
                    <a:pos x="2" y="2"/>
                  </a:cxn>
                  <a:cxn ang="0">
                    <a:pos x="1" y="3"/>
                  </a:cxn>
                  <a:cxn ang="0">
                    <a:pos x="0" y="2"/>
                  </a:cxn>
                  <a:cxn ang="0">
                    <a:pos x="2" y="2"/>
                  </a:cxn>
                </a:cxnLst>
                <a:rect l="0" t="0" r="r" b="b"/>
                <a:pathLst>
                  <a:path w="2" h="3">
                    <a:moveTo>
                      <a:pt x="2" y="2"/>
                    </a:moveTo>
                    <a:cubicBezTo>
                      <a:pt x="2" y="2"/>
                      <a:pt x="1" y="3"/>
                      <a:pt x="1" y="3"/>
                    </a:cubicBezTo>
                    <a:cubicBezTo>
                      <a:pt x="0" y="3"/>
                      <a:pt x="0" y="2"/>
                      <a:pt x="0" y="2"/>
                    </a:cubicBezTo>
                    <a:cubicBezTo>
                      <a:pt x="0" y="0"/>
                      <a:pt x="2"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2" name="Freeform 1548"/>
              <p:cNvSpPr>
                <a:spLocks/>
              </p:cNvSpPr>
              <p:nvPr/>
            </p:nvSpPr>
            <p:spPr bwMode="auto">
              <a:xfrm>
                <a:off x="1832" y="3433"/>
                <a:ext cx="16" cy="30"/>
              </a:xfrm>
              <a:custGeom>
                <a:avLst/>
                <a:gdLst/>
                <a:ahLst/>
                <a:cxnLst>
                  <a:cxn ang="0">
                    <a:pos x="2" y="1"/>
                  </a:cxn>
                  <a:cxn ang="0">
                    <a:pos x="0" y="3"/>
                  </a:cxn>
                  <a:cxn ang="0">
                    <a:pos x="0" y="2"/>
                  </a:cxn>
                  <a:cxn ang="0">
                    <a:pos x="1" y="2"/>
                  </a:cxn>
                  <a:cxn ang="0">
                    <a:pos x="2" y="1"/>
                  </a:cxn>
                </a:cxnLst>
                <a:rect l="0" t="0" r="r" b="b"/>
                <a:pathLst>
                  <a:path w="2" h="4">
                    <a:moveTo>
                      <a:pt x="2" y="1"/>
                    </a:moveTo>
                    <a:cubicBezTo>
                      <a:pt x="1" y="2"/>
                      <a:pt x="2" y="4"/>
                      <a:pt x="0" y="3"/>
                    </a:cubicBezTo>
                    <a:lnTo>
                      <a:pt x="0" y="2"/>
                    </a:lnTo>
                    <a:lnTo>
                      <a:pt x="1" y="2"/>
                    </a:lnTo>
                    <a:cubicBezTo>
                      <a:pt x="0" y="1"/>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3" name="Freeform 1549"/>
              <p:cNvSpPr>
                <a:spLocks/>
              </p:cNvSpPr>
              <p:nvPr/>
            </p:nvSpPr>
            <p:spPr bwMode="auto">
              <a:xfrm>
                <a:off x="4180" y="3493"/>
                <a:ext cx="31" cy="23"/>
              </a:xfrm>
              <a:custGeom>
                <a:avLst/>
                <a:gdLst/>
                <a:ahLst/>
                <a:cxnLst>
                  <a:cxn ang="0">
                    <a:pos x="3" y="1"/>
                  </a:cxn>
                  <a:cxn ang="0">
                    <a:pos x="3" y="2"/>
                  </a:cxn>
                  <a:cxn ang="0">
                    <a:pos x="1" y="1"/>
                  </a:cxn>
                  <a:cxn ang="0">
                    <a:pos x="1" y="0"/>
                  </a:cxn>
                  <a:cxn ang="0">
                    <a:pos x="3" y="1"/>
                  </a:cxn>
                </a:cxnLst>
                <a:rect l="0" t="0" r="r" b="b"/>
                <a:pathLst>
                  <a:path w="4" h="3">
                    <a:moveTo>
                      <a:pt x="3" y="1"/>
                    </a:moveTo>
                    <a:cubicBezTo>
                      <a:pt x="4" y="2"/>
                      <a:pt x="4" y="2"/>
                      <a:pt x="3" y="2"/>
                    </a:cubicBezTo>
                    <a:cubicBezTo>
                      <a:pt x="2" y="3"/>
                      <a:pt x="1" y="2"/>
                      <a:pt x="1" y="1"/>
                    </a:cubicBezTo>
                    <a:cubicBezTo>
                      <a:pt x="0" y="0"/>
                      <a:pt x="1"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4" name="Freeform 1550"/>
              <p:cNvSpPr>
                <a:spLocks/>
              </p:cNvSpPr>
              <p:nvPr/>
            </p:nvSpPr>
            <p:spPr bwMode="auto">
              <a:xfrm>
                <a:off x="3882" y="3486"/>
                <a:ext cx="55" cy="38"/>
              </a:xfrm>
              <a:custGeom>
                <a:avLst/>
                <a:gdLst/>
                <a:ahLst/>
                <a:cxnLst>
                  <a:cxn ang="0">
                    <a:pos x="6" y="1"/>
                  </a:cxn>
                  <a:cxn ang="0">
                    <a:pos x="6" y="2"/>
                  </a:cxn>
                  <a:cxn ang="0">
                    <a:pos x="1" y="3"/>
                  </a:cxn>
                  <a:cxn ang="0">
                    <a:pos x="2" y="1"/>
                  </a:cxn>
                  <a:cxn ang="0">
                    <a:pos x="3" y="2"/>
                  </a:cxn>
                  <a:cxn ang="0">
                    <a:pos x="6" y="1"/>
                  </a:cxn>
                </a:cxnLst>
                <a:rect l="0" t="0" r="r" b="b"/>
                <a:pathLst>
                  <a:path w="7" h="5">
                    <a:moveTo>
                      <a:pt x="6" y="1"/>
                    </a:moveTo>
                    <a:cubicBezTo>
                      <a:pt x="7" y="2"/>
                      <a:pt x="6" y="2"/>
                      <a:pt x="6" y="2"/>
                    </a:cubicBezTo>
                    <a:cubicBezTo>
                      <a:pt x="3" y="1"/>
                      <a:pt x="3" y="5"/>
                      <a:pt x="1" y="3"/>
                    </a:cubicBezTo>
                    <a:cubicBezTo>
                      <a:pt x="0" y="2"/>
                      <a:pt x="1" y="1"/>
                      <a:pt x="2" y="1"/>
                    </a:cubicBezTo>
                    <a:cubicBezTo>
                      <a:pt x="3" y="1"/>
                      <a:pt x="3" y="2"/>
                      <a:pt x="3" y="2"/>
                    </a:cubicBezTo>
                    <a:cubicBezTo>
                      <a:pt x="4" y="0"/>
                      <a:pt x="6" y="0"/>
                      <a:pt x="6"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5" name="Freeform 1551"/>
              <p:cNvSpPr>
                <a:spLocks/>
              </p:cNvSpPr>
              <p:nvPr/>
            </p:nvSpPr>
            <p:spPr bwMode="auto">
              <a:xfrm>
                <a:off x="3358" y="3471"/>
                <a:ext cx="47" cy="45"/>
              </a:xfrm>
              <a:custGeom>
                <a:avLst/>
                <a:gdLst/>
                <a:ahLst/>
                <a:cxnLst>
                  <a:cxn ang="0">
                    <a:pos x="6" y="3"/>
                  </a:cxn>
                  <a:cxn ang="0">
                    <a:pos x="4" y="5"/>
                  </a:cxn>
                  <a:cxn ang="0">
                    <a:pos x="0" y="3"/>
                  </a:cxn>
                  <a:cxn ang="0">
                    <a:pos x="1" y="1"/>
                  </a:cxn>
                  <a:cxn ang="0">
                    <a:pos x="6" y="3"/>
                  </a:cxn>
                </a:cxnLst>
                <a:rect l="0" t="0" r="r" b="b"/>
                <a:pathLst>
                  <a:path w="6" h="6">
                    <a:moveTo>
                      <a:pt x="6" y="3"/>
                    </a:moveTo>
                    <a:cubicBezTo>
                      <a:pt x="6" y="4"/>
                      <a:pt x="5" y="5"/>
                      <a:pt x="4" y="5"/>
                    </a:cubicBezTo>
                    <a:cubicBezTo>
                      <a:pt x="2" y="6"/>
                      <a:pt x="2" y="3"/>
                      <a:pt x="0" y="3"/>
                    </a:cubicBezTo>
                    <a:cubicBezTo>
                      <a:pt x="0" y="2"/>
                      <a:pt x="1" y="1"/>
                      <a:pt x="1" y="1"/>
                    </a:cubicBezTo>
                    <a:cubicBezTo>
                      <a:pt x="3" y="0"/>
                      <a:pt x="5" y="2"/>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6" name="Freeform 1552"/>
              <p:cNvSpPr>
                <a:spLocks/>
              </p:cNvSpPr>
              <p:nvPr/>
            </p:nvSpPr>
            <p:spPr bwMode="auto">
              <a:xfrm>
                <a:off x="3757" y="3486"/>
                <a:ext cx="16" cy="15"/>
              </a:xfrm>
              <a:custGeom>
                <a:avLst/>
                <a:gdLst/>
                <a:ahLst/>
                <a:cxnLst>
                  <a:cxn ang="0">
                    <a:pos x="2" y="1"/>
                  </a:cxn>
                  <a:cxn ang="0">
                    <a:pos x="1" y="1"/>
                  </a:cxn>
                  <a:cxn ang="0">
                    <a:pos x="0" y="1"/>
                  </a:cxn>
                  <a:cxn ang="0">
                    <a:pos x="2" y="1"/>
                  </a:cxn>
                </a:cxnLst>
                <a:rect l="0" t="0" r="r" b="b"/>
                <a:pathLst>
                  <a:path w="2" h="2">
                    <a:moveTo>
                      <a:pt x="2" y="1"/>
                    </a:moveTo>
                    <a:cubicBezTo>
                      <a:pt x="2" y="1"/>
                      <a:pt x="1" y="1"/>
                      <a:pt x="1" y="1"/>
                    </a:cubicBezTo>
                    <a:cubicBezTo>
                      <a:pt x="1" y="1"/>
                      <a:pt x="0" y="2"/>
                      <a:pt x="0" y="1"/>
                    </a:cubicBezTo>
                    <a:cubicBezTo>
                      <a:pt x="0"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7" name="Freeform 1553"/>
              <p:cNvSpPr>
                <a:spLocks/>
              </p:cNvSpPr>
              <p:nvPr/>
            </p:nvSpPr>
            <p:spPr bwMode="auto">
              <a:xfrm>
                <a:off x="3976" y="3493"/>
                <a:ext cx="24" cy="15"/>
              </a:xfrm>
              <a:custGeom>
                <a:avLst/>
                <a:gdLst/>
                <a:ahLst/>
                <a:cxnLst>
                  <a:cxn ang="0">
                    <a:pos x="3" y="1"/>
                  </a:cxn>
                  <a:cxn ang="0">
                    <a:pos x="2" y="2"/>
                  </a:cxn>
                  <a:cxn ang="0">
                    <a:pos x="0" y="1"/>
                  </a:cxn>
                  <a:cxn ang="0">
                    <a:pos x="1" y="0"/>
                  </a:cxn>
                  <a:cxn ang="0">
                    <a:pos x="3" y="1"/>
                  </a:cxn>
                </a:cxnLst>
                <a:rect l="0" t="0" r="r" b="b"/>
                <a:pathLst>
                  <a:path w="3" h="2">
                    <a:moveTo>
                      <a:pt x="3" y="1"/>
                    </a:moveTo>
                    <a:cubicBezTo>
                      <a:pt x="3" y="1"/>
                      <a:pt x="3" y="2"/>
                      <a:pt x="2" y="2"/>
                    </a:cubicBezTo>
                    <a:cubicBezTo>
                      <a:pt x="2" y="2"/>
                      <a:pt x="0" y="2"/>
                      <a:pt x="0" y="1"/>
                    </a:cubicBezTo>
                    <a:cubicBezTo>
                      <a:pt x="0" y="1"/>
                      <a:pt x="1"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8" name="Freeform 1554"/>
              <p:cNvSpPr>
                <a:spLocks/>
              </p:cNvSpPr>
              <p:nvPr/>
            </p:nvSpPr>
            <p:spPr bwMode="auto">
              <a:xfrm>
                <a:off x="4884" y="3508"/>
                <a:ext cx="31" cy="38"/>
              </a:xfrm>
              <a:custGeom>
                <a:avLst/>
                <a:gdLst/>
                <a:ahLst/>
                <a:cxnLst>
                  <a:cxn ang="0">
                    <a:pos x="4" y="2"/>
                  </a:cxn>
                  <a:cxn ang="0">
                    <a:pos x="3" y="5"/>
                  </a:cxn>
                  <a:cxn ang="0">
                    <a:pos x="0" y="4"/>
                  </a:cxn>
                  <a:cxn ang="0">
                    <a:pos x="1" y="1"/>
                  </a:cxn>
                  <a:cxn ang="0">
                    <a:pos x="4" y="2"/>
                  </a:cxn>
                </a:cxnLst>
                <a:rect l="0" t="0" r="r" b="b"/>
                <a:pathLst>
                  <a:path w="4" h="5">
                    <a:moveTo>
                      <a:pt x="4" y="2"/>
                    </a:moveTo>
                    <a:cubicBezTo>
                      <a:pt x="4" y="3"/>
                      <a:pt x="4" y="4"/>
                      <a:pt x="3" y="5"/>
                    </a:cubicBezTo>
                    <a:cubicBezTo>
                      <a:pt x="2" y="5"/>
                      <a:pt x="1" y="5"/>
                      <a:pt x="0" y="4"/>
                    </a:cubicBezTo>
                    <a:cubicBezTo>
                      <a:pt x="0" y="3"/>
                      <a:pt x="0" y="1"/>
                      <a:pt x="1" y="1"/>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79" name="Freeform 1555"/>
              <p:cNvSpPr>
                <a:spLocks/>
              </p:cNvSpPr>
              <p:nvPr/>
            </p:nvSpPr>
            <p:spPr bwMode="auto">
              <a:xfrm>
                <a:off x="2325" y="3455"/>
                <a:ext cx="32" cy="23"/>
              </a:xfrm>
              <a:custGeom>
                <a:avLst/>
                <a:gdLst/>
                <a:ahLst/>
                <a:cxnLst>
                  <a:cxn ang="0">
                    <a:pos x="3" y="1"/>
                  </a:cxn>
                  <a:cxn ang="0">
                    <a:pos x="2" y="2"/>
                  </a:cxn>
                  <a:cxn ang="0">
                    <a:pos x="0" y="1"/>
                  </a:cxn>
                  <a:cxn ang="0">
                    <a:pos x="0" y="0"/>
                  </a:cxn>
                  <a:cxn ang="0">
                    <a:pos x="3" y="1"/>
                  </a:cxn>
                </a:cxnLst>
                <a:rect l="0" t="0" r="r" b="b"/>
                <a:pathLst>
                  <a:path w="4" h="3">
                    <a:moveTo>
                      <a:pt x="3" y="1"/>
                    </a:moveTo>
                    <a:cubicBezTo>
                      <a:pt x="4" y="2"/>
                      <a:pt x="3" y="2"/>
                      <a:pt x="2" y="2"/>
                    </a:cubicBezTo>
                    <a:cubicBezTo>
                      <a:pt x="1" y="3"/>
                      <a:pt x="0" y="2"/>
                      <a:pt x="0" y="1"/>
                    </a:cubicBezTo>
                    <a:cubicBezTo>
                      <a:pt x="0" y="0"/>
                      <a:pt x="0" y="0"/>
                      <a:pt x="0" y="0"/>
                    </a:cubicBezTo>
                    <a:cubicBezTo>
                      <a:pt x="1"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0" name="Freeform 1556"/>
              <p:cNvSpPr>
                <a:spLocks/>
              </p:cNvSpPr>
              <p:nvPr/>
            </p:nvSpPr>
            <p:spPr bwMode="auto">
              <a:xfrm>
                <a:off x="3648" y="3493"/>
                <a:ext cx="62" cy="61"/>
              </a:xfrm>
              <a:custGeom>
                <a:avLst/>
                <a:gdLst/>
                <a:ahLst/>
                <a:cxnLst>
                  <a:cxn ang="0">
                    <a:pos x="8" y="1"/>
                  </a:cxn>
                  <a:cxn ang="0">
                    <a:pos x="8" y="4"/>
                  </a:cxn>
                  <a:cxn ang="0">
                    <a:pos x="5" y="6"/>
                  </a:cxn>
                  <a:cxn ang="0">
                    <a:pos x="3" y="7"/>
                  </a:cxn>
                  <a:cxn ang="0">
                    <a:pos x="1" y="2"/>
                  </a:cxn>
                  <a:cxn ang="0">
                    <a:pos x="5" y="0"/>
                  </a:cxn>
                  <a:cxn ang="0">
                    <a:pos x="8" y="1"/>
                  </a:cxn>
                </a:cxnLst>
                <a:rect l="0" t="0" r="r" b="b"/>
                <a:pathLst>
                  <a:path w="8" h="8">
                    <a:moveTo>
                      <a:pt x="8" y="1"/>
                    </a:moveTo>
                    <a:cubicBezTo>
                      <a:pt x="8" y="2"/>
                      <a:pt x="8" y="3"/>
                      <a:pt x="8" y="4"/>
                    </a:cubicBezTo>
                    <a:cubicBezTo>
                      <a:pt x="8" y="5"/>
                      <a:pt x="6" y="5"/>
                      <a:pt x="5" y="6"/>
                    </a:cubicBezTo>
                    <a:cubicBezTo>
                      <a:pt x="5" y="7"/>
                      <a:pt x="4" y="8"/>
                      <a:pt x="3" y="7"/>
                    </a:cubicBezTo>
                    <a:cubicBezTo>
                      <a:pt x="2" y="6"/>
                      <a:pt x="0" y="4"/>
                      <a:pt x="1" y="2"/>
                    </a:cubicBezTo>
                    <a:cubicBezTo>
                      <a:pt x="2" y="0"/>
                      <a:pt x="4" y="1"/>
                      <a:pt x="5" y="0"/>
                    </a:cubicBezTo>
                    <a:cubicBezTo>
                      <a:pt x="6" y="0"/>
                      <a:pt x="7" y="0"/>
                      <a:pt x="8"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1" name="Freeform 1557"/>
              <p:cNvSpPr>
                <a:spLocks/>
              </p:cNvSpPr>
              <p:nvPr/>
            </p:nvSpPr>
            <p:spPr bwMode="auto">
              <a:xfrm>
                <a:off x="2130" y="3455"/>
                <a:ext cx="31" cy="31"/>
              </a:xfrm>
              <a:custGeom>
                <a:avLst/>
                <a:gdLst/>
                <a:ahLst/>
                <a:cxnLst>
                  <a:cxn ang="0">
                    <a:pos x="3" y="1"/>
                  </a:cxn>
                  <a:cxn ang="0">
                    <a:pos x="2" y="4"/>
                  </a:cxn>
                  <a:cxn ang="0">
                    <a:pos x="0" y="3"/>
                  </a:cxn>
                  <a:cxn ang="0">
                    <a:pos x="1" y="1"/>
                  </a:cxn>
                  <a:cxn ang="0">
                    <a:pos x="3" y="1"/>
                  </a:cxn>
                </a:cxnLst>
                <a:rect l="0" t="0" r="r" b="b"/>
                <a:pathLst>
                  <a:path w="4" h="4">
                    <a:moveTo>
                      <a:pt x="3" y="1"/>
                    </a:moveTo>
                    <a:cubicBezTo>
                      <a:pt x="4" y="3"/>
                      <a:pt x="3" y="3"/>
                      <a:pt x="2" y="4"/>
                    </a:cubicBezTo>
                    <a:cubicBezTo>
                      <a:pt x="1" y="4"/>
                      <a:pt x="0" y="3"/>
                      <a:pt x="0" y="3"/>
                    </a:cubicBezTo>
                    <a:cubicBezTo>
                      <a:pt x="0" y="2"/>
                      <a:pt x="1" y="1"/>
                      <a:pt x="1" y="1"/>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2" name="Freeform 1558"/>
              <p:cNvSpPr>
                <a:spLocks/>
              </p:cNvSpPr>
              <p:nvPr/>
            </p:nvSpPr>
            <p:spPr bwMode="auto">
              <a:xfrm>
                <a:off x="2091" y="3455"/>
                <a:ext cx="31" cy="38"/>
              </a:xfrm>
              <a:custGeom>
                <a:avLst/>
                <a:gdLst/>
                <a:ahLst/>
                <a:cxnLst>
                  <a:cxn ang="0">
                    <a:pos x="4" y="2"/>
                  </a:cxn>
                  <a:cxn ang="0">
                    <a:pos x="3" y="4"/>
                  </a:cxn>
                  <a:cxn ang="0">
                    <a:pos x="0" y="4"/>
                  </a:cxn>
                  <a:cxn ang="0">
                    <a:pos x="1" y="2"/>
                  </a:cxn>
                  <a:cxn ang="0">
                    <a:pos x="4" y="2"/>
                  </a:cxn>
                </a:cxnLst>
                <a:rect l="0" t="0" r="r" b="b"/>
                <a:pathLst>
                  <a:path w="4" h="5">
                    <a:moveTo>
                      <a:pt x="4" y="2"/>
                    </a:moveTo>
                    <a:cubicBezTo>
                      <a:pt x="3" y="3"/>
                      <a:pt x="4" y="4"/>
                      <a:pt x="3" y="4"/>
                    </a:cubicBezTo>
                    <a:cubicBezTo>
                      <a:pt x="2" y="5"/>
                      <a:pt x="1" y="4"/>
                      <a:pt x="0" y="4"/>
                    </a:cubicBezTo>
                    <a:cubicBezTo>
                      <a:pt x="0" y="3"/>
                      <a:pt x="1" y="2"/>
                      <a:pt x="1" y="2"/>
                    </a:cubicBezTo>
                    <a:cubicBezTo>
                      <a:pt x="2" y="2"/>
                      <a:pt x="3"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3" name="Freeform 1559"/>
              <p:cNvSpPr>
                <a:spLocks/>
              </p:cNvSpPr>
              <p:nvPr/>
            </p:nvSpPr>
            <p:spPr bwMode="auto">
              <a:xfrm>
                <a:off x="3734" y="3493"/>
                <a:ext cx="15" cy="15"/>
              </a:xfrm>
              <a:custGeom>
                <a:avLst/>
                <a:gdLst/>
                <a:ahLst/>
                <a:cxnLst>
                  <a:cxn ang="0">
                    <a:pos x="2" y="1"/>
                  </a:cxn>
                  <a:cxn ang="0">
                    <a:pos x="1" y="2"/>
                  </a:cxn>
                  <a:cxn ang="0">
                    <a:pos x="0" y="1"/>
                  </a:cxn>
                  <a:cxn ang="0">
                    <a:pos x="2" y="1"/>
                  </a:cxn>
                </a:cxnLst>
                <a:rect l="0" t="0" r="r" b="b"/>
                <a:pathLst>
                  <a:path w="2" h="2">
                    <a:moveTo>
                      <a:pt x="2" y="1"/>
                    </a:moveTo>
                    <a:cubicBezTo>
                      <a:pt x="2" y="2"/>
                      <a:pt x="1" y="2"/>
                      <a:pt x="1" y="2"/>
                    </a:cubicBezTo>
                    <a:cubicBezTo>
                      <a:pt x="0" y="2"/>
                      <a:pt x="0" y="1"/>
                      <a:pt x="0" y="1"/>
                    </a:cubicBezTo>
                    <a:cubicBezTo>
                      <a:pt x="1" y="1"/>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4" name="Freeform 1560"/>
              <p:cNvSpPr>
                <a:spLocks/>
              </p:cNvSpPr>
              <p:nvPr/>
            </p:nvSpPr>
            <p:spPr bwMode="auto">
              <a:xfrm>
                <a:off x="3561" y="3493"/>
                <a:ext cx="32" cy="38"/>
              </a:xfrm>
              <a:custGeom>
                <a:avLst/>
                <a:gdLst/>
                <a:ahLst/>
                <a:cxnLst>
                  <a:cxn ang="0">
                    <a:pos x="4" y="2"/>
                  </a:cxn>
                  <a:cxn ang="0">
                    <a:pos x="3" y="4"/>
                  </a:cxn>
                  <a:cxn ang="0">
                    <a:pos x="0" y="3"/>
                  </a:cxn>
                  <a:cxn ang="0">
                    <a:pos x="0" y="1"/>
                  </a:cxn>
                  <a:cxn ang="0">
                    <a:pos x="4" y="2"/>
                  </a:cxn>
                </a:cxnLst>
                <a:rect l="0" t="0" r="r" b="b"/>
                <a:pathLst>
                  <a:path w="4" h="5">
                    <a:moveTo>
                      <a:pt x="4" y="2"/>
                    </a:moveTo>
                    <a:cubicBezTo>
                      <a:pt x="4" y="3"/>
                      <a:pt x="4" y="4"/>
                      <a:pt x="3" y="4"/>
                    </a:cubicBezTo>
                    <a:cubicBezTo>
                      <a:pt x="2" y="5"/>
                      <a:pt x="1" y="4"/>
                      <a:pt x="0" y="3"/>
                    </a:cubicBezTo>
                    <a:cubicBezTo>
                      <a:pt x="1" y="3"/>
                      <a:pt x="0" y="2"/>
                      <a:pt x="0" y="1"/>
                    </a:cubicBezTo>
                    <a:cubicBezTo>
                      <a:pt x="1" y="0"/>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5" name="Freeform 1561"/>
              <p:cNvSpPr>
                <a:spLocks/>
              </p:cNvSpPr>
              <p:nvPr/>
            </p:nvSpPr>
            <p:spPr bwMode="auto">
              <a:xfrm>
                <a:off x="2216" y="3471"/>
                <a:ext cx="39" cy="30"/>
              </a:xfrm>
              <a:custGeom>
                <a:avLst/>
                <a:gdLst/>
                <a:ahLst/>
                <a:cxnLst>
                  <a:cxn ang="0">
                    <a:pos x="4" y="2"/>
                  </a:cxn>
                  <a:cxn ang="0">
                    <a:pos x="3" y="4"/>
                  </a:cxn>
                  <a:cxn ang="0">
                    <a:pos x="0" y="2"/>
                  </a:cxn>
                  <a:cxn ang="0">
                    <a:pos x="2" y="0"/>
                  </a:cxn>
                  <a:cxn ang="0">
                    <a:pos x="4" y="2"/>
                  </a:cxn>
                </a:cxnLst>
                <a:rect l="0" t="0" r="r" b="b"/>
                <a:pathLst>
                  <a:path w="5" h="4">
                    <a:moveTo>
                      <a:pt x="4" y="2"/>
                    </a:moveTo>
                    <a:cubicBezTo>
                      <a:pt x="5" y="3"/>
                      <a:pt x="4" y="4"/>
                      <a:pt x="3" y="4"/>
                    </a:cubicBezTo>
                    <a:cubicBezTo>
                      <a:pt x="2" y="3"/>
                      <a:pt x="1" y="4"/>
                      <a:pt x="0" y="2"/>
                    </a:cubicBezTo>
                    <a:cubicBezTo>
                      <a:pt x="0" y="1"/>
                      <a:pt x="1" y="0"/>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6" name="Freeform 1562"/>
              <p:cNvSpPr>
                <a:spLocks/>
              </p:cNvSpPr>
              <p:nvPr/>
            </p:nvSpPr>
            <p:spPr bwMode="auto">
              <a:xfrm>
                <a:off x="2364" y="3471"/>
                <a:ext cx="24" cy="22"/>
              </a:xfrm>
              <a:custGeom>
                <a:avLst/>
                <a:gdLst/>
                <a:ahLst/>
                <a:cxnLst>
                  <a:cxn ang="0">
                    <a:pos x="3" y="1"/>
                  </a:cxn>
                  <a:cxn ang="0">
                    <a:pos x="0" y="3"/>
                  </a:cxn>
                  <a:cxn ang="0">
                    <a:pos x="1" y="0"/>
                  </a:cxn>
                  <a:cxn ang="0">
                    <a:pos x="3" y="1"/>
                  </a:cxn>
                </a:cxnLst>
                <a:rect l="0" t="0" r="r" b="b"/>
                <a:pathLst>
                  <a:path w="3" h="3">
                    <a:moveTo>
                      <a:pt x="3" y="1"/>
                    </a:moveTo>
                    <a:cubicBezTo>
                      <a:pt x="2" y="2"/>
                      <a:pt x="1" y="3"/>
                      <a:pt x="0" y="3"/>
                    </a:cubicBezTo>
                    <a:cubicBezTo>
                      <a:pt x="0" y="2"/>
                      <a:pt x="0" y="0"/>
                      <a:pt x="1"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7" name="Freeform 1563"/>
              <p:cNvSpPr>
                <a:spLocks/>
              </p:cNvSpPr>
              <p:nvPr/>
            </p:nvSpPr>
            <p:spPr bwMode="auto">
              <a:xfrm>
                <a:off x="4993" y="3531"/>
                <a:ext cx="32" cy="30"/>
              </a:xfrm>
              <a:custGeom>
                <a:avLst/>
                <a:gdLst/>
                <a:ahLst/>
                <a:cxnLst>
                  <a:cxn ang="0">
                    <a:pos x="4" y="1"/>
                  </a:cxn>
                  <a:cxn ang="0">
                    <a:pos x="3" y="4"/>
                  </a:cxn>
                  <a:cxn ang="0">
                    <a:pos x="1" y="3"/>
                  </a:cxn>
                  <a:cxn ang="0">
                    <a:pos x="2" y="1"/>
                  </a:cxn>
                  <a:cxn ang="0">
                    <a:pos x="4" y="1"/>
                  </a:cxn>
                </a:cxnLst>
                <a:rect l="0" t="0" r="r" b="b"/>
                <a:pathLst>
                  <a:path w="4" h="4">
                    <a:moveTo>
                      <a:pt x="4" y="1"/>
                    </a:moveTo>
                    <a:cubicBezTo>
                      <a:pt x="4" y="3"/>
                      <a:pt x="4" y="4"/>
                      <a:pt x="3" y="4"/>
                    </a:cubicBezTo>
                    <a:cubicBezTo>
                      <a:pt x="2" y="4"/>
                      <a:pt x="2" y="4"/>
                      <a:pt x="1" y="3"/>
                    </a:cubicBezTo>
                    <a:cubicBezTo>
                      <a:pt x="1" y="2"/>
                      <a:pt x="0" y="1"/>
                      <a:pt x="2" y="1"/>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8" name="Freeform 1564"/>
              <p:cNvSpPr>
                <a:spLocks/>
              </p:cNvSpPr>
              <p:nvPr/>
            </p:nvSpPr>
            <p:spPr bwMode="auto">
              <a:xfrm>
                <a:off x="3757" y="3508"/>
                <a:ext cx="31" cy="31"/>
              </a:xfrm>
              <a:custGeom>
                <a:avLst/>
                <a:gdLst/>
                <a:ahLst/>
                <a:cxnLst>
                  <a:cxn ang="0">
                    <a:pos x="4" y="2"/>
                  </a:cxn>
                  <a:cxn ang="0">
                    <a:pos x="4" y="3"/>
                  </a:cxn>
                  <a:cxn ang="0">
                    <a:pos x="1" y="4"/>
                  </a:cxn>
                  <a:cxn ang="0">
                    <a:pos x="0" y="2"/>
                  </a:cxn>
                  <a:cxn ang="0">
                    <a:pos x="3" y="1"/>
                  </a:cxn>
                  <a:cxn ang="0">
                    <a:pos x="4" y="2"/>
                  </a:cxn>
                </a:cxnLst>
                <a:rect l="0" t="0" r="r" b="b"/>
                <a:pathLst>
                  <a:path w="4" h="4">
                    <a:moveTo>
                      <a:pt x="4" y="2"/>
                    </a:moveTo>
                    <a:cubicBezTo>
                      <a:pt x="4" y="2"/>
                      <a:pt x="4" y="3"/>
                      <a:pt x="4" y="3"/>
                    </a:cubicBezTo>
                    <a:cubicBezTo>
                      <a:pt x="3" y="4"/>
                      <a:pt x="2" y="4"/>
                      <a:pt x="1" y="4"/>
                    </a:cubicBezTo>
                    <a:cubicBezTo>
                      <a:pt x="0" y="3"/>
                      <a:pt x="1" y="2"/>
                      <a:pt x="0" y="2"/>
                    </a:cubicBezTo>
                    <a:cubicBezTo>
                      <a:pt x="1" y="1"/>
                      <a:pt x="2" y="0"/>
                      <a:pt x="3" y="1"/>
                    </a:cubicBezTo>
                    <a:cubicBezTo>
                      <a:pt x="3" y="1"/>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89" name="Freeform 1565"/>
              <p:cNvSpPr>
                <a:spLocks/>
              </p:cNvSpPr>
              <p:nvPr/>
            </p:nvSpPr>
            <p:spPr bwMode="auto">
              <a:xfrm>
                <a:off x="4093" y="3516"/>
                <a:ext cx="24" cy="23"/>
              </a:xfrm>
              <a:custGeom>
                <a:avLst/>
                <a:gdLst/>
                <a:ahLst/>
                <a:cxnLst>
                  <a:cxn ang="0">
                    <a:pos x="3" y="1"/>
                  </a:cxn>
                  <a:cxn ang="0">
                    <a:pos x="2" y="3"/>
                  </a:cxn>
                  <a:cxn ang="0">
                    <a:pos x="0" y="2"/>
                  </a:cxn>
                  <a:cxn ang="0">
                    <a:pos x="3" y="1"/>
                  </a:cxn>
                </a:cxnLst>
                <a:rect l="0" t="0" r="r" b="b"/>
                <a:pathLst>
                  <a:path w="3" h="3">
                    <a:moveTo>
                      <a:pt x="3" y="1"/>
                    </a:moveTo>
                    <a:cubicBezTo>
                      <a:pt x="3" y="2"/>
                      <a:pt x="2" y="3"/>
                      <a:pt x="2" y="3"/>
                    </a:cubicBezTo>
                    <a:cubicBezTo>
                      <a:pt x="1" y="3"/>
                      <a:pt x="1" y="2"/>
                      <a:pt x="0" y="2"/>
                    </a:cubicBezTo>
                    <a:cubicBezTo>
                      <a:pt x="1" y="1"/>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0" name="Freeform 1566"/>
              <p:cNvSpPr>
                <a:spLocks/>
              </p:cNvSpPr>
              <p:nvPr/>
            </p:nvSpPr>
            <p:spPr bwMode="auto">
              <a:xfrm>
                <a:off x="2255" y="3478"/>
                <a:ext cx="39" cy="38"/>
              </a:xfrm>
              <a:custGeom>
                <a:avLst/>
                <a:gdLst/>
                <a:ahLst/>
                <a:cxnLst>
                  <a:cxn ang="0">
                    <a:pos x="5" y="2"/>
                  </a:cxn>
                  <a:cxn ang="0">
                    <a:pos x="4" y="4"/>
                  </a:cxn>
                  <a:cxn ang="0">
                    <a:pos x="1" y="4"/>
                  </a:cxn>
                  <a:cxn ang="0">
                    <a:pos x="0" y="1"/>
                  </a:cxn>
                  <a:cxn ang="0">
                    <a:pos x="5" y="2"/>
                  </a:cxn>
                </a:cxnLst>
                <a:rect l="0" t="0" r="r" b="b"/>
                <a:pathLst>
                  <a:path w="5" h="5">
                    <a:moveTo>
                      <a:pt x="5" y="2"/>
                    </a:moveTo>
                    <a:cubicBezTo>
                      <a:pt x="5" y="3"/>
                      <a:pt x="5" y="4"/>
                      <a:pt x="4" y="4"/>
                    </a:cubicBezTo>
                    <a:cubicBezTo>
                      <a:pt x="3" y="5"/>
                      <a:pt x="2" y="4"/>
                      <a:pt x="1" y="4"/>
                    </a:cubicBezTo>
                    <a:cubicBezTo>
                      <a:pt x="1" y="3"/>
                      <a:pt x="0" y="3"/>
                      <a:pt x="0" y="1"/>
                    </a:cubicBezTo>
                    <a:cubicBezTo>
                      <a:pt x="1" y="0"/>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1" name="Freeform 1567"/>
              <p:cNvSpPr>
                <a:spLocks/>
              </p:cNvSpPr>
              <p:nvPr/>
            </p:nvSpPr>
            <p:spPr bwMode="auto">
              <a:xfrm>
                <a:off x="1981" y="3478"/>
                <a:ext cx="31" cy="23"/>
              </a:xfrm>
              <a:custGeom>
                <a:avLst/>
                <a:gdLst/>
                <a:ahLst/>
                <a:cxnLst>
                  <a:cxn ang="0">
                    <a:pos x="4" y="1"/>
                  </a:cxn>
                  <a:cxn ang="0">
                    <a:pos x="2" y="2"/>
                  </a:cxn>
                  <a:cxn ang="0">
                    <a:pos x="0" y="1"/>
                  </a:cxn>
                  <a:cxn ang="0">
                    <a:pos x="0" y="0"/>
                  </a:cxn>
                  <a:cxn ang="0">
                    <a:pos x="4" y="1"/>
                  </a:cxn>
                </a:cxnLst>
                <a:rect l="0" t="0" r="r" b="b"/>
                <a:pathLst>
                  <a:path w="4" h="3">
                    <a:moveTo>
                      <a:pt x="4" y="1"/>
                    </a:moveTo>
                    <a:cubicBezTo>
                      <a:pt x="4" y="2"/>
                      <a:pt x="3" y="2"/>
                      <a:pt x="2" y="2"/>
                    </a:cubicBezTo>
                    <a:cubicBezTo>
                      <a:pt x="1" y="2"/>
                      <a:pt x="0" y="3"/>
                      <a:pt x="0" y="1"/>
                    </a:cubicBezTo>
                    <a:cubicBezTo>
                      <a:pt x="0" y="1"/>
                      <a:pt x="0" y="0"/>
                      <a:pt x="0" y="0"/>
                    </a:cubicBezTo>
                    <a:cubicBezTo>
                      <a:pt x="1" y="0"/>
                      <a:pt x="2"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2" name="Freeform 1568"/>
              <p:cNvSpPr>
                <a:spLocks/>
              </p:cNvSpPr>
              <p:nvPr/>
            </p:nvSpPr>
            <p:spPr bwMode="auto">
              <a:xfrm>
                <a:off x="1793" y="3471"/>
                <a:ext cx="47" cy="45"/>
              </a:xfrm>
              <a:custGeom>
                <a:avLst/>
                <a:gdLst/>
                <a:ahLst/>
                <a:cxnLst>
                  <a:cxn ang="0">
                    <a:pos x="6" y="2"/>
                  </a:cxn>
                  <a:cxn ang="0">
                    <a:pos x="4" y="5"/>
                  </a:cxn>
                  <a:cxn ang="0">
                    <a:pos x="0" y="4"/>
                  </a:cxn>
                  <a:cxn ang="0">
                    <a:pos x="0" y="1"/>
                  </a:cxn>
                  <a:cxn ang="0">
                    <a:pos x="6" y="1"/>
                  </a:cxn>
                  <a:cxn ang="0">
                    <a:pos x="6" y="2"/>
                  </a:cxn>
                </a:cxnLst>
                <a:rect l="0" t="0" r="r" b="b"/>
                <a:pathLst>
                  <a:path w="6" h="6">
                    <a:moveTo>
                      <a:pt x="6" y="2"/>
                    </a:moveTo>
                    <a:cubicBezTo>
                      <a:pt x="5" y="3"/>
                      <a:pt x="6" y="4"/>
                      <a:pt x="4" y="5"/>
                    </a:cubicBezTo>
                    <a:cubicBezTo>
                      <a:pt x="2" y="6"/>
                      <a:pt x="2" y="4"/>
                      <a:pt x="0" y="4"/>
                    </a:cubicBezTo>
                    <a:cubicBezTo>
                      <a:pt x="0" y="3"/>
                      <a:pt x="0" y="2"/>
                      <a:pt x="0" y="1"/>
                    </a:cubicBezTo>
                    <a:cubicBezTo>
                      <a:pt x="2" y="0"/>
                      <a:pt x="4" y="0"/>
                      <a:pt x="6" y="1"/>
                    </a:cubicBezTo>
                    <a:lnTo>
                      <a:pt x="6" y="2"/>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3" name="Freeform 1569"/>
              <p:cNvSpPr>
                <a:spLocks/>
              </p:cNvSpPr>
              <p:nvPr/>
            </p:nvSpPr>
            <p:spPr bwMode="auto">
              <a:xfrm>
                <a:off x="1754" y="3471"/>
                <a:ext cx="24" cy="22"/>
              </a:xfrm>
              <a:custGeom>
                <a:avLst/>
                <a:gdLst/>
                <a:ahLst/>
                <a:cxnLst>
                  <a:cxn ang="0">
                    <a:pos x="3" y="2"/>
                  </a:cxn>
                  <a:cxn ang="0">
                    <a:pos x="2" y="3"/>
                  </a:cxn>
                  <a:cxn ang="0">
                    <a:pos x="0" y="2"/>
                  </a:cxn>
                  <a:cxn ang="0">
                    <a:pos x="1" y="0"/>
                  </a:cxn>
                  <a:cxn ang="0">
                    <a:pos x="3" y="2"/>
                  </a:cxn>
                </a:cxnLst>
                <a:rect l="0" t="0" r="r" b="b"/>
                <a:pathLst>
                  <a:path w="3" h="3">
                    <a:moveTo>
                      <a:pt x="3" y="2"/>
                    </a:moveTo>
                    <a:cubicBezTo>
                      <a:pt x="3" y="3"/>
                      <a:pt x="3" y="3"/>
                      <a:pt x="2" y="3"/>
                    </a:cubicBezTo>
                    <a:cubicBezTo>
                      <a:pt x="1" y="3"/>
                      <a:pt x="0" y="3"/>
                      <a:pt x="0" y="2"/>
                    </a:cubicBezTo>
                    <a:cubicBezTo>
                      <a:pt x="0" y="1"/>
                      <a:pt x="1" y="1"/>
                      <a:pt x="1" y="0"/>
                    </a:cubicBezTo>
                    <a:cubicBezTo>
                      <a:pt x="2" y="1"/>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4" name="Freeform 1570"/>
              <p:cNvSpPr>
                <a:spLocks/>
              </p:cNvSpPr>
              <p:nvPr/>
            </p:nvSpPr>
            <p:spPr bwMode="auto">
              <a:xfrm>
                <a:off x="2012" y="3478"/>
                <a:ext cx="39" cy="23"/>
              </a:xfrm>
              <a:custGeom>
                <a:avLst/>
                <a:gdLst/>
                <a:ahLst/>
                <a:cxnLst>
                  <a:cxn ang="0">
                    <a:pos x="4" y="1"/>
                  </a:cxn>
                  <a:cxn ang="0">
                    <a:pos x="1" y="2"/>
                  </a:cxn>
                  <a:cxn ang="0">
                    <a:pos x="0" y="1"/>
                  </a:cxn>
                  <a:cxn ang="0">
                    <a:pos x="2" y="0"/>
                  </a:cxn>
                  <a:cxn ang="0">
                    <a:pos x="4" y="1"/>
                  </a:cxn>
                </a:cxnLst>
                <a:rect l="0" t="0" r="r" b="b"/>
                <a:pathLst>
                  <a:path w="5" h="3">
                    <a:moveTo>
                      <a:pt x="4" y="1"/>
                    </a:moveTo>
                    <a:cubicBezTo>
                      <a:pt x="4" y="3"/>
                      <a:pt x="2" y="2"/>
                      <a:pt x="1" y="2"/>
                    </a:cubicBezTo>
                    <a:cubicBezTo>
                      <a:pt x="1" y="2"/>
                      <a:pt x="1" y="2"/>
                      <a:pt x="0" y="1"/>
                    </a:cubicBezTo>
                    <a:cubicBezTo>
                      <a:pt x="0" y="0"/>
                      <a:pt x="1" y="1"/>
                      <a:pt x="2" y="0"/>
                    </a:cubicBezTo>
                    <a:cubicBezTo>
                      <a:pt x="3" y="0"/>
                      <a:pt x="5"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5" name="Freeform 1571"/>
              <p:cNvSpPr>
                <a:spLocks/>
              </p:cNvSpPr>
              <p:nvPr/>
            </p:nvSpPr>
            <p:spPr bwMode="auto">
              <a:xfrm>
                <a:off x="3507" y="3508"/>
                <a:ext cx="15" cy="16"/>
              </a:xfrm>
              <a:custGeom>
                <a:avLst/>
                <a:gdLst/>
                <a:ahLst/>
                <a:cxnLst>
                  <a:cxn ang="0">
                    <a:pos x="2" y="1"/>
                  </a:cxn>
                  <a:cxn ang="0">
                    <a:pos x="2" y="2"/>
                  </a:cxn>
                  <a:cxn ang="0">
                    <a:pos x="0" y="2"/>
                  </a:cxn>
                  <a:cxn ang="0">
                    <a:pos x="1" y="1"/>
                  </a:cxn>
                  <a:cxn ang="0">
                    <a:pos x="2" y="1"/>
                  </a:cxn>
                </a:cxnLst>
                <a:rect l="0" t="0" r="r" b="b"/>
                <a:pathLst>
                  <a:path w="2" h="2">
                    <a:moveTo>
                      <a:pt x="2" y="1"/>
                    </a:moveTo>
                    <a:cubicBezTo>
                      <a:pt x="2" y="2"/>
                      <a:pt x="2" y="2"/>
                      <a:pt x="2" y="2"/>
                    </a:cubicBezTo>
                    <a:cubicBezTo>
                      <a:pt x="1" y="2"/>
                      <a:pt x="0" y="2"/>
                      <a:pt x="0" y="2"/>
                    </a:cubicBezTo>
                    <a:cubicBezTo>
                      <a:pt x="0" y="1"/>
                      <a:pt x="0" y="1"/>
                      <a:pt x="1" y="1"/>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6" name="Freeform 1572"/>
              <p:cNvSpPr>
                <a:spLocks/>
              </p:cNvSpPr>
              <p:nvPr/>
            </p:nvSpPr>
            <p:spPr bwMode="auto">
              <a:xfrm>
                <a:off x="2427" y="3493"/>
                <a:ext cx="47" cy="46"/>
              </a:xfrm>
              <a:custGeom>
                <a:avLst/>
                <a:gdLst/>
                <a:ahLst/>
                <a:cxnLst>
                  <a:cxn ang="0">
                    <a:pos x="6" y="1"/>
                  </a:cxn>
                  <a:cxn ang="0">
                    <a:pos x="5" y="5"/>
                  </a:cxn>
                  <a:cxn ang="0">
                    <a:pos x="2" y="6"/>
                  </a:cxn>
                  <a:cxn ang="0">
                    <a:pos x="1" y="3"/>
                  </a:cxn>
                  <a:cxn ang="0">
                    <a:pos x="6" y="0"/>
                  </a:cxn>
                  <a:cxn ang="0">
                    <a:pos x="6" y="1"/>
                  </a:cxn>
                </a:cxnLst>
                <a:rect l="0" t="0" r="r" b="b"/>
                <a:pathLst>
                  <a:path w="6" h="6">
                    <a:moveTo>
                      <a:pt x="6" y="1"/>
                    </a:moveTo>
                    <a:cubicBezTo>
                      <a:pt x="6" y="2"/>
                      <a:pt x="6" y="4"/>
                      <a:pt x="5" y="5"/>
                    </a:cubicBezTo>
                    <a:cubicBezTo>
                      <a:pt x="4" y="6"/>
                      <a:pt x="3" y="6"/>
                      <a:pt x="2" y="6"/>
                    </a:cubicBezTo>
                    <a:cubicBezTo>
                      <a:pt x="1" y="5"/>
                      <a:pt x="0" y="4"/>
                      <a:pt x="1" y="3"/>
                    </a:cubicBezTo>
                    <a:cubicBezTo>
                      <a:pt x="2" y="1"/>
                      <a:pt x="4" y="1"/>
                      <a:pt x="6" y="0"/>
                    </a:cubicBezTo>
                    <a:lnTo>
                      <a:pt x="6" y="1"/>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7" name="Freeform 1573"/>
              <p:cNvSpPr>
                <a:spLocks/>
              </p:cNvSpPr>
              <p:nvPr/>
            </p:nvSpPr>
            <p:spPr bwMode="auto">
              <a:xfrm>
                <a:off x="3397" y="3516"/>
                <a:ext cx="1" cy="1"/>
              </a:xfrm>
              <a:custGeom>
                <a:avLst/>
                <a:gdLst/>
                <a:ahLst/>
                <a:cxnLst>
                  <a:cxn ang="0">
                    <a:pos x="0" y="0"/>
                  </a:cxn>
                  <a:cxn ang="0">
                    <a:pos x="0" y="0"/>
                  </a:cxn>
                  <a:cxn ang="0">
                    <a:pos x="0" y="0"/>
                  </a:cxn>
                  <a:cxn ang="0">
                    <a:pos x="0" y="0"/>
                  </a:cxn>
                  <a:cxn ang="0">
                    <a:pos x="0" y="0"/>
                  </a:cxn>
                </a:cxnLst>
                <a:rect l="0" t="0" r="r" b="b"/>
                <a:pathLst>
                  <a:path>
                    <a:moveTo>
                      <a:pt x="0" y="0"/>
                    </a:moveTo>
                    <a:cubicBezTo>
                      <a:pt x="0" y="0"/>
                      <a:pt x="0" y="0"/>
                      <a:pt x="0" y="0"/>
                    </a:cubicBezTo>
                    <a:lnTo>
                      <a:pt x="0" y="0"/>
                    </a:lnTo>
                    <a:lnTo>
                      <a:pt x="0" y="0"/>
                    </a:lnTo>
                    <a:cubicBezTo>
                      <a:pt x="0" y="0"/>
                      <a:pt x="0" y="0"/>
                      <a:pt x="0"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8" name="Freeform 1574"/>
              <p:cNvSpPr>
                <a:spLocks/>
              </p:cNvSpPr>
              <p:nvPr/>
            </p:nvSpPr>
            <p:spPr bwMode="auto">
              <a:xfrm>
                <a:off x="3530" y="3516"/>
                <a:ext cx="24" cy="30"/>
              </a:xfrm>
              <a:custGeom>
                <a:avLst/>
                <a:gdLst/>
                <a:ahLst/>
                <a:cxnLst>
                  <a:cxn ang="0">
                    <a:pos x="3" y="1"/>
                  </a:cxn>
                  <a:cxn ang="0">
                    <a:pos x="3" y="4"/>
                  </a:cxn>
                  <a:cxn ang="0">
                    <a:pos x="0" y="3"/>
                  </a:cxn>
                  <a:cxn ang="0">
                    <a:pos x="1" y="0"/>
                  </a:cxn>
                  <a:cxn ang="0">
                    <a:pos x="3" y="1"/>
                  </a:cxn>
                </a:cxnLst>
                <a:rect l="0" t="0" r="r" b="b"/>
                <a:pathLst>
                  <a:path w="3" h="4">
                    <a:moveTo>
                      <a:pt x="3" y="1"/>
                    </a:moveTo>
                    <a:cubicBezTo>
                      <a:pt x="3" y="2"/>
                      <a:pt x="3" y="3"/>
                      <a:pt x="3" y="4"/>
                    </a:cubicBezTo>
                    <a:cubicBezTo>
                      <a:pt x="2" y="4"/>
                      <a:pt x="1" y="3"/>
                      <a:pt x="0" y="3"/>
                    </a:cubicBezTo>
                    <a:cubicBezTo>
                      <a:pt x="0" y="2"/>
                      <a:pt x="0" y="1"/>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599" name="Freeform 1575"/>
              <p:cNvSpPr>
                <a:spLocks/>
              </p:cNvSpPr>
              <p:nvPr/>
            </p:nvSpPr>
            <p:spPr bwMode="auto">
              <a:xfrm>
                <a:off x="2161" y="3486"/>
                <a:ext cx="23" cy="22"/>
              </a:xfrm>
              <a:custGeom>
                <a:avLst/>
                <a:gdLst/>
                <a:ahLst/>
                <a:cxnLst>
                  <a:cxn ang="0">
                    <a:pos x="3" y="1"/>
                  </a:cxn>
                  <a:cxn ang="0">
                    <a:pos x="1" y="3"/>
                  </a:cxn>
                  <a:cxn ang="0">
                    <a:pos x="0" y="2"/>
                  </a:cxn>
                  <a:cxn ang="0">
                    <a:pos x="1" y="0"/>
                  </a:cxn>
                  <a:cxn ang="0">
                    <a:pos x="3" y="1"/>
                  </a:cxn>
                </a:cxnLst>
                <a:rect l="0" t="0" r="r" b="b"/>
                <a:pathLst>
                  <a:path w="3" h="3">
                    <a:moveTo>
                      <a:pt x="3" y="1"/>
                    </a:moveTo>
                    <a:cubicBezTo>
                      <a:pt x="3" y="2"/>
                      <a:pt x="2" y="2"/>
                      <a:pt x="1" y="3"/>
                    </a:cubicBezTo>
                    <a:cubicBezTo>
                      <a:pt x="1" y="3"/>
                      <a:pt x="1" y="3"/>
                      <a:pt x="0" y="2"/>
                    </a:cubicBezTo>
                    <a:cubicBezTo>
                      <a:pt x="0" y="1"/>
                      <a:pt x="0" y="1"/>
                      <a:pt x="1" y="0"/>
                    </a:cubicBezTo>
                    <a:cubicBezTo>
                      <a:pt x="2" y="1"/>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0" name="Freeform 1576"/>
              <p:cNvSpPr>
                <a:spLocks/>
              </p:cNvSpPr>
              <p:nvPr/>
            </p:nvSpPr>
            <p:spPr bwMode="auto">
              <a:xfrm>
                <a:off x="3601" y="3524"/>
                <a:ext cx="15" cy="7"/>
              </a:xfrm>
              <a:custGeom>
                <a:avLst/>
                <a:gdLst/>
                <a:ahLst/>
                <a:cxnLst>
                  <a:cxn ang="0">
                    <a:pos x="2" y="0"/>
                  </a:cxn>
                  <a:cxn ang="0">
                    <a:pos x="1" y="1"/>
                  </a:cxn>
                  <a:cxn ang="0">
                    <a:pos x="1" y="1"/>
                  </a:cxn>
                  <a:cxn ang="0">
                    <a:pos x="2" y="0"/>
                  </a:cxn>
                </a:cxnLst>
                <a:rect l="0" t="0" r="r" b="b"/>
                <a:pathLst>
                  <a:path w="2" h="1">
                    <a:moveTo>
                      <a:pt x="2" y="0"/>
                    </a:moveTo>
                    <a:cubicBezTo>
                      <a:pt x="2" y="1"/>
                      <a:pt x="1" y="1"/>
                      <a:pt x="1" y="1"/>
                    </a:cubicBezTo>
                    <a:cubicBezTo>
                      <a:pt x="1" y="1"/>
                      <a:pt x="1" y="1"/>
                      <a:pt x="1" y="1"/>
                    </a:cubicBezTo>
                    <a:cubicBezTo>
                      <a:pt x="0"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1" name="Freeform 1577"/>
              <p:cNvSpPr>
                <a:spLocks/>
              </p:cNvSpPr>
              <p:nvPr/>
            </p:nvSpPr>
            <p:spPr bwMode="auto">
              <a:xfrm>
                <a:off x="2357" y="3493"/>
                <a:ext cx="54" cy="53"/>
              </a:xfrm>
              <a:custGeom>
                <a:avLst/>
                <a:gdLst/>
                <a:ahLst/>
                <a:cxnLst>
                  <a:cxn ang="0">
                    <a:pos x="7" y="3"/>
                  </a:cxn>
                  <a:cxn ang="0">
                    <a:pos x="7" y="5"/>
                  </a:cxn>
                  <a:cxn ang="0">
                    <a:pos x="2" y="4"/>
                  </a:cxn>
                  <a:cxn ang="0">
                    <a:pos x="4" y="1"/>
                  </a:cxn>
                  <a:cxn ang="0">
                    <a:pos x="7" y="3"/>
                  </a:cxn>
                </a:cxnLst>
                <a:rect l="0" t="0" r="r" b="b"/>
                <a:pathLst>
                  <a:path w="7" h="7">
                    <a:moveTo>
                      <a:pt x="7" y="3"/>
                    </a:moveTo>
                    <a:cubicBezTo>
                      <a:pt x="7" y="4"/>
                      <a:pt x="6" y="4"/>
                      <a:pt x="7" y="5"/>
                    </a:cubicBezTo>
                    <a:cubicBezTo>
                      <a:pt x="5" y="7"/>
                      <a:pt x="4" y="4"/>
                      <a:pt x="2" y="4"/>
                    </a:cubicBezTo>
                    <a:cubicBezTo>
                      <a:pt x="0" y="3"/>
                      <a:pt x="4" y="2"/>
                      <a:pt x="4" y="1"/>
                    </a:cubicBezTo>
                    <a:cubicBezTo>
                      <a:pt x="5" y="0"/>
                      <a:pt x="6" y="2"/>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2" name="Freeform 1578"/>
              <p:cNvSpPr>
                <a:spLocks/>
              </p:cNvSpPr>
              <p:nvPr/>
            </p:nvSpPr>
            <p:spPr bwMode="auto">
              <a:xfrm>
                <a:off x="2130" y="3493"/>
                <a:ext cx="31" cy="38"/>
              </a:xfrm>
              <a:custGeom>
                <a:avLst/>
                <a:gdLst/>
                <a:ahLst/>
                <a:cxnLst>
                  <a:cxn ang="0">
                    <a:pos x="4" y="3"/>
                  </a:cxn>
                  <a:cxn ang="0">
                    <a:pos x="3" y="5"/>
                  </a:cxn>
                  <a:cxn ang="0">
                    <a:pos x="0" y="2"/>
                  </a:cxn>
                  <a:cxn ang="0">
                    <a:pos x="2" y="0"/>
                  </a:cxn>
                  <a:cxn ang="0">
                    <a:pos x="4" y="3"/>
                  </a:cxn>
                </a:cxnLst>
                <a:rect l="0" t="0" r="r" b="b"/>
                <a:pathLst>
                  <a:path w="4" h="5">
                    <a:moveTo>
                      <a:pt x="4" y="3"/>
                    </a:moveTo>
                    <a:cubicBezTo>
                      <a:pt x="4" y="4"/>
                      <a:pt x="4" y="5"/>
                      <a:pt x="3" y="5"/>
                    </a:cubicBezTo>
                    <a:cubicBezTo>
                      <a:pt x="1" y="4"/>
                      <a:pt x="0" y="3"/>
                      <a:pt x="0" y="2"/>
                    </a:cubicBezTo>
                    <a:cubicBezTo>
                      <a:pt x="0" y="1"/>
                      <a:pt x="1" y="1"/>
                      <a:pt x="2" y="0"/>
                    </a:cubicBezTo>
                    <a:cubicBezTo>
                      <a:pt x="3" y="1"/>
                      <a:pt x="4" y="1"/>
                      <a:pt x="4"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3" name="Freeform 1579"/>
              <p:cNvSpPr>
                <a:spLocks/>
              </p:cNvSpPr>
              <p:nvPr/>
            </p:nvSpPr>
            <p:spPr bwMode="auto">
              <a:xfrm>
                <a:off x="4555" y="3546"/>
                <a:ext cx="16" cy="23"/>
              </a:xfrm>
              <a:custGeom>
                <a:avLst/>
                <a:gdLst/>
                <a:ahLst/>
                <a:cxnLst>
                  <a:cxn ang="0">
                    <a:pos x="2" y="2"/>
                  </a:cxn>
                  <a:cxn ang="0">
                    <a:pos x="1" y="3"/>
                  </a:cxn>
                  <a:cxn ang="0">
                    <a:pos x="0" y="1"/>
                  </a:cxn>
                  <a:cxn ang="0">
                    <a:pos x="2" y="2"/>
                  </a:cxn>
                </a:cxnLst>
                <a:rect l="0" t="0" r="r" b="b"/>
                <a:pathLst>
                  <a:path w="2" h="3">
                    <a:moveTo>
                      <a:pt x="2" y="2"/>
                    </a:moveTo>
                    <a:cubicBezTo>
                      <a:pt x="2" y="2"/>
                      <a:pt x="2" y="3"/>
                      <a:pt x="1" y="3"/>
                    </a:cubicBezTo>
                    <a:cubicBezTo>
                      <a:pt x="0" y="3"/>
                      <a:pt x="0" y="2"/>
                      <a:pt x="0" y="1"/>
                    </a:cubicBezTo>
                    <a:cubicBezTo>
                      <a:pt x="0" y="0"/>
                      <a:pt x="2" y="0"/>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4" name="Freeform 1580"/>
              <p:cNvSpPr>
                <a:spLocks/>
              </p:cNvSpPr>
              <p:nvPr/>
            </p:nvSpPr>
            <p:spPr bwMode="auto">
              <a:xfrm>
                <a:off x="3561" y="3531"/>
                <a:ext cx="40" cy="30"/>
              </a:xfrm>
              <a:custGeom>
                <a:avLst/>
                <a:gdLst/>
                <a:ahLst/>
                <a:cxnLst>
                  <a:cxn ang="0">
                    <a:pos x="4" y="1"/>
                  </a:cxn>
                  <a:cxn ang="0">
                    <a:pos x="3" y="4"/>
                  </a:cxn>
                  <a:cxn ang="0">
                    <a:pos x="1" y="4"/>
                  </a:cxn>
                  <a:cxn ang="0">
                    <a:pos x="1" y="1"/>
                  </a:cxn>
                  <a:cxn ang="0">
                    <a:pos x="4" y="1"/>
                  </a:cxn>
                </a:cxnLst>
                <a:rect l="0" t="0" r="r" b="b"/>
                <a:pathLst>
                  <a:path w="5" h="4">
                    <a:moveTo>
                      <a:pt x="4" y="1"/>
                    </a:moveTo>
                    <a:cubicBezTo>
                      <a:pt x="5" y="3"/>
                      <a:pt x="4" y="4"/>
                      <a:pt x="3" y="4"/>
                    </a:cubicBezTo>
                    <a:cubicBezTo>
                      <a:pt x="2" y="4"/>
                      <a:pt x="2" y="4"/>
                      <a:pt x="1" y="4"/>
                    </a:cubicBezTo>
                    <a:cubicBezTo>
                      <a:pt x="0" y="3"/>
                      <a:pt x="0" y="2"/>
                      <a:pt x="1" y="1"/>
                    </a:cubicBezTo>
                    <a:cubicBezTo>
                      <a:pt x="2"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5" name="Freeform 1581"/>
              <p:cNvSpPr>
                <a:spLocks/>
              </p:cNvSpPr>
              <p:nvPr/>
            </p:nvSpPr>
            <p:spPr bwMode="auto">
              <a:xfrm>
                <a:off x="1629" y="3493"/>
                <a:ext cx="23" cy="38"/>
              </a:xfrm>
              <a:custGeom>
                <a:avLst/>
                <a:gdLst/>
                <a:ahLst/>
                <a:cxnLst>
                  <a:cxn ang="0">
                    <a:pos x="3" y="3"/>
                  </a:cxn>
                  <a:cxn ang="0">
                    <a:pos x="0" y="4"/>
                  </a:cxn>
                  <a:cxn ang="0">
                    <a:pos x="0" y="1"/>
                  </a:cxn>
                  <a:cxn ang="0">
                    <a:pos x="2" y="1"/>
                  </a:cxn>
                  <a:cxn ang="0">
                    <a:pos x="3" y="3"/>
                  </a:cxn>
                </a:cxnLst>
                <a:rect l="0" t="0" r="r" b="b"/>
                <a:pathLst>
                  <a:path w="3" h="5">
                    <a:moveTo>
                      <a:pt x="3" y="3"/>
                    </a:moveTo>
                    <a:cubicBezTo>
                      <a:pt x="2" y="5"/>
                      <a:pt x="1" y="4"/>
                      <a:pt x="0" y="4"/>
                    </a:cubicBezTo>
                    <a:cubicBezTo>
                      <a:pt x="0" y="3"/>
                      <a:pt x="0" y="2"/>
                      <a:pt x="0" y="1"/>
                    </a:cubicBezTo>
                    <a:cubicBezTo>
                      <a:pt x="1" y="1"/>
                      <a:pt x="1" y="0"/>
                      <a:pt x="2" y="1"/>
                    </a:cubicBezTo>
                    <a:cubicBezTo>
                      <a:pt x="3" y="2"/>
                      <a:pt x="3" y="2"/>
                      <a:pt x="3"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6" name="Freeform 1582"/>
              <p:cNvSpPr>
                <a:spLocks/>
              </p:cNvSpPr>
              <p:nvPr/>
            </p:nvSpPr>
            <p:spPr bwMode="auto">
              <a:xfrm>
                <a:off x="2012" y="3501"/>
                <a:ext cx="39" cy="23"/>
              </a:xfrm>
              <a:custGeom>
                <a:avLst/>
                <a:gdLst/>
                <a:ahLst/>
                <a:cxnLst>
                  <a:cxn ang="0">
                    <a:pos x="5" y="2"/>
                  </a:cxn>
                  <a:cxn ang="0">
                    <a:pos x="1" y="2"/>
                  </a:cxn>
                  <a:cxn ang="0">
                    <a:pos x="1" y="0"/>
                  </a:cxn>
                  <a:cxn ang="0">
                    <a:pos x="5" y="2"/>
                  </a:cxn>
                </a:cxnLst>
                <a:rect l="0" t="0" r="r" b="b"/>
                <a:pathLst>
                  <a:path w="5" h="3">
                    <a:moveTo>
                      <a:pt x="5" y="2"/>
                    </a:moveTo>
                    <a:cubicBezTo>
                      <a:pt x="3" y="3"/>
                      <a:pt x="2" y="3"/>
                      <a:pt x="1" y="2"/>
                    </a:cubicBezTo>
                    <a:cubicBezTo>
                      <a:pt x="1" y="2"/>
                      <a:pt x="0" y="1"/>
                      <a:pt x="1" y="0"/>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7" name="Freeform 1583"/>
              <p:cNvSpPr>
                <a:spLocks/>
              </p:cNvSpPr>
              <p:nvPr/>
            </p:nvSpPr>
            <p:spPr bwMode="auto">
              <a:xfrm>
                <a:off x="2278" y="3508"/>
                <a:ext cx="47" cy="38"/>
              </a:xfrm>
              <a:custGeom>
                <a:avLst/>
                <a:gdLst/>
                <a:ahLst/>
                <a:cxnLst>
                  <a:cxn ang="0">
                    <a:pos x="6" y="3"/>
                  </a:cxn>
                  <a:cxn ang="0">
                    <a:pos x="5" y="4"/>
                  </a:cxn>
                  <a:cxn ang="0">
                    <a:pos x="1" y="3"/>
                  </a:cxn>
                  <a:cxn ang="0">
                    <a:pos x="2" y="1"/>
                  </a:cxn>
                  <a:cxn ang="0">
                    <a:pos x="6" y="3"/>
                  </a:cxn>
                </a:cxnLst>
                <a:rect l="0" t="0" r="r" b="b"/>
                <a:pathLst>
                  <a:path w="6" h="5">
                    <a:moveTo>
                      <a:pt x="6" y="3"/>
                    </a:moveTo>
                    <a:cubicBezTo>
                      <a:pt x="6" y="3"/>
                      <a:pt x="5" y="4"/>
                      <a:pt x="5" y="4"/>
                    </a:cubicBezTo>
                    <a:cubicBezTo>
                      <a:pt x="3" y="5"/>
                      <a:pt x="2" y="4"/>
                      <a:pt x="1" y="3"/>
                    </a:cubicBezTo>
                    <a:cubicBezTo>
                      <a:pt x="0" y="2"/>
                      <a:pt x="1" y="1"/>
                      <a:pt x="2" y="1"/>
                    </a:cubicBezTo>
                    <a:cubicBezTo>
                      <a:pt x="4" y="0"/>
                      <a:pt x="5" y="1"/>
                      <a:pt x="6"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8" name="Freeform 1584"/>
              <p:cNvSpPr>
                <a:spLocks/>
              </p:cNvSpPr>
              <p:nvPr/>
            </p:nvSpPr>
            <p:spPr bwMode="auto">
              <a:xfrm>
                <a:off x="3710" y="3546"/>
                <a:ext cx="31" cy="23"/>
              </a:xfrm>
              <a:custGeom>
                <a:avLst/>
                <a:gdLst/>
                <a:ahLst/>
                <a:cxnLst>
                  <a:cxn ang="0">
                    <a:pos x="4" y="1"/>
                  </a:cxn>
                  <a:cxn ang="0">
                    <a:pos x="3" y="3"/>
                  </a:cxn>
                  <a:cxn ang="0">
                    <a:pos x="1" y="2"/>
                  </a:cxn>
                  <a:cxn ang="0">
                    <a:pos x="1" y="0"/>
                  </a:cxn>
                  <a:cxn ang="0">
                    <a:pos x="4" y="1"/>
                  </a:cxn>
                </a:cxnLst>
                <a:rect l="0" t="0" r="r" b="b"/>
                <a:pathLst>
                  <a:path w="4" h="3">
                    <a:moveTo>
                      <a:pt x="4" y="1"/>
                    </a:moveTo>
                    <a:cubicBezTo>
                      <a:pt x="4" y="2"/>
                      <a:pt x="4" y="3"/>
                      <a:pt x="3" y="3"/>
                    </a:cubicBezTo>
                    <a:cubicBezTo>
                      <a:pt x="2" y="3"/>
                      <a:pt x="1" y="3"/>
                      <a:pt x="1" y="2"/>
                    </a:cubicBezTo>
                    <a:cubicBezTo>
                      <a:pt x="0" y="1"/>
                      <a:pt x="1" y="0"/>
                      <a:pt x="1" y="0"/>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09" name="Freeform 1585"/>
              <p:cNvSpPr>
                <a:spLocks/>
              </p:cNvSpPr>
              <p:nvPr/>
            </p:nvSpPr>
            <p:spPr bwMode="auto">
              <a:xfrm>
                <a:off x="2067" y="3508"/>
                <a:ext cx="47" cy="38"/>
              </a:xfrm>
              <a:custGeom>
                <a:avLst/>
                <a:gdLst/>
                <a:ahLst/>
                <a:cxnLst>
                  <a:cxn ang="0">
                    <a:pos x="6" y="2"/>
                  </a:cxn>
                  <a:cxn ang="0">
                    <a:pos x="4" y="5"/>
                  </a:cxn>
                  <a:cxn ang="0">
                    <a:pos x="1" y="4"/>
                  </a:cxn>
                  <a:cxn ang="0">
                    <a:pos x="2" y="0"/>
                  </a:cxn>
                  <a:cxn ang="0">
                    <a:pos x="6" y="2"/>
                  </a:cxn>
                </a:cxnLst>
                <a:rect l="0" t="0" r="r" b="b"/>
                <a:pathLst>
                  <a:path w="6" h="5">
                    <a:moveTo>
                      <a:pt x="6" y="2"/>
                    </a:moveTo>
                    <a:cubicBezTo>
                      <a:pt x="5" y="3"/>
                      <a:pt x="6" y="5"/>
                      <a:pt x="4" y="5"/>
                    </a:cubicBezTo>
                    <a:cubicBezTo>
                      <a:pt x="3" y="5"/>
                      <a:pt x="1" y="5"/>
                      <a:pt x="1" y="4"/>
                    </a:cubicBezTo>
                    <a:cubicBezTo>
                      <a:pt x="2" y="3"/>
                      <a:pt x="0" y="1"/>
                      <a:pt x="2" y="0"/>
                    </a:cubicBezTo>
                    <a:cubicBezTo>
                      <a:pt x="3" y="1"/>
                      <a:pt x="5" y="0"/>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0" name="Freeform 1586"/>
              <p:cNvSpPr>
                <a:spLocks/>
              </p:cNvSpPr>
              <p:nvPr/>
            </p:nvSpPr>
            <p:spPr bwMode="auto">
              <a:xfrm>
                <a:off x="3616" y="3546"/>
                <a:ext cx="24" cy="15"/>
              </a:xfrm>
              <a:custGeom>
                <a:avLst/>
                <a:gdLst/>
                <a:ahLst/>
                <a:cxnLst>
                  <a:cxn ang="0">
                    <a:pos x="3" y="1"/>
                  </a:cxn>
                  <a:cxn ang="0">
                    <a:pos x="1" y="2"/>
                  </a:cxn>
                  <a:cxn ang="0">
                    <a:pos x="0" y="1"/>
                  </a:cxn>
                  <a:cxn ang="0">
                    <a:pos x="3" y="1"/>
                  </a:cxn>
                </a:cxnLst>
                <a:rect l="0" t="0" r="r" b="b"/>
                <a:pathLst>
                  <a:path w="3" h="2">
                    <a:moveTo>
                      <a:pt x="3" y="1"/>
                    </a:moveTo>
                    <a:cubicBezTo>
                      <a:pt x="3" y="1"/>
                      <a:pt x="2" y="2"/>
                      <a:pt x="1" y="2"/>
                    </a:cubicBezTo>
                    <a:cubicBezTo>
                      <a:pt x="1" y="2"/>
                      <a:pt x="0" y="1"/>
                      <a:pt x="0" y="1"/>
                    </a:cubicBez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1" name="Freeform 1587"/>
              <p:cNvSpPr>
                <a:spLocks/>
              </p:cNvSpPr>
              <p:nvPr/>
            </p:nvSpPr>
            <p:spPr bwMode="auto">
              <a:xfrm>
                <a:off x="2192" y="3516"/>
                <a:ext cx="24" cy="23"/>
              </a:xfrm>
              <a:custGeom>
                <a:avLst/>
                <a:gdLst/>
                <a:ahLst/>
                <a:cxnLst>
                  <a:cxn ang="0">
                    <a:pos x="3" y="1"/>
                  </a:cxn>
                  <a:cxn ang="0">
                    <a:pos x="2" y="3"/>
                  </a:cxn>
                  <a:cxn ang="0">
                    <a:pos x="0" y="2"/>
                  </a:cxn>
                  <a:cxn ang="0">
                    <a:pos x="3" y="1"/>
                  </a:cxn>
                </a:cxnLst>
                <a:rect l="0" t="0" r="r" b="b"/>
                <a:pathLst>
                  <a:path w="3" h="3">
                    <a:moveTo>
                      <a:pt x="3" y="1"/>
                    </a:moveTo>
                    <a:cubicBezTo>
                      <a:pt x="3" y="2"/>
                      <a:pt x="3" y="2"/>
                      <a:pt x="2" y="3"/>
                    </a:cubicBezTo>
                    <a:cubicBezTo>
                      <a:pt x="1" y="3"/>
                      <a:pt x="1" y="2"/>
                      <a:pt x="0" y="2"/>
                    </a:cubicBezTo>
                    <a:cubicBezTo>
                      <a:pt x="1" y="1"/>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2" name="Freeform 1588"/>
              <p:cNvSpPr>
                <a:spLocks/>
              </p:cNvSpPr>
              <p:nvPr/>
            </p:nvSpPr>
            <p:spPr bwMode="auto">
              <a:xfrm>
                <a:off x="3804" y="3561"/>
                <a:ext cx="23" cy="16"/>
              </a:xfrm>
              <a:custGeom>
                <a:avLst/>
                <a:gdLst/>
                <a:ahLst/>
                <a:cxnLst>
                  <a:cxn ang="0">
                    <a:pos x="3" y="1"/>
                  </a:cxn>
                  <a:cxn ang="0">
                    <a:pos x="2" y="2"/>
                  </a:cxn>
                  <a:cxn ang="0">
                    <a:pos x="0" y="2"/>
                  </a:cxn>
                  <a:cxn ang="0">
                    <a:pos x="1" y="0"/>
                  </a:cxn>
                  <a:cxn ang="0">
                    <a:pos x="3" y="1"/>
                  </a:cxn>
                </a:cxnLst>
                <a:rect l="0" t="0" r="r" b="b"/>
                <a:pathLst>
                  <a:path w="3" h="2">
                    <a:moveTo>
                      <a:pt x="3" y="1"/>
                    </a:moveTo>
                    <a:cubicBezTo>
                      <a:pt x="3" y="2"/>
                      <a:pt x="2" y="2"/>
                      <a:pt x="2" y="2"/>
                    </a:cubicBezTo>
                    <a:cubicBezTo>
                      <a:pt x="1" y="2"/>
                      <a:pt x="0" y="2"/>
                      <a:pt x="0" y="2"/>
                    </a:cubicBezTo>
                    <a:cubicBezTo>
                      <a:pt x="0" y="1"/>
                      <a:pt x="0" y="0"/>
                      <a:pt x="1" y="0"/>
                    </a:cubicBezTo>
                    <a:cubicBezTo>
                      <a:pt x="2" y="0"/>
                      <a:pt x="2"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3" name="Freeform 1589"/>
              <p:cNvSpPr>
                <a:spLocks/>
              </p:cNvSpPr>
              <p:nvPr/>
            </p:nvSpPr>
            <p:spPr bwMode="auto">
              <a:xfrm>
                <a:off x="1738" y="3516"/>
                <a:ext cx="16" cy="23"/>
              </a:xfrm>
              <a:custGeom>
                <a:avLst/>
                <a:gdLst/>
                <a:ahLst/>
                <a:cxnLst>
                  <a:cxn ang="0">
                    <a:pos x="2" y="1"/>
                  </a:cxn>
                  <a:cxn ang="0">
                    <a:pos x="1" y="2"/>
                  </a:cxn>
                  <a:cxn ang="0">
                    <a:pos x="0" y="1"/>
                  </a:cxn>
                  <a:cxn ang="0">
                    <a:pos x="2" y="1"/>
                  </a:cxn>
                </a:cxnLst>
                <a:rect l="0" t="0" r="r" b="b"/>
                <a:pathLst>
                  <a:path w="2" h="3">
                    <a:moveTo>
                      <a:pt x="2" y="1"/>
                    </a:moveTo>
                    <a:cubicBezTo>
                      <a:pt x="2" y="2"/>
                      <a:pt x="2" y="3"/>
                      <a:pt x="1" y="2"/>
                    </a:cubicBezTo>
                    <a:cubicBezTo>
                      <a:pt x="1" y="2"/>
                      <a:pt x="0" y="2"/>
                      <a:pt x="0" y="1"/>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4" name="Freeform 1590"/>
              <p:cNvSpPr>
                <a:spLocks/>
              </p:cNvSpPr>
              <p:nvPr/>
            </p:nvSpPr>
            <p:spPr bwMode="auto">
              <a:xfrm>
                <a:off x="1762" y="3524"/>
                <a:ext cx="23" cy="15"/>
              </a:xfrm>
              <a:custGeom>
                <a:avLst/>
                <a:gdLst/>
                <a:ahLst/>
                <a:cxnLst>
                  <a:cxn ang="0">
                    <a:pos x="3" y="0"/>
                  </a:cxn>
                  <a:cxn ang="0">
                    <a:pos x="1" y="2"/>
                  </a:cxn>
                  <a:cxn ang="0">
                    <a:pos x="0" y="1"/>
                  </a:cxn>
                  <a:cxn ang="0">
                    <a:pos x="1" y="0"/>
                  </a:cxn>
                  <a:cxn ang="0">
                    <a:pos x="3" y="0"/>
                  </a:cxn>
                </a:cxnLst>
                <a:rect l="0" t="0" r="r" b="b"/>
                <a:pathLst>
                  <a:path w="3" h="2">
                    <a:moveTo>
                      <a:pt x="3" y="0"/>
                    </a:moveTo>
                    <a:cubicBezTo>
                      <a:pt x="3" y="1"/>
                      <a:pt x="2" y="1"/>
                      <a:pt x="1" y="2"/>
                    </a:cubicBezTo>
                    <a:cubicBezTo>
                      <a:pt x="1" y="2"/>
                      <a:pt x="0" y="1"/>
                      <a:pt x="0" y="1"/>
                    </a:cubicBezTo>
                    <a:cubicBezTo>
                      <a:pt x="0" y="0"/>
                      <a:pt x="0" y="0"/>
                      <a:pt x="1" y="0"/>
                    </a:cubicBezTo>
                    <a:cubicBezTo>
                      <a:pt x="2" y="0"/>
                      <a:pt x="2" y="0"/>
                      <a:pt x="3"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5" name="Freeform 1591"/>
              <p:cNvSpPr>
                <a:spLocks/>
              </p:cNvSpPr>
              <p:nvPr/>
            </p:nvSpPr>
            <p:spPr bwMode="auto">
              <a:xfrm>
                <a:off x="4344" y="3577"/>
                <a:ext cx="23" cy="22"/>
              </a:xfrm>
              <a:custGeom>
                <a:avLst/>
                <a:gdLst/>
                <a:ahLst/>
                <a:cxnLst>
                  <a:cxn ang="0">
                    <a:pos x="3" y="1"/>
                  </a:cxn>
                  <a:cxn ang="0">
                    <a:pos x="2" y="3"/>
                  </a:cxn>
                  <a:cxn ang="0">
                    <a:pos x="1" y="2"/>
                  </a:cxn>
                  <a:cxn ang="0">
                    <a:pos x="0" y="1"/>
                  </a:cxn>
                  <a:cxn ang="0">
                    <a:pos x="3" y="1"/>
                  </a:cxn>
                </a:cxnLst>
                <a:rect l="0" t="0" r="r" b="b"/>
                <a:pathLst>
                  <a:path w="3" h="3">
                    <a:moveTo>
                      <a:pt x="3" y="1"/>
                    </a:moveTo>
                    <a:cubicBezTo>
                      <a:pt x="3" y="2"/>
                      <a:pt x="3" y="2"/>
                      <a:pt x="2" y="3"/>
                    </a:cubicBezTo>
                    <a:cubicBezTo>
                      <a:pt x="2" y="3"/>
                      <a:pt x="1" y="3"/>
                      <a:pt x="1" y="2"/>
                    </a:cubicBezTo>
                    <a:cubicBezTo>
                      <a:pt x="0" y="2"/>
                      <a:pt x="0" y="1"/>
                      <a:pt x="0" y="1"/>
                    </a:cubicBez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6" name="Freeform 1592"/>
              <p:cNvSpPr>
                <a:spLocks/>
              </p:cNvSpPr>
              <p:nvPr/>
            </p:nvSpPr>
            <p:spPr bwMode="auto">
              <a:xfrm>
                <a:off x="1864" y="3524"/>
                <a:ext cx="23" cy="15"/>
              </a:xfrm>
              <a:custGeom>
                <a:avLst/>
                <a:gdLst/>
                <a:ahLst/>
                <a:cxnLst>
                  <a:cxn ang="0">
                    <a:pos x="3" y="1"/>
                  </a:cxn>
                  <a:cxn ang="0">
                    <a:pos x="2" y="2"/>
                  </a:cxn>
                  <a:cxn ang="0">
                    <a:pos x="0" y="1"/>
                  </a:cxn>
                  <a:cxn ang="0">
                    <a:pos x="3" y="1"/>
                  </a:cxn>
                </a:cxnLst>
                <a:rect l="0" t="0" r="r" b="b"/>
                <a:pathLst>
                  <a:path w="3" h="2">
                    <a:moveTo>
                      <a:pt x="3" y="1"/>
                    </a:moveTo>
                    <a:cubicBezTo>
                      <a:pt x="3" y="1"/>
                      <a:pt x="3" y="2"/>
                      <a:pt x="2" y="2"/>
                    </a:cubicBezTo>
                    <a:cubicBezTo>
                      <a:pt x="1" y="2"/>
                      <a:pt x="1" y="2"/>
                      <a:pt x="0" y="1"/>
                    </a:cubicBezTo>
                    <a:cubicBezTo>
                      <a:pt x="1" y="1"/>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7" name="Freeform 1593"/>
              <p:cNvSpPr>
                <a:spLocks/>
              </p:cNvSpPr>
              <p:nvPr/>
            </p:nvSpPr>
            <p:spPr bwMode="auto">
              <a:xfrm>
                <a:off x="1989" y="3539"/>
                <a:ext cx="39" cy="22"/>
              </a:xfrm>
              <a:custGeom>
                <a:avLst/>
                <a:gdLst/>
                <a:ahLst/>
                <a:cxnLst>
                  <a:cxn ang="0">
                    <a:pos x="5" y="0"/>
                  </a:cxn>
                  <a:cxn ang="0">
                    <a:pos x="4" y="2"/>
                  </a:cxn>
                  <a:cxn ang="0">
                    <a:pos x="2" y="2"/>
                  </a:cxn>
                  <a:cxn ang="0">
                    <a:pos x="1" y="0"/>
                  </a:cxn>
                  <a:cxn ang="0">
                    <a:pos x="5" y="0"/>
                  </a:cxn>
                </a:cxnLst>
                <a:rect l="0" t="0" r="r" b="b"/>
                <a:pathLst>
                  <a:path w="5" h="3">
                    <a:moveTo>
                      <a:pt x="5" y="0"/>
                    </a:moveTo>
                    <a:cubicBezTo>
                      <a:pt x="5" y="1"/>
                      <a:pt x="5" y="2"/>
                      <a:pt x="4" y="2"/>
                    </a:cubicBezTo>
                    <a:cubicBezTo>
                      <a:pt x="4" y="3"/>
                      <a:pt x="3" y="2"/>
                      <a:pt x="2" y="2"/>
                    </a:cubicBezTo>
                    <a:cubicBezTo>
                      <a:pt x="2" y="1"/>
                      <a:pt x="0" y="1"/>
                      <a:pt x="1" y="0"/>
                    </a:cubicBezTo>
                    <a:cubicBezTo>
                      <a:pt x="2" y="0"/>
                      <a:pt x="3" y="0"/>
                      <a:pt x="5"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8" name="Freeform 1594"/>
              <p:cNvSpPr>
                <a:spLocks/>
              </p:cNvSpPr>
              <p:nvPr/>
            </p:nvSpPr>
            <p:spPr bwMode="auto">
              <a:xfrm>
                <a:off x="1692" y="3531"/>
                <a:ext cx="23" cy="15"/>
              </a:xfrm>
              <a:custGeom>
                <a:avLst/>
                <a:gdLst/>
                <a:ahLst/>
                <a:cxnLst>
                  <a:cxn ang="0">
                    <a:pos x="2" y="0"/>
                  </a:cxn>
                  <a:cxn ang="0">
                    <a:pos x="1" y="2"/>
                  </a:cxn>
                  <a:cxn ang="0">
                    <a:pos x="0" y="1"/>
                  </a:cxn>
                  <a:cxn ang="0">
                    <a:pos x="1" y="0"/>
                  </a:cxn>
                  <a:cxn ang="0">
                    <a:pos x="2" y="0"/>
                  </a:cxn>
                </a:cxnLst>
                <a:rect l="0" t="0" r="r" b="b"/>
                <a:pathLst>
                  <a:path w="3" h="2">
                    <a:moveTo>
                      <a:pt x="2" y="0"/>
                    </a:moveTo>
                    <a:cubicBezTo>
                      <a:pt x="3" y="1"/>
                      <a:pt x="2" y="1"/>
                      <a:pt x="1" y="2"/>
                    </a:cubicBezTo>
                    <a:cubicBezTo>
                      <a:pt x="1" y="1"/>
                      <a:pt x="1" y="1"/>
                      <a:pt x="0" y="1"/>
                    </a:cubicBezTo>
                    <a:cubicBezTo>
                      <a:pt x="0" y="0"/>
                      <a:pt x="1" y="0"/>
                      <a:pt x="1" y="0"/>
                    </a:cubicBezTo>
                    <a:cubicBezTo>
                      <a:pt x="2" y="0"/>
                      <a:pt x="2"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19" name="Freeform 1595"/>
              <p:cNvSpPr>
                <a:spLocks/>
              </p:cNvSpPr>
              <p:nvPr/>
            </p:nvSpPr>
            <p:spPr bwMode="auto">
              <a:xfrm>
                <a:off x="3507" y="3569"/>
                <a:ext cx="23" cy="15"/>
              </a:xfrm>
              <a:custGeom>
                <a:avLst/>
                <a:gdLst/>
                <a:ahLst/>
                <a:cxnLst>
                  <a:cxn ang="0">
                    <a:pos x="3" y="1"/>
                  </a:cxn>
                  <a:cxn ang="0">
                    <a:pos x="2" y="2"/>
                  </a:cxn>
                  <a:cxn ang="0">
                    <a:pos x="1" y="1"/>
                  </a:cxn>
                  <a:cxn ang="0">
                    <a:pos x="1" y="0"/>
                  </a:cxn>
                  <a:cxn ang="0">
                    <a:pos x="3" y="1"/>
                  </a:cxn>
                </a:cxnLst>
                <a:rect l="0" t="0" r="r" b="b"/>
                <a:pathLst>
                  <a:path w="3" h="2">
                    <a:moveTo>
                      <a:pt x="3" y="1"/>
                    </a:moveTo>
                    <a:cubicBezTo>
                      <a:pt x="3" y="1"/>
                      <a:pt x="2" y="1"/>
                      <a:pt x="2" y="2"/>
                    </a:cubicBezTo>
                    <a:cubicBezTo>
                      <a:pt x="1" y="1"/>
                      <a:pt x="1" y="1"/>
                      <a:pt x="1" y="1"/>
                    </a:cubicBezTo>
                    <a:cubicBezTo>
                      <a:pt x="1" y="0"/>
                      <a:pt x="0" y="0"/>
                      <a:pt x="1"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0" name="Freeform 1596"/>
              <p:cNvSpPr>
                <a:spLocks/>
              </p:cNvSpPr>
              <p:nvPr/>
            </p:nvSpPr>
            <p:spPr bwMode="auto">
              <a:xfrm>
                <a:off x="2333" y="3546"/>
                <a:ext cx="31" cy="23"/>
              </a:xfrm>
              <a:custGeom>
                <a:avLst/>
                <a:gdLst/>
                <a:ahLst/>
                <a:cxnLst>
                  <a:cxn ang="0">
                    <a:pos x="4" y="1"/>
                  </a:cxn>
                  <a:cxn ang="0">
                    <a:pos x="3" y="3"/>
                  </a:cxn>
                  <a:cxn ang="0">
                    <a:pos x="0" y="2"/>
                  </a:cxn>
                  <a:cxn ang="0">
                    <a:pos x="1" y="0"/>
                  </a:cxn>
                  <a:cxn ang="0">
                    <a:pos x="4" y="1"/>
                  </a:cxn>
                </a:cxnLst>
                <a:rect l="0" t="0" r="r" b="b"/>
                <a:pathLst>
                  <a:path w="4" h="3">
                    <a:moveTo>
                      <a:pt x="4" y="1"/>
                    </a:moveTo>
                    <a:cubicBezTo>
                      <a:pt x="4" y="2"/>
                      <a:pt x="4" y="3"/>
                      <a:pt x="3" y="3"/>
                    </a:cubicBezTo>
                    <a:cubicBezTo>
                      <a:pt x="2" y="3"/>
                      <a:pt x="1" y="3"/>
                      <a:pt x="0" y="2"/>
                    </a:cubicBezTo>
                    <a:cubicBezTo>
                      <a:pt x="0" y="1"/>
                      <a:pt x="0" y="0"/>
                      <a:pt x="1" y="0"/>
                    </a:cubicBezTo>
                    <a:cubicBezTo>
                      <a:pt x="2"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1" name="Freeform 1597"/>
              <p:cNvSpPr>
                <a:spLocks/>
              </p:cNvSpPr>
              <p:nvPr/>
            </p:nvSpPr>
            <p:spPr bwMode="auto">
              <a:xfrm>
                <a:off x="4281" y="3584"/>
                <a:ext cx="24" cy="30"/>
              </a:xfrm>
              <a:custGeom>
                <a:avLst/>
                <a:gdLst/>
                <a:ahLst/>
                <a:cxnLst>
                  <a:cxn ang="0">
                    <a:pos x="3" y="2"/>
                  </a:cxn>
                  <a:cxn ang="0">
                    <a:pos x="2" y="3"/>
                  </a:cxn>
                  <a:cxn ang="0">
                    <a:pos x="1" y="3"/>
                  </a:cxn>
                  <a:cxn ang="0">
                    <a:pos x="0" y="1"/>
                  </a:cxn>
                  <a:cxn ang="0">
                    <a:pos x="3" y="2"/>
                  </a:cxn>
                </a:cxnLst>
                <a:rect l="0" t="0" r="r" b="b"/>
                <a:pathLst>
                  <a:path w="3" h="4">
                    <a:moveTo>
                      <a:pt x="3" y="2"/>
                    </a:moveTo>
                    <a:cubicBezTo>
                      <a:pt x="2" y="2"/>
                      <a:pt x="3" y="2"/>
                      <a:pt x="2" y="3"/>
                    </a:cubicBezTo>
                    <a:cubicBezTo>
                      <a:pt x="2" y="3"/>
                      <a:pt x="1" y="4"/>
                      <a:pt x="1" y="3"/>
                    </a:cubicBezTo>
                    <a:cubicBezTo>
                      <a:pt x="0" y="3"/>
                      <a:pt x="0" y="2"/>
                      <a:pt x="0" y="1"/>
                    </a:cubicBezTo>
                    <a:cubicBezTo>
                      <a:pt x="1" y="1"/>
                      <a:pt x="2"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2" name="Freeform 1598"/>
              <p:cNvSpPr>
                <a:spLocks/>
              </p:cNvSpPr>
              <p:nvPr/>
            </p:nvSpPr>
            <p:spPr bwMode="auto">
              <a:xfrm>
                <a:off x="3585" y="3569"/>
                <a:ext cx="23" cy="30"/>
              </a:xfrm>
              <a:custGeom>
                <a:avLst/>
                <a:gdLst/>
                <a:ahLst/>
                <a:cxnLst>
                  <a:cxn ang="0">
                    <a:pos x="3" y="2"/>
                  </a:cxn>
                  <a:cxn ang="0">
                    <a:pos x="2" y="3"/>
                  </a:cxn>
                  <a:cxn ang="0">
                    <a:pos x="0" y="2"/>
                  </a:cxn>
                  <a:cxn ang="0">
                    <a:pos x="3" y="2"/>
                  </a:cxn>
                </a:cxnLst>
                <a:rect l="0" t="0" r="r" b="b"/>
                <a:pathLst>
                  <a:path w="3" h="4">
                    <a:moveTo>
                      <a:pt x="3" y="2"/>
                    </a:moveTo>
                    <a:cubicBezTo>
                      <a:pt x="3" y="3"/>
                      <a:pt x="2" y="4"/>
                      <a:pt x="2" y="3"/>
                    </a:cubicBezTo>
                    <a:cubicBezTo>
                      <a:pt x="1" y="4"/>
                      <a:pt x="0" y="2"/>
                      <a:pt x="0" y="2"/>
                    </a:cubicBezTo>
                    <a:cubicBezTo>
                      <a:pt x="0" y="0"/>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3" name="Freeform 1599"/>
              <p:cNvSpPr>
                <a:spLocks/>
              </p:cNvSpPr>
              <p:nvPr/>
            </p:nvSpPr>
            <p:spPr bwMode="auto">
              <a:xfrm>
                <a:off x="1801" y="3546"/>
                <a:ext cx="24" cy="23"/>
              </a:xfrm>
              <a:custGeom>
                <a:avLst/>
                <a:gdLst/>
                <a:ahLst/>
                <a:cxnLst>
                  <a:cxn ang="0">
                    <a:pos x="3" y="2"/>
                  </a:cxn>
                  <a:cxn ang="0">
                    <a:pos x="2" y="3"/>
                  </a:cxn>
                  <a:cxn ang="0">
                    <a:pos x="0" y="2"/>
                  </a:cxn>
                  <a:cxn ang="0">
                    <a:pos x="1" y="0"/>
                  </a:cxn>
                  <a:cxn ang="0">
                    <a:pos x="3" y="2"/>
                  </a:cxn>
                </a:cxnLst>
                <a:rect l="0" t="0" r="r" b="b"/>
                <a:pathLst>
                  <a:path w="3" h="3">
                    <a:moveTo>
                      <a:pt x="3" y="2"/>
                    </a:moveTo>
                    <a:cubicBezTo>
                      <a:pt x="3" y="2"/>
                      <a:pt x="3" y="3"/>
                      <a:pt x="2" y="3"/>
                    </a:cubicBezTo>
                    <a:cubicBezTo>
                      <a:pt x="1" y="3"/>
                      <a:pt x="0" y="3"/>
                      <a:pt x="0" y="2"/>
                    </a:cubicBezTo>
                    <a:cubicBezTo>
                      <a:pt x="0" y="1"/>
                      <a:pt x="1" y="1"/>
                      <a:pt x="1" y="0"/>
                    </a:cubicBezTo>
                    <a:cubicBezTo>
                      <a:pt x="2" y="1"/>
                      <a:pt x="3"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4" name="Freeform 1600"/>
              <p:cNvSpPr>
                <a:spLocks/>
              </p:cNvSpPr>
              <p:nvPr/>
            </p:nvSpPr>
            <p:spPr bwMode="auto">
              <a:xfrm>
                <a:off x="3945" y="3599"/>
                <a:ext cx="39" cy="31"/>
              </a:xfrm>
              <a:custGeom>
                <a:avLst/>
                <a:gdLst/>
                <a:ahLst/>
                <a:cxnLst>
                  <a:cxn ang="0">
                    <a:pos x="5" y="1"/>
                  </a:cxn>
                  <a:cxn ang="0">
                    <a:pos x="3" y="4"/>
                  </a:cxn>
                  <a:cxn ang="0">
                    <a:pos x="1" y="2"/>
                  </a:cxn>
                  <a:cxn ang="0">
                    <a:pos x="3" y="0"/>
                  </a:cxn>
                  <a:cxn ang="0">
                    <a:pos x="5" y="1"/>
                  </a:cxn>
                </a:cxnLst>
                <a:rect l="0" t="0" r="r" b="b"/>
                <a:pathLst>
                  <a:path w="5" h="4">
                    <a:moveTo>
                      <a:pt x="5" y="1"/>
                    </a:moveTo>
                    <a:cubicBezTo>
                      <a:pt x="5" y="2"/>
                      <a:pt x="5" y="3"/>
                      <a:pt x="3" y="4"/>
                    </a:cubicBezTo>
                    <a:cubicBezTo>
                      <a:pt x="2" y="3"/>
                      <a:pt x="1" y="3"/>
                      <a:pt x="1" y="2"/>
                    </a:cubicBezTo>
                    <a:cubicBezTo>
                      <a:pt x="0" y="1"/>
                      <a:pt x="2" y="0"/>
                      <a:pt x="3" y="0"/>
                    </a:cubicBezTo>
                    <a:cubicBezTo>
                      <a:pt x="4" y="0"/>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5" name="Freeform 1601"/>
              <p:cNvSpPr>
                <a:spLocks/>
              </p:cNvSpPr>
              <p:nvPr/>
            </p:nvSpPr>
            <p:spPr bwMode="auto">
              <a:xfrm>
                <a:off x="2239" y="3561"/>
                <a:ext cx="31" cy="23"/>
              </a:xfrm>
              <a:custGeom>
                <a:avLst/>
                <a:gdLst/>
                <a:ahLst/>
                <a:cxnLst>
                  <a:cxn ang="0">
                    <a:pos x="4" y="1"/>
                  </a:cxn>
                  <a:cxn ang="0">
                    <a:pos x="2" y="3"/>
                  </a:cxn>
                  <a:cxn ang="0">
                    <a:pos x="1" y="2"/>
                  </a:cxn>
                  <a:cxn ang="0">
                    <a:pos x="2" y="0"/>
                  </a:cxn>
                  <a:cxn ang="0">
                    <a:pos x="4" y="1"/>
                  </a:cxn>
                </a:cxnLst>
                <a:rect l="0" t="0" r="r" b="b"/>
                <a:pathLst>
                  <a:path w="4" h="3">
                    <a:moveTo>
                      <a:pt x="4" y="1"/>
                    </a:moveTo>
                    <a:cubicBezTo>
                      <a:pt x="4" y="2"/>
                      <a:pt x="3" y="2"/>
                      <a:pt x="2" y="3"/>
                    </a:cubicBezTo>
                    <a:cubicBezTo>
                      <a:pt x="2" y="3"/>
                      <a:pt x="1" y="2"/>
                      <a:pt x="1" y="2"/>
                    </a:cubicBezTo>
                    <a:cubicBezTo>
                      <a:pt x="0" y="1"/>
                      <a:pt x="2" y="1"/>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6" name="Freeform 1602"/>
              <p:cNvSpPr>
                <a:spLocks/>
              </p:cNvSpPr>
              <p:nvPr/>
            </p:nvSpPr>
            <p:spPr bwMode="auto">
              <a:xfrm>
                <a:off x="3648" y="3592"/>
                <a:ext cx="23" cy="22"/>
              </a:xfrm>
              <a:custGeom>
                <a:avLst/>
                <a:gdLst/>
                <a:ahLst/>
                <a:cxnLst>
                  <a:cxn ang="0">
                    <a:pos x="3" y="1"/>
                  </a:cxn>
                  <a:cxn ang="0">
                    <a:pos x="2" y="3"/>
                  </a:cxn>
                  <a:cxn ang="0">
                    <a:pos x="0" y="2"/>
                  </a:cxn>
                  <a:cxn ang="0">
                    <a:pos x="2" y="0"/>
                  </a:cxn>
                  <a:cxn ang="0">
                    <a:pos x="3" y="1"/>
                  </a:cxn>
                </a:cxnLst>
                <a:rect l="0" t="0" r="r" b="b"/>
                <a:pathLst>
                  <a:path w="3" h="3">
                    <a:moveTo>
                      <a:pt x="3" y="1"/>
                    </a:moveTo>
                    <a:cubicBezTo>
                      <a:pt x="3" y="2"/>
                      <a:pt x="3" y="3"/>
                      <a:pt x="2" y="3"/>
                    </a:cubicBezTo>
                    <a:cubicBezTo>
                      <a:pt x="1" y="2"/>
                      <a:pt x="1" y="3"/>
                      <a:pt x="0" y="2"/>
                    </a:cubicBezTo>
                    <a:cubicBezTo>
                      <a:pt x="0" y="0"/>
                      <a:pt x="1" y="1"/>
                      <a:pt x="2" y="0"/>
                    </a:cubicBezTo>
                    <a:cubicBezTo>
                      <a:pt x="3"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7" name="Freeform 1603"/>
              <p:cNvSpPr>
                <a:spLocks/>
              </p:cNvSpPr>
              <p:nvPr/>
            </p:nvSpPr>
            <p:spPr bwMode="auto">
              <a:xfrm>
                <a:off x="1934" y="3554"/>
                <a:ext cx="24" cy="15"/>
              </a:xfrm>
              <a:custGeom>
                <a:avLst/>
                <a:gdLst/>
                <a:ahLst/>
                <a:cxnLst>
                  <a:cxn ang="0">
                    <a:pos x="2" y="0"/>
                  </a:cxn>
                  <a:cxn ang="0">
                    <a:pos x="3" y="1"/>
                  </a:cxn>
                  <a:cxn ang="0">
                    <a:pos x="2" y="2"/>
                  </a:cxn>
                  <a:cxn ang="0">
                    <a:pos x="0" y="1"/>
                  </a:cxn>
                  <a:cxn ang="0">
                    <a:pos x="2" y="0"/>
                  </a:cxn>
                </a:cxnLst>
                <a:rect l="0" t="0" r="r" b="b"/>
                <a:pathLst>
                  <a:path w="3" h="2">
                    <a:moveTo>
                      <a:pt x="2" y="0"/>
                    </a:moveTo>
                    <a:cubicBezTo>
                      <a:pt x="2" y="1"/>
                      <a:pt x="3" y="1"/>
                      <a:pt x="3" y="1"/>
                    </a:cubicBezTo>
                    <a:cubicBezTo>
                      <a:pt x="3" y="1"/>
                      <a:pt x="2" y="2"/>
                      <a:pt x="2" y="2"/>
                    </a:cubicBezTo>
                    <a:cubicBezTo>
                      <a:pt x="1" y="2"/>
                      <a:pt x="1" y="2"/>
                      <a:pt x="0" y="1"/>
                    </a:cubicBezTo>
                    <a:cubicBezTo>
                      <a:pt x="0" y="0"/>
                      <a:pt x="2"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8" name="Freeform 1604"/>
              <p:cNvSpPr>
                <a:spLocks/>
              </p:cNvSpPr>
              <p:nvPr/>
            </p:nvSpPr>
            <p:spPr bwMode="auto">
              <a:xfrm>
                <a:off x="2020" y="3561"/>
                <a:ext cx="55" cy="31"/>
              </a:xfrm>
              <a:custGeom>
                <a:avLst/>
                <a:gdLst/>
                <a:ahLst/>
                <a:cxnLst>
                  <a:cxn ang="0">
                    <a:pos x="6" y="0"/>
                  </a:cxn>
                  <a:cxn ang="0">
                    <a:pos x="5" y="3"/>
                  </a:cxn>
                  <a:cxn ang="0">
                    <a:pos x="3" y="4"/>
                  </a:cxn>
                  <a:cxn ang="0">
                    <a:pos x="1" y="0"/>
                  </a:cxn>
                  <a:cxn ang="0">
                    <a:pos x="6" y="0"/>
                  </a:cxn>
                </a:cxnLst>
                <a:rect l="0" t="0" r="r" b="b"/>
                <a:pathLst>
                  <a:path w="7" h="4">
                    <a:moveTo>
                      <a:pt x="6" y="0"/>
                    </a:moveTo>
                    <a:cubicBezTo>
                      <a:pt x="7" y="2"/>
                      <a:pt x="6" y="3"/>
                      <a:pt x="5" y="3"/>
                    </a:cubicBezTo>
                    <a:cubicBezTo>
                      <a:pt x="5" y="4"/>
                      <a:pt x="4" y="4"/>
                      <a:pt x="3" y="4"/>
                    </a:cubicBezTo>
                    <a:cubicBezTo>
                      <a:pt x="3" y="3"/>
                      <a:pt x="0" y="3"/>
                      <a:pt x="1" y="0"/>
                    </a:cubicBezTo>
                    <a:cubicBezTo>
                      <a:pt x="2" y="0"/>
                      <a:pt x="4" y="0"/>
                      <a:pt x="6"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29" name="Freeform 1605"/>
              <p:cNvSpPr>
                <a:spLocks/>
              </p:cNvSpPr>
              <p:nvPr/>
            </p:nvSpPr>
            <p:spPr bwMode="auto">
              <a:xfrm>
                <a:off x="2278" y="3561"/>
                <a:ext cx="16" cy="16"/>
              </a:xfrm>
              <a:custGeom>
                <a:avLst/>
                <a:gdLst/>
                <a:ahLst/>
                <a:cxnLst>
                  <a:cxn ang="0">
                    <a:pos x="2" y="1"/>
                  </a:cxn>
                  <a:cxn ang="0">
                    <a:pos x="1" y="2"/>
                  </a:cxn>
                  <a:cxn ang="0">
                    <a:pos x="1" y="0"/>
                  </a:cxn>
                  <a:cxn ang="0">
                    <a:pos x="2" y="1"/>
                  </a:cxn>
                </a:cxnLst>
                <a:rect l="0" t="0" r="r" b="b"/>
                <a:pathLst>
                  <a:path w="2" h="2">
                    <a:moveTo>
                      <a:pt x="2" y="1"/>
                    </a:moveTo>
                    <a:cubicBezTo>
                      <a:pt x="2" y="1"/>
                      <a:pt x="2" y="2"/>
                      <a:pt x="1" y="2"/>
                    </a:cubicBezTo>
                    <a:cubicBezTo>
                      <a:pt x="1" y="1"/>
                      <a:pt x="0" y="1"/>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30" name="Freeform 1606"/>
              <p:cNvSpPr>
                <a:spLocks/>
              </p:cNvSpPr>
              <p:nvPr/>
            </p:nvSpPr>
            <p:spPr bwMode="auto">
              <a:xfrm>
                <a:off x="3820" y="3592"/>
                <a:ext cx="39" cy="30"/>
              </a:xfrm>
              <a:custGeom>
                <a:avLst/>
                <a:gdLst/>
                <a:ahLst/>
                <a:cxnLst>
                  <a:cxn ang="0">
                    <a:pos x="5" y="2"/>
                  </a:cxn>
                  <a:cxn ang="0">
                    <a:pos x="4" y="4"/>
                  </a:cxn>
                  <a:cxn ang="0">
                    <a:pos x="1" y="4"/>
                  </a:cxn>
                  <a:cxn ang="0">
                    <a:pos x="0" y="2"/>
                  </a:cxn>
                  <a:cxn ang="0">
                    <a:pos x="5" y="2"/>
                  </a:cxn>
                </a:cxnLst>
                <a:rect l="0" t="0" r="r" b="b"/>
                <a:pathLst>
                  <a:path w="5" h="4">
                    <a:moveTo>
                      <a:pt x="5" y="2"/>
                    </a:moveTo>
                    <a:cubicBezTo>
                      <a:pt x="5" y="3"/>
                      <a:pt x="5" y="4"/>
                      <a:pt x="4" y="4"/>
                    </a:cubicBezTo>
                    <a:cubicBezTo>
                      <a:pt x="3" y="4"/>
                      <a:pt x="2" y="4"/>
                      <a:pt x="1" y="4"/>
                    </a:cubicBezTo>
                    <a:cubicBezTo>
                      <a:pt x="0" y="3"/>
                      <a:pt x="1" y="3"/>
                      <a:pt x="0" y="2"/>
                    </a:cubicBezTo>
                    <a:cubicBezTo>
                      <a:pt x="1" y="1"/>
                      <a:pt x="4" y="0"/>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31" name="Freeform 1607"/>
              <p:cNvSpPr>
                <a:spLocks/>
              </p:cNvSpPr>
              <p:nvPr/>
            </p:nvSpPr>
            <p:spPr bwMode="auto">
              <a:xfrm>
                <a:off x="3749" y="3599"/>
                <a:ext cx="39" cy="31"/>
              </a:xfrm>
              <a:custGeom>
                <a:avLst/>
                <a:gdLst/>
                <a:ahLst/>
                <a:cxnLst>
                  <a:cxn ang="0">
                    <a:pos x="4" y="2"/>
                  </a:cxn>
                  <a:cxn ang="0">
                    <a:pos x="3" y="3"/>
                  </a:cxn>
                  <a:cxn ang="0">
                    <a:pos x="0" y="2"/>
                  </a:cxn>
                  <a:cxn ang="0">
                    <a:pos x="2" y="0"/>
                  </a:cxn>
                  <a:cxn ang="0">
                    <a:pos x="4" y="2"/>
                  </a:cxn>
                </a:cxnLst>
                <a:rect l="0" t="0" r="r" b="b"/>
                <a:pathLst>
                  <a:path w="5" h="4">
                    <a:moveTo>
                      <a:pt x="4" y="2"/>
                    </a:moveTo>
                    <a:cubicBezTo>
                      <a:pt x="5" y="3"/>
                      <a:pt x="4" y="3"/>
                      <a:pt x="3" y="3"/>
                    </a:cubicBezTo>
                    <a:cubicBezTo>
                      <a:pt x="2" y="4"/>
                      <a:pt x="1" y="3"/>
                      <a:pt x="0" y="2"/>
                    </a:cubicBezTo>
                    <a:cubicBezTo>
                      <a:pt x="1" y="1"/>
                      <a:pt x="2" y="1"/>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32" name="Freeform 1608"/>
              <p:cNvSpPr>
                <a:spLocks/>
              </p:cNvSpPr>
              <p:nvPr/>
            </p:nvSpPr>
            <p:spPr bwMode="auto">
              <a:xfrm>
                <a:off x="3483" y="3592"/>
                <a:ext cx="32" cy="30"/>
              </a:xfrm>
              <a:custGeom>
                <a:avLst/>
                <a:gdLst/>
                <a:ahLst/>
                <a:cxnLst>
                  <a:cxn ang="0">
                    <a:pos x="4" y="3"/>
                  </a:cxn>
                  <a:cxn ang="0">
                    <a:pos x="2" y="3"/>
                  </a:cxn>
                  <a:cxn ang="0">
                    <a:pos x="1" y="1"/>
                  </a:cxn>
                  <a:cxn ang="0">
                    <a:pos x="4" y="1"/>
                  </a:cxn>
                  <a:cxn ang="0">
                    <a:pos x="4" y="3"/>
                  </a:cxn>
                </a:cxnLst>
                <a:rect l="0" t="0" r="r" b="b"/>
                <a:pathLst>
                  <a:path w="4" h="4">
                    <a:moveTo>
                      <a:pt x="4" y="3"/>
                    </a:moveTo>
                    <a:cubicBezTo>
                      <a:pt x="3" y="4"/>
                      <a:pt x="2" y="3"/>
                      <a:pt x="2" y="3"/>
                    </a:cubicBezTo>
                    <a:cubicBezTo>
                      <a:pt x="1" y="3"/>
                      <a:pt x="0" y="2"/>
                      <a:pt x="1" y="1"/>
                    </a:cubicBezTo>
                    <a:cubicBezTo>
                      <a:pt x="2" y="1"/>
                      <a:pt x="3" y="0"/>
                      <a:pt x="4" y="1"/>
                    </a:cubicBezTo>
                    <a:lnTo>
                      <a:pt x="4" y="3"/>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33" name="Freeform 1609"/>
              <p:cNvSpPr>
                <a:spLocks/>
              </p:cNvSpPr>
              <p:nvPr/>
            </p:nvSpPr>
            <p:spPr bwMode="auto">
              <a:xfrm>
                <a:off x="1887" y="3561"/>
                <a:ext cx="16" cy="16"/>
              </a:xfrm>
              <a:custGeom>
                <a:avLst/>
                <a:gdLst/>
                <a:ahLst/>
                <a:cxnLst>
                  <a:cxn ang="0">
                    <a:pos x="2" y="1"/>
                  </a:cxn>
                  <a:cxn ang="0">
                    <a:pos x="2" y="1"/>
                  </a:cxn>
                  <a:cxn ang="0">
                    <a:pos x="0" y="1"/>
                  </a:cxn>
                  <a:cxn ang="0">
                    <a:pos x="0" y="1"/>
                  </a:cxn>
                  <a:cxn ang="0">
                    <a:pos x="2" y="1"/>
                  </a:cxn>
                </a:cxnLst>
                <a:rect l="0" t="0" r="r" b="b"/>
                <a:pathLst>
                  <a:path w="2" h="2">
                    <a:moveTo>
                      <a:pt x="2" y="1"/>
                    </a:moveTo>
                    <a:cubicBezTo>
                      <a:pt x="2" y="1"/>
                      <a:pt x="2" y="1"/>
                      <a:pt x="2" y="1"/>
                    </a:cubicBezTo>
                    <a:cubicBezTo>
                      <a:pt x="1" y="2"/>
                      <a:pt x="1" y="2"/>
                      <a:pt x="0" y="1"/>
                    </a:cubicBezTo>
                    <a:cubicBezTo>
                      <a:pt x="0" y="1"/>
                      <a:pt x="0" y="1"/>
                      <a:pt x="0" y="1"/>
                    </a:cubicBezTo>
                    <a:cubicBezTo>
                      <a:pt x="0" y="0"/>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34" name="Freeform 1610"/>
              <p:cNvSpPr>
                <a:spLocks/>
              </p:cNvSpPr>
              <p:nvPr/>
            </p:nvSpPr>
            <p:spPr bwMode="auto">
              <a:xfrm>
                <a:off x="2294" y="3577"/>
                <a:ext cx="39" cy="30"/>
              </a:xfrm>
              <a:custGeom>
                <a:avLst/>
                <a:gdLst/>
                <a:ahLst/>
                <a:cxnLst>
                  <a:cxn ang="0">
                    <a:pos x="4" y="1"/>
                  </a:cxn>
                  <a:cxn ang="0">
                    <a:pos x="4" y="3"/>
                  </a:cxn>
                  <a:cxn ang="0">
                    <a:pos x="2" y="4"/>
                  </a:cxn>
                  <a:cxn ang="0">
                    <a:pos x="2" y="3"/>
                  </a:cxn>
                  <a:cxn ang="0">
                    <a:pos x="2" y="0"/>
                  </a:cxn>
                  <a:cxn ang="0">
                    <a:pos x="4" y="1"/>
                  </a:cxn>
                </a:cxnLst>
                <a:rect l="0" t="0" r="r" b="b"/>
                <a:pathLst>
                  <a:path w="5" h="4">
                    <a:moveTo>
                      <a:pt x="4" y="1"/>
                    </a:moveTo>
                    <a:cubicBezTo>
                      <a:pt x="5" y="2"/>
                      <a:pt x="5" y="3"/>
                      <a:pt x="4" y="3"/>
                    </a:cubicBezTo>
                    <a:cubicBezTo>
                      <a:pt x="4" y="4"/>
                      <a:pt x="3" y="4"/>
                      <a:pt x="2" y="4"/>
                    </a:cubicBezTo>
                    <a:cubicBezTo>
                      <a:pt x="2" y="4"/>
                      <a:pt x="1" y="3"/>
                      <a:pt x="2" y="3"/>
                    </a:cubicBezTo>
                    <a:cubicBezTo>
                      <a:pt x="2" y="2"/>
                      <a:pt x="0" y="1"/>
                      <a:pt x="2" y="0"/>
                    </a:cubicBezTo>
                    <a:cubicBezTo>
                      <a:pt x="3"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35" name="Freeform 1611"/>
              <p:cNvSpPr>
                <a:spLocks/>
              </p:cNvSpPr>
              <p:nvPr/>
            </p:nvSpPr>
            <p:spPr bwMode="auto">
              <a:xfrm>
                <a:off x="3710" y="3614"/>
                <a:ext cx="31" cy="23"/>
              </a:xfrm>
              <a:custGeom>
                <a:avLst/>
                <a:gdLst/>
                <a:ahLst/>
                <a:cxnLst>
                  <a:cxn ang="0">
                    <a:pos x="4" y="1"/>
                  </a:cxn>
                  <a:cxn ang="0">
                    <a:pos x="2" y="3"/>
                  </a:cxn>
                  <a:cxn ang="0">
                    <a:pos x="0" y="1"/>
                  </a:cxn>
                  <a:cxn ang="0">
                    <a:pos x="2" y="0"/>
                  </a:cxn>
                  <a:cxn ang="0">
                    <a:pos x="4" y="1"/>
                  </a:cxn>
                </a:cxnLst>
                <a:rect l="0" t="0" r="r" b="b"/>
                <a:pathLst>
                  <a:path w="4" h="3">
                    <a:moveTo>
                      <a:pt x="4" y="1"/>
                    </a:moveTo>
                    <a:cubicBezTo>
                      <a:pt x="4" y="2"/>
                      <a:pt x="3" y="3"/>
                      <a:pt x="2" y="3"/>
                    </a:cubicBezTo>
                    <a:cubicBezTo>
                      <a:pt x="2" y="2"/>
                      <a:pt x="0" y="2"/>
                      <a:pt x="0" y="1"/>
                    </a:cubicBezTo>
                    <a:cubicBezTo>
                      <a:pt x="1" y="1"/>
                      <a:pt x="1" y="0"/>
                      <a:pt x="2" y="0"/>
                    </a:cubicBezTo>
                    <a:cubicBezTo>
                      <a:pt x="3" y="0"/>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11" name="Group 1813"/>
            <p:cNvGrpSpPr>
              <a:grpSpLocks/>
            </p:cNvGrpSpPr>
            <p:nvPr/>
          </p:nvGrpSpPr>
          <p:grpSpPr bwMode="auto">
            <a:xfrm>
              <a:off x="-30" y="774"/>
              <a:ext cx="4882" cy="3817"/>
              <a:chOff x="-30" y="774"/>
              <a:chExt cx="4882" cy="3817"/>
            </a:xfrm>
          </p:grpSpPr>
          <p:sp>
            <p:nvSpPr>
              <p:cNvPr id="2637" name="Freeform 1613"/>
              <p:cNvSpPr>
                <a:spLocks/>
              </p:cNvSpPr>
              <p:nvPr/>
            </p:nvSpPr>
            <p:spPr bwMode="auto">
              <a:xfrm>
                <a:off x="4250" y="3622"/>
                <a:ext cx="31" cy="30"/>
              </a:xfrm>
              <a:custGeom>
                <a:avLst/>
                <a:gdLst/>
                <a:ahLst/>
                <a:cxnLst>
                  <a:cxn ang="0">
                    <a:pos x="4" y="1"/>
                  </a:cxn>
                  <a:cxn ang="0">
                    <a:pos x="3" y="4"/>
                  </a:cxn>
                  <a:cxn ang="0">
                    <a:pos x="1" y="2"/>
                  </a:cxn>
                  <a:cxn ang="0">
                    <a:pos x="2" y="0"/>
                  </a:cxn>
                  <a:cxn ang="0">
                    <a:pos x="4" y="1"/>
                  </a:cxn>
                </a:cxnLst>
                <a:rect l="0" t="0" r="r" b="b"/>
                <a:pathLst>
                  <a:path w="4" h="4">
                    <a:moveTo>
                      <a:pt x="4" y="1"/>
                    </a:moveTo>
                    <a:cubicBezTo>
                      <a:pt x="4" y="2"/>
                      <a:pt x="4" y="3"/>
                      <a:pt x="3" y="4"/>
                    </a:cubicBezTo>
                    <a:cubicBezTo>
                      <a:pt x="2" y="4"/>
                      <a:pt x="1" y="3"/>
                      <a:pt x="1" y="2"/>
                    </a:cubicBezTo>
                    <a:cubicBezTo>
                      <a:pt x="0" y="1"/>
                      <a:pt x="1" y="1"/>
                      <a:pt x="2" y="0"/>
                    </a:cubicBezTo>
                    <a:cubicBezTo>
                      <a:pt x="3" y="0"/>
                      <a:pt x="3"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38" name="Freeform 1614"/>
              <p:cNvSpPr>
                <a:spLocks/>
              </p:cNvSpPr>
              <p:nvPr/>
            </p:nvSpPr>
            <p:spPr bwMode="auto">
              <a:xfrm>
                <a:off x="2051" y="3577"/>
                <a:ext cx="47" cy="60"/>
              </a:xfrm>
              <a:custGeom>
                <a:avLst/>
                <a:gdLst/>
                <a:ahLst/>
                <a:cxnLst>
                  <a:cxn ang="0">
                    <a:pos x="6" y="2"/>
                  </a:cxn>
                  <a:cxn ang="0">
                    <a:pos x="4" y="4"/>
                  </a:cxn>
                  <a:cxn ang="0">
                    <a:pos x="5" y="7"/>
                  </a:cxn>
                  <a:cxn ang="0">
                    <a:pos x="1" y="8"/>
                  </a:cxn>
                  <a:cxn ang="0">
                    <a:pos x="0" y="5"/>
                  </a:cxn>
                  <a:cxn ang="0">
                    <a:pos x="2" y="4"/>
                  </a:cxn>
                  <a:cxn ang="0">
                    <a:pos x="3" y="4"/>
                  </a:cxn>
                  <a:cxn ang="0">
                    <a:pos x="2" y="2"/>
                  </a:cxn>
                  <a:cxn ang="0">
                    <a:pos x="6" y="2"/>
                  </a:cxn>
                </a:cxnLst>
                <a:rect l="0" t="0" r="r" b="b"/>
                <a:pathLst>
                  <a:path w="6" h="8">
                    <a:moveTo>
                      <a:pt x="6" y="2"/>
                    </a:moveTo>
                    <a:cubicBezTo>
                      <a:pt x="6" y="3"/>
                      <a:pt x="5" y="3"/>
                      <a:pt x="4" y="4"/>
                    </a:cubicBezTo>
                    <a:cubicBezTo>
                      <a:pt x="5" y="4"/>
                      <a:pt x="5" y="6"/>
                      <a:pt x="5" y="7"/>
                    </a:cubicBezTo>
                    <a:cubicBezTo>
                      <a:pt x="4" y="8"/>
                      <a:pt x="3" y="8"/>
                      <a:pt x="1" y="8"/>
                    </a:cubicBezTo>
                    <a:cubicBezTo>
                      <a:pt x="0" y="7"/>
                      <a:pt x="0" y="6"/>
                      <a:pt x="0" y="5"/>
                    </a:cubicBezTo>
                    <a:cubicBezTo>
                      <a:pt x="1" y="5"/>
                      <a:pt x="1" y="4"/>
                      <a:pt x="2" y="4"/>
                    </a:cubicBezTo>
                    <a:cubicBezTo>
                      <a:pt x="2" y="4"/>
                      <a:pt x="3" y="4"/>
                      <a:pt x="3" y="4"/>
                    </a:cubicBezTo>
                    <a:cubicBezTo>
                      <a:pt x="3" y="3"/>
                      <a:pt x="2" y="3"/>
                      <a:pt x="2" y="2"/>
                    </a:cubicBezTo>
                    <a:cubicBezTo>
                      <a:pt x="3" y="0"/>
                      <a:pt x="6" y="1"/>
                      <a:pt x="6"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39" name="Freeform 1615"/>
              <p:cNvSpPr>
                <a:spLocks/>
              </p:cNvSpPr>
              <p:nvPr/>
            </p:nvSpPr>
            <p:spPr bwMode="auto">
              <a:xfrm>
                <a:off x="3906" y="3622"/>
                <a:ext cx="23" cy="23"/>
              </a:xfrm>
              <a:custGeom>
                <a:avLst/>
                <a:gdLst/>
                <a:ahLst/>
                <a:cxnLst>
                  <a:cxn ang="0">
                    <a:pos x="3" y="1"/>
                  </a:cxn>
                  <a:cxn ang="0">
                    <a:pos x="2" y="3"/>
                  </a:cxn>
                  <a:cxn ang="0">
                    <a:pos x="0" y="2"/>
                  </a:cxn>
                  <a:cxn ang="0">
                    <a:pos x="1" y="0"/>
                  </a:cxn>
                  <a:cxn ang="0">
                    <a:pos x="3" y="1"/>
                  </a:cxn>
                </a:cxnLst>
                <a:rect l="0" t="0" r="r" b="b"/>
                <a:pathLst>
                  <a:path w="3" h="3">
                    <a:moveTo>
                      <a:pt x="3" y="1"/>
                    </a:moveTo>
                    <a:cubicBezTo>
                      <a:pt x="3" y="2"/>
                      <a:pt x="2" y="3"/>
                      <a:pt x="2" y="3"/>
                    </a:cubicBezTo>
                    <a:cubicBezTo>
                      <a:pt x="1" y="3"/>
                      <a:pt x="0" y="3"/>
                      <a:pt x="0" y="2"/>
                    </a:cubicBezTo>
                    <a:cubicBezTo>
                      <a:pt x="0" y="1"/>
                      <a:pt x="0" y="0"/>
                      <a:pt x="1"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0" name="Freeform 1616"/>
              <p:cNvSpPr>
                <a:spLocks/>
              </p:cNvSpPr>
              <p:nvPr/>
            </p:nvSpPr>
            <p:spPr bwMode="auto">
              <a:xfrm>
                <a:off x="2270" y="3592"/>
                <a:ext cx="32" cy="22"/>
              </a:xfrm>
              <a:custGeom>
                <a:avLst/>
                <a:gdLst/>
                <a:ahLst/>
                <a:cxnLst>
                  <a:cxn ang="0">
                    <a:pos x="3" y="1"/>
                  </a:cxn>
                  <a:cxn ang="0">
                    <a:pos x="2" y="3"/>
                  </a:cxn>
                  <a:cxn ang="0">
                    <a:pos x="0" y="1"/>
                  </a:cxn>
                  <a:cxn ang="0">
                    <a:pos x="1" y="0"/>
                  </a:cxn>
                  <a:cxn ang="0">
                    <a:pos x="3" y="1"/>
                  </a:cxn>
                </a:cxnLst>
                <a:rect l="0" t="0" r="r" b="b"/>
                <a:pathLst>
                  <a:path w="4" h="3">
                    <a:moveTo>
                      <a:pt x="3" y="1"/>
                    </a:moveTo>
                    <a:cubicBezTo>
                      <a:pt x="4" y="2"/>
                      <a:pt x="2" y="3"/>
                      <a:pt x="2" y="3"/>
                    </a:cubicBezTo>
                    <a:cubicBezTo>
                      <a:pt x="1" y="3"/>
                      <a:pt x="1" y="2"/>
                      <a:pt x="0" y="1"/>
                    </a:cubicBezTo>
                    <a:cubicBezTo>
                      <a:pt x="0" y="0"/>
                      <a:pt x="1" y="1"/>
                      <a:pt x="1"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1" name="Freeform 1617"/>
              <p:cNvSpPr>
                <a:spLocks/>
              </p:cNvSpPr>
              <p:nvPr/>
            </p:nvSpPr>
            <p:spPr bwMode="auto">
              <a:xfrm>
                <a:off x="3569" y="3614"/>
                <a:ext cx="39" cy="31"/>
              </a:xfrm>
              <a:custGeom>
                <a:avLst/>
                <a:gdLst/>
                <a:ahLst/>
                <a:cxnLst>
                  <a:cxn ang="0">
                    <a:pos x="4" y="2"/>
                  </a:cxn>
                  <a:cxn ang="0">
                    <a:pos x="3" y="4"/>
                  </a:cxn>
                  <a:cxn ang="0">
                    <a:pos x="0" y="2"/>
                  </a:cxn>
                  <a:cxn ang="0">
                    <a:pos x="0" y="1"/>
                  </a:cxn>
                  <a:cxn ang="0">
                    <a:pos x="4" y="2"/>
                  </a:cxn>
                </a:cxnLst>
                <a:rect l="0" t="0" r="r" b="b"/>
                <a:pathLst>
                  <a:path w="5" h="4">
                    <a:moveTo>
                      <a:pt x="4" y="2"/>
                    </a:moveTo>
                    <a:cubicBezTo>
                      <a:pt x="5" y="3"/>
                      <a:pt x="3" y="4"/>
                      <a:pt x="3" y="4"/>
                    </a:cubicBezTo>
                    <a:cubicBezTo>
                      <a:pt x="1" y="4"/>
                      <a:pt x="0" y="3"/>
                      <a:pt x="0" y="2"/>
                    </a:cubicBezTo>
                    <a:cubicBezTo>
                      <a:pt x="0" y="2"/>
                      <a:pt x="0" y="2"/>
                      <a:pt x="0" y="1"/>
                    </a:cubicBezTo>
                    <a:cubicBezTo>
                      <a:pt x="1"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2" name="Freeform 1618"/>
              <p:cNvSpPr>
                <a:spLocks/>
              </p:cNvSpPr>
              <p:nvPr/>
            </p:nvSpPr>
            <p:spPr bwMode="auto">
              <a:xfrm>
                <a:off x="1942" y="3577"/>
                <a:ext cx="31" cy="22"/>
              </a:xfrm>
              <a:custGeom>
                <a:avLst/>
                <a:gdLst/>
                <a:ahLst/>
                <a:cxnLst>
                  <a:cxn ang="0">
                    <a:pos x="4" y="2"/>
                  </a:cxn>
                  <a:cxn ang="0">
                    <a:pos x="3" y="3"/>
                  </a:cxn>
                  <a:cxn ang="0">
                    <a:pos x="0" y="1"/>
                  </a:cxn>
                  <a:cxn ang="0">
                    <a:pos x="4" y="2"/>
                  </a:cxn>
                </a:cxnLst>
                <a:rect l="0" t="0" r="r" b="b"/>
                <a:pathLst>
                  <a:path w="4" h="3">
                    <a:moveTo>
                      <a:pt x="4" y="2"/>
                    </a:moveTo>
                    <a:cubicBezTo>
                      <a:pt x="4" y="2"/>
                      <a:pt x="3" y="3"/>
                      <a:pt x="3" y="3"/>
                    </a:cubicBezTo>
                    <a:cubicBezTo>
                      <a:pt x="2" y="2"/>
                      <a:pt x="0" y="3"/>
                      <a:pt x="0" y="1"/>
                    </a:cubicBezTo>
                    <a:cubicBezTo>
                      <a:pt x="1"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3" name="Freeform 1619"/>
              <p:cNvSpPr>
                <a:spLocks/>
              </p:cNvSpPr>
              <p:nvPr/>
            </p:nvSpPr>
            <p:spPr bwMode="auto">
              <a:xfrm>
                <a:off x="1997" y="3592"/>
                <a:ext cx="39" cy="30"/>
              </a:xfrm>
              <a:custGeom>
                <a:avLst/>
                <a:gdLst/>
                <a:ahLst/>
                <a:cxnLst>
                  <a:cxn ang="0">
                    <a:pos x="5" y="2"/>
                  </a:cxn>
                  <a:cxn ang="0">
                    <a:pos x="4" y="4"/>
                  </a:cxn>
                  <a:cxn ang="0">
                    <a:pos x="0" y="3"/>
                  </a:cxn>
                  <a:cxn ang="0">
                    <a:pos x="2" y="1"/>
                  </a:cxn>
                  <a:cxn ang="0">
                    <a:pos x="5" y="2"/>
                  </a:cxn>
                </a:cxnLst>
                <a:rect l="0" t="0" r="r" b="b"/>
                <a:pathLst>
                  <a:path w="5" h="4">
                    <a:moveTo>
                      <a:pt x="5" y="2"/>
                    </a:moveTo>
                    <a:cubicBezTo>
                      <a:pt x="5" y="3"/>
                      <a:pt x="5" y="3"/>
                      <a:pt x="4" y="4"/>
                    </a:cubicBezTo>
                    <a:cubicBezTo>
                      <a:pt x="3" y="4"/>
                      <a:pt x="1" y="4"/>
                      <a:pt x="0" y="3"/>
                    </a:cubicBezTo>
                    <a:cubicBezTo>
                      <a:pt x="1" y="2"/>
                      <a:pt x="0" y="1"/>
                      <a:pt x="2" y="1"/>
                    </a:cubicBezTo>
                    <a:cubicBezTo>
                      <a:pt x="3"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4" name="Freeform 1620"/>
              <p:cNvSpPr>
                <a:spLocks/>
              </p:cNvSpPr>
              <p:nvPr/>
            </p:nvSpPr>
            <p:spPr bwMode="auto">
              <a:xfrm>
                <a:off x="2216" y="3599"/>
                <a:ext cx="31" cy="31"/>
              </a:xfrm>
              <a:custGeom>
                <a:avLst/>
                <a:gdLst/>
                <a:ahLst/>
                <a:cxnLst>
                  <a:cxn ang="0">
                    <a:pos x="4" y="2"/>
                  </a:cxn>
                  <a:cxn ang="0">
                    <a:pos x="2" y="4"/>
                  </a:cxn>
                  <a:cxn ang="0">
                    <a:pos x="0" y="2"/>
                  </a:cxn>
                  <a:cxn ang="0">
                    <a:pos x="3" y="1"/>
                  </a:cxn>
                  <a:cxn ang="0">
                    <a:pos x="4" y="2"/>
                  </a:cxn>
                </a:cxnLst>
                <a:rect l="0" t="0" r="r" b="b"/>
                <a:pathLst>
                  <a:path w="4" h="4">
                    <a:moveTo>
                      <a:pt x="4" y="2"/>
                    </a:moveTo>
                    <a:cubicBezTo>
                      <a:pt x="4" y="3"/>
                      <a:pt x="3" y="3"/>
                      <a:pt x="2" y="4"/>
                    </a:cubicBezTo>
                    <a:cubicBezTo>
                      <a:pt x="1" y="4"/>
                      <a:pt x="1" y="2"/>
                      <a:pt x="0" y="2"/>
                    </a:cubicBezTo>
                    <a:cubicBezTo>
                      <a:pt x="1" y="1"/>
                      <a:pt x="2" y="1"/>
                      <a:pt x="3" y="1"/>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5" name="Freeform 1621"/>
              <p:cNvSpPr>
                <a:spLocks/>
              </p:cNvSpPr>
              <p:nvPr/>
            </p:nvSpPr>
            <p:spPr bwMode="auto">
              <a:xfrm>
                <a:off x="2310" y="3599"/>
                <a:ext cx="78" cy="46"/>
              </a:xfrm>
              <a:custGeom>
                <a:avLst/>
                <a:gdLst/>
                <a:ahLst/>
                <a:cxnLst>
                  <a:cxn ang="0">
                    <a:pos x="8" y="1"/>
                  </a:cxn>
                  <a:cxn ang="0">
                    <a:pos x="10" y="2"/>
                  </a:cxn>
                  <a:cxn ang="0">
                    <a:pos x="10" y="2"/>
                  </a:cxn>
                  <a:cxn ang="0">
                    <a:pos x="8" y="4"/>
                  </a:cxn>
                  <a:cxn ang="0">
                    <a:pos x="6" y="3"/>
                  </a:cxn>
                  <a:cxn ang="0">
                    <a:pos x="3" y="5"/>
                  </a:cxn>
                  <a:cxn ang="0">
                    <a:pos x="2" y="1"/>
                  </a:cxn>
                  <a:cxn ang="0">
                    <a:pos x="8" y="1"/>
                  </a:cxn>
                </a:cxnLst>
                <a:rect l="0" t="0" r="r" b="b"/>
                <a:pathLst>
                  <a:path w="10" h="6">
                    <a:moveTo>
                      <a:pt x="8" y="1"/>
                    </a:moveTo>
                    <a:lnTo>
                      <a:pt x="10" y="2"/>
                    </a:lnTo>
                    <a:cubicBezTo>
                      <a:pt x="9" y="2"/>
                      <a:pt x="10" y="2"/>
                      <a:pt x="10" y="2"/>
                    </a:cubicBezTo>
                    <a:cubicBezTo>
                      <a:pt x="10" y="3"/>
                      <a:pt x="9" y="4"/>
                      <a:pt x="8" y="4"/>
                    </a:cubicBezTo>
                    <a:cubicBezTo>
                      <a:pt x="7" y="4"/>
                      <a:pt x="7" y="4"/>
                      <a:pt x="6" y="3"/>
                    </a:cubicBezTo>
                    <a:cubicBezTo>
                      <a:pt x="5" y="4"/>
                      <a:pt x="5" y="6"/>
                      <a:pt x="3" y="5"/>
                    </a:cubicBezTo>
                    <a:cubicBezTo>
                      <a:pt x="4" y="3"/>
                      <a:pt x="0" y="3"/>
                      <a:pt x="2" y="1"/>
                    </a:cubicBezTo>
                    <a:cubicBezTo>
                      <a:pt x="5" y="0"/>
                      <a:pt x="6" y="3"/>
                      <a:pt x="8"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6" name="Freeform 1622"/>
              <p:cNvSpPr>
                <a:spLocks/>
              </p:cNvSpPr>
              <p:nvPr/>
            </p:nvSpPr>
            <p:spPr bwMode="auto">
              <a:xfrm>
                <a:off x="3554" y="3652"/>
                <a:ext cx="31" cy="31"/>
              </a:xfrm>
              <a:custGeom>
                <a:avLst/>
                <a:gdLst/>
                <a:ahLst/>
                <a:cxnLst>
                  <a:cxn ang="0">
                    <a:pos x="4" y="2"/>
                  </a:cxn>
                  <a:cxn ang="0">
                    <a:pos x="3" y="4"/>
                  </a:cxn>
                  <a:cxn ang="0">
                    <a:pos x="1" y="3"/>
                  </a:cxn>
                  <a:cxn ang="0">
                    <a:pos x="1" y="1"/>
                  </a:cxn>
                  <a:cxn ang="0">
                    <a:pos x="4" y="2"/>
                  </a:cxn>
                </a:cxnLst>
                <a:rect l="0" t="0" r="r" b="b"/>
                <a:pathLst>
                  <a:path w="4" h="4">
                    <a:moveTo>
                      <a:pt x="4" y="2"/>
                    </a:moveTo>
                    <a:cubicBezTo>
                      <a:pt x="4" y="3"/>
                      <a:pt x="3" y="3"/>
                      <a:pt x="3" y="4"/>
                    </a:cubicBezTo>
                    <a:cubicBezTo>
                      <a:pt x="2" y="4"/>
                      <a:pt x="2" y="3"/>
                      <a:pt x="1" y="3"/>
                    </a:cubicBezTo>
                    <a:cubicBezTo>
                      <a:pt x="1" y="2"/>
                      <a:pt x="0" y="1"/>
                      <a:pt x="1" y="1"/>
                    </a:cubicBezTo>
                    <a:cubicBezTo>
                      <a:pt x="2"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7" name="Freeform 1623"/>
              <p:cNvSpPr>
                <a:spLocks/>
              </p:cNvSpPr>
              <p:nvPr/>
            </p:nvSpPr>
            <p:spPr bwMode="auto">
              <a:xfrm>
                <a:off x="3608" y="3660"/>
                <a:ext cx="32" cy="15"/>
              </a:xfrm>
              <a:custGeom>
                <a:avLst/>
                <a:gdLst/>
                <a:ahLst/>
                <a:cxnLst>
                  <a:cxn ang="0">
                    <a:pos x="3" y="1"/>
                  </a:cxn>
                  <a:cxn ang="0">
                    <a:pos x="3" y="2"/>
                  </a:cxn>
                  <a:cxn ang="0">
                    <a:pos x="0" y="1"/>
                  </a:cxn>
                  <a:cxn ang="0">
                    <a:pos x="1" y="0"/>
                  </a:cxn>
                  <a:cxn ang="0">
                    <a:pos x="3" y="1"/>
                  </a:cxn>
                </a:cxnLst>
                <a:rect l="0" t="0" r="r" b="b"/>
                <a:pathLst>
                  <a:path w="4" h="2">
                    <a:moveTo>
                      <a:pt x="3" y="1"/>
                    </a:moveTo>
                    <a:cubicBezTo>
                      <a:pt x="4" y="2"/>
                      <a:pt x="3" y="2"/>
                      <a:pt x="3" y="2"/>
                    </a:cubicBezTo>
                    <a:cubicBezTo>
                      <a:pt x="2" y="2"/>
                      <a:pt x="1" y="2"/>
                      <a:pt x="0" y="1"/>
                    </a:cubicBezTo>
                    <a:cubicBezTo>
                      <a:pt x="0" y="0"/>
                      <a:pt x="1"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8" name="Freeform 1624"/>
              <p:cNvSpPr>
                <a:spLocks/>
              </p:cNvSpPr>
              <p:nvPr/>
            </p:nvSpPr>
            <p:spPr bwMode="auto">
              <a:xfrm>
                <a:off x="4250" y="3675"/>
                <a:ext cx="16" cy="15"/>
              </a:xfrm>
              <a:custGeom>
                <a:avLst/>
                <a:gdLst/>
                <a:ahLst/>
                <a:cxnLst>
                  <a:cxn ang="0">
                    <a:pos x="2" y="0"/>
                  </a:cxn>
                  <a:cxn ang="0">
                    <a:pos x="1" y="2"/>
                  </a:cxn>
                  <a:cxn ang="0">
                    <a:pos x="0" y="1"/>
                  </a:cxn>
                  <a:cxn ang="0">
                    <a:pos x="1" y="0"/>
                  </a:cxn>
                  <a:cxn ang="0">
                    <a:pos x="2" y="0"/>
                  </a:cxn>
                </a:cxnLst>
                <a:rect l="0" t="0" r="r" b="b"/>
                <a:pathLst>
                  <a:path w="2" h="2">
                    <a:moveTo>
                      <a:pt x="2" y="0"/>
                    </a:moveTo>
                    <a:cubicBezTo>
                      <a:pt x="2" y="1"/>
                      <a:pt x="2" y="2"/>
                      <a:pt x="1" y="2"/>
                    </a:cubicBezTo>
                    <a:cubicBezTo>
                      <a:pt x="0" y="2"/>
                      <a:pt x="0" y="2"/>
                      <a:pt x="0" y="1"/>
                    </a:cubicBezTo>
                    <a:cubicBezTo>
                      <a:pt x="0" y="1"/>
                      <a:pt x="0" y="0"/>
                      <a:pt x="1" y="0"/>
                    </a:cubicBezTo>
                    <a:cubicBezTo>
                      <a:pt x="1" y="0"/>
                      <a:pt x="2"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49" name="Freeform 1625"/>
              <p:cNvSpPr>
                <a:spLocks/>
              </p:cNvSpPr>
              <p:nvPr/>
            </p:nvSpPr>
            <p:spPr bwMode="auto">
              <a:xfrm>
                <a:off x="4352" y="3675"/>
                <a:ext cx="15" cy="15"/>
              </a:xfrm>
              <a:custGeom>
                <a:avLst/>
                <a:gdLst/>
                <a:ahLst/>
                <a:cxnLst>
                  <a:cxn ang="0">
                    <a:pos x="2" y="1"/>
                  </a:cxn>
                  <a:cxn ang="0">
                    <a:pos x="2" y="2"/>
                  </a:cxn>
                  <a:cxn ang="0">
                    <a:pos x="1" y="2"/>
                  </a:cxn>
                  <a:cxn ang="0">
                    <a:pos x="1" y="0"/>
                  </a:cxn>
                  <a:cxn ang="0">
                    <a:pos x="2" y="1"/>
                  </a:cxn>
                </a:cxnLst>
                <a:rect l="0" t="0" r="r" b="b"/>
                <a:pathLst>
                  <a:path w="2" h="2">
                    <a:moveTo>
                      <a:pt x="2" y="1"/>
                    </a:moveTo>
                    <a:cubicBezTo>
                      <a:pt x="2" y="1"/>
                      <a:pt x="2" y="2"/>
                      <a:pt x="2" y="2"/>
                    </a:cubicBezTo>
                    <a:cubicBezTo>
                      <a:pt x="1" y="2"/>
                      <a:pt x="1" y="2"/>
                      <a:pt x="1" y="2"/>
                    </a:cubicBezTo>
                    <a:cubicBezTo>
                      <a:pt x="0" y="1"/>
                      <a:pt x="1" y="0"/>
                      <a:pt x="1" y="0"/>
                    </a:cubicBezTo>
                    <a:cubicBezTo>
                      <a:pt x="2"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0" name="Freeform 1626"/>
              <p:cNvSpPr>
                <a:spLocks/>
              </p:cNvSpPr>
              <p:nvPr/>
            </p:nvSpPr>
            <p:spPr bwMode="auto">
              <a:xfrm>
                <a:off x="3843" y="3667"/>
                <a:ext cx="39" cy="23"/>
              </a:xfrm>
              <a:custGeom>
                <a:avLst/>
                <a:gdLst/>
                <a:ahLst/>
                <a:cxnLst>
                  <a:cxn ang="0">
                    <a:pos x="4" y="1"/>
                  </a:cxn>
                  <a:cxn ang="0">
                    <a:pos x="3" y="3"/>
                  </a:cxn>
                  <a:cxn ang="0">
                    <a:pos x="0" y="3"/>
                  </a:cxn>
                  <a:cxn ang="0">
                    <a:pos x="1" y="0"/>
                  </a:cxn>
                  <a:cxn ang="0">
                    <a:pos x="4" y="1"/>
                  </a:cxn>
                </a:cxnLst>
                <a:rect l="0" t="0" r="r" b="b"/>
                <a:pathLst>
                  <a:path w="5" h="3">
                    <a:moveTo>
                      <a:pt x="4" y="1"/>
                    </a:moveTo>
                    <a:cubicBezTo>
                      <a:pt x="5" y="2"/>
                      <a:pt x="4" y="3"/>
                      <a:pt x="3" y="3"/>
                    </a:cubicBezTo>
                    <a:cubicBezTo>
                      <a:pt x="2" y="3"/>
                      <a:pt x="1" y="3"/>
                      <a:pt x="0" y="3"/>
                    </a:cubicBezTo>
                    <a:cubicBezTo>
                      <a:pt x="0" y="2"/>
                      <a:pt x="0" y="1"/>
                      <a:pt x="1" y="0"/>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1" name="Freeform 1627"/>
              <p:cNvSpPr>
                <a:spLocks/>
              </p:cNvSpPr>
              <p:nvPr/>
            </p:nvSpPr>
            <p:spPr bwMode="auto">
              <a:xfrm>
                <a:off x="4054" y="3683"/>
                <a:ext cx="16" cy="15"/>
              </a:xfrm>
              <a:custGeom>
                <a:avLst/>
                <a:gdLst/>
                <a:ahLst/>
                <a:cxnLst>
                  <a:cxn ang="0">
                    <a:pos x="2" y="1"/>
                  </a:cxn>
                  <a:cxn ang="0">
                    <a:pos x="2" y="2"/>
                  </a:cxn>
                  <a:cxn ang="0">
                    <a:pos x="0" y="1"/>
                  </a:cxn>
                  <a:cxn ang="0">
                    <a:pos x="1" y="0"/>
                  </a:cxn>
                  <a:cxn ang="0">
                    <a:pos x="2" y="1"/>
                  </a:cxn>
                </a:cxnLst>
                <a:rect l="0" t="0" r="r" b="b"/>
                <a:pathLst>
                  <a:path w="2" h="2">
                    <a:moveTo>
                      <a:pt x="2" y="1"/>
                    </a:moveTo>
                    <a:cubicBezTo>
                      <a:pt x="2" y="2"/>
                      <a:pt x="2" y="2"/>
                      <a:pt x="2" y="2"/>
                    </a:cubicBezTo>
                    <a:cubicBezTo>
                      <a:pt x="1" y="2"/>
                      <a:pt x="0" y="2"/>
                      <a:pt x="0" y="1"/>
                    </a:cubicBezTo>
                    <a:cubicBezTo>
                      <a:pt x="0" y="1"/>
                      <a:pt x="0" y="0"/>
                      <a:pt x="1"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2" name="Freeform 1628"/>
              <p:cNvSpPr>
                <a:spLocks/>
              </p:cNvSpPr>
              <p:nvPr/>
            </p:nvSpPr>
            <p:spPr bwMode="auto">
              <a:xfrm>
                <a:off x="2122" y="3645"/>
                <a:ext cx="31" cy="15"/>
              </a:xfrm>
              <a:custGeom>
                <a:avLst/>
                <a:gdLst/>
                <a:ahLst/>
                <a:cxnLst>
                  <a:cxn ang="0">
                    <a:pos x="4" y="1"/>
                  </a:cxn>
                  <a:cxn ang="0">
                    <a:pos x="3" y="2"/>
                  </a:cxn>
                  <a:cxn ang="0">
                    <a:pos x="0" y="1"/>
                  </a:cxn>
                  <a:cxn ang="0">
                    <a:pos x="1" y="0"/>
                  </a:cxn>
                  <a:cxn ang="0">
                    <a:pos x="4" y="1"/>
                  </a:cxn>
                </a:cxnLst>
                <a:rect l="0" t="0" r="r" b="b"/>
                <a:pathLst>
                  <a:path w="4" h="2">
                    <a:moveTo>
                      <a:pt x="4" y="1"/>
                    </a:moveTo>
                    <a:cubicBezTo>
                      <a:pt x="4" y="1"/>
                      <a:pt x="3" y="2"/>
                      <a:pt x="3" y="2"/>
                    </a:cubicBezTo>
                    <a:cubicBezTo>
                      <a:pt x="2" y="1"/>
                      <a:pt x="1" y="2"/>
                      <a:pt x="0" y="1"/>
                    </a:cubicBezTo>
                    <a:cubicBezTo>
                      <a:pt x="0" y="0"/>
                      <a:pt x="1" y="0"/>
                      <a:pt x="1" y="0"/>
                    </a:cubicBezTo>
                    <a:cubicBezTo>
                      <a:pt x="2"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3" name="Freeform 1629"/>
              <p:cNvSpPr>
                <a:spLocks/>
              </p:cNvSpPr>
              <p:nvPr/>
            </p:nvSpPr>
            <p:spPr bwMode="auto">
              <a:xfrm>
                <a:off x="3671" y="3675"/>
                <a:ext cx="31" cy="30"/>
              </a:xfrm>
              <a:custGeom>
                <a:avLst/>
                <a:gdLst/>
                <a:ahLst/>
                <a:cxnLst>
                  <a:cxn ang="0">
                    <a:pos x="4" y="2"/>
                  </a:cxn>
                  <a:cxn ang="0">
                    <a:pos x="3" y="3"/>
                  </a:cxn>
                  <a:cxn ang="0">
                    <a:pos x="0" y="2"/>
                  </a:cxn>
                  <a:cxn ang="0">
                    <a:pos x="1" y="0"/>
                  </a:cxn>
                  <a:cxn ang="0">
                    <a:pos x="4" y="2"/>
                  </a:cxn>
                </a:cxnLst>
                <a:rect l="0" t="0" r="r" b="b"/>
                <a:pathLst>
                  <a:path w="4" h="4">
                    <a:moveTo>
                      <a:pt x="4" y="2"/>
                    </a:moveTo>
                    <a:cubicBezTo>
                      <a:pt x="4" y="2"/>
                      <a:pt x="3" y="3"/>
                      <a:pt x="3" y="3"/>
                    </a:cubicBezTo>
                    <a:cubicBezTo>
                      <a:pt x="2" y="4"/>
                      <a:pt x="1" y="3"/>
                      <a:pt x="0" y="2"/>
                    </a:cubicBezTo>
                    <a:cubicBezTo>
                      <a:pt x="0" y="1"/>
                      <a:pt x="1" y="1"/>
                      <a:pt x="1" y="0"/>
                    </a:cubicBezTo>
                    <a:cubicBezTo>
                      <a:pt x="2"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4" name="Freeform 1630"/>
              <p:cNvSpPr>
                <a:spLocks/>
              </p:cNvSpPr>
              <p:nvPr/>
            </p:nvSpPr>
            <p:spPr bwMode="auto">
              <a:xfrm>
                <a:off x="3757" y="3683"/>
                <a:ext cx="24" cy="15"/>
              </a:xfrm>
              <a:custGeom>
                <a:avLst/>
                <a:gdLst/>
                <a:ahLst/>
                <a:cxnLst>
                  <a:cxn ang="0">
                    <a:pos x="3" y="1"/>
                  </a:cxn>
                  <a:cxn ang="0">
                    <a:pos x="2" y="2"/>
                  </a:cxn>
                  <a:cxn ang="0">
                    <a:pos x="0" y="1"/>
                  </a:cxn>
                  <a:cxn ang="0">
                    <a:pos x="1" y="0"/>
                  </a:cxn>
                  <a:cxn ang="0">
                    <a:pos x="3" y="1"/>
                  </a:cxn>
                </a:cxnLst>
                <a:rect l="0" t="0" r="r" b="b"/>
                <a:pathLst>
                  <a:path w="3" h="2">
                    <a:moveTo>
                      <a:pt x="3" y="1"/>
                    </a:moveTo>
                    <a:cubicBezTo>
                      <a:pt x="3" y="1"/>
                      <a:pt x="3" y="2"/>
                      <a:pt x="2" y="2"/>
                    </a:cubicBezTo>
                    <a:cubicBezTo>
                      <a:pt x="1" y="2"/>
                      <a:pt x="0" y="2"/>
                      <a:pt x="0" y="1"/>
                    </a:cubicBezTo>
                    <a:cubicBezTo>
                      <a:pt x="0" y="0"/>
                      <a:pt x="1"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5" name="Freeform 1631"/>
              <p:cNvSpPr>
                <a:spLocks/>
              </p:cNvSpPr>
              <p:nvPr/>
            </p:nvSpPr>
            <p:spPr bwMode="auto">
              <a:xfrm>
                <a:off x="2083" y="3652"/>
                <a:ext cx="47" cy="31"/>
              </a:xfrm>
              <a:custGeom>
                <a:avLst/>
                <a:gdLst/>
                <a:ahLst/>
                <a:cxnLst>
                  <a:cxn ang="0">
                    <a:pos x="5" y="2"/>
                  </a:cxn>
                  <a:cxn ang="0">
                    <a:pos x="4" y="4"/>
                  </a:cxn>
                  <a:cxn ang="0">
                    <a:pos x="1" y="2"/>
                  </a:cxn>
                  <a:cxn ang="0">
                    <a:pos x="2" y="0"/>
                  </a:cxn>
                  <a:cxn ang="0">
                    <a:pos x="5" y="2"/>
                  </a:cxn>
                </a:cxnLst>
                <a:rect l="0" t="0" r="r" b="b"/>
                <a:pathLst>
                  <a:path w="6" h="4">
                    <a:moveTo>
                      <a:pt x="5" y="2"/>
                    </a:moveTo>
                    <a:cubicBezTo>
                      <a:pt x="5" y="2"/>
                      <a:pt x="6" y="3"/>
                      <a:pt x="4" y="4"/>
                    </a:cubicBezTo>
                    <a:cubicBezTo>
                      <a:pt x="3" y="3"/>
                      <a:pt x="2" y="3"/>
                      <a:pt x="1" y="2"/>
                    </a:cubicBezTo>
                    <a:cubicBezTo>
                      <a:pt x="0" y="1"/>
                      <a:pt x="2" y="1"/>
                      <a:pt x="2" y="0"/>
                    </a:cubicBezTo>
                    <a:cubicBezTo>
                      <a:pt x="3"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6" name="Freeform 1632"/>
              <p:cNvSpPr>
                <a:spLocks/>
              </p:cNvSpPr>
              <p:nvPr/>
            </p:nvSpPr>
            <p:spPr bwMode="auto">
              <a:xfrm>
                <a:off x="3945" y="3705"/>
                <a:ext cx="31" cy="31"/>
              </a:xfrm>
              <a:custGeom>
                <a:avLst/>
                <a:gdLst/>
                <a:ahLst/>
                <a:cxnLst>
                  <a:cxn ang="0">
                    <a:pos x="4" y="2"/>
                  </a:cxn>
                  <a:cxn ang="0">
                    <a:pos x="2" y="4"/>
                  </a:cxn>
                  <a:cxn ang="0">
                    <a:pos x="0" y="2"/>
                  </a:cxn>
                  <a:cxn ang="0">
                    <a:pos x="1" y="0"/>
                  </a:cxn>
                  <a:cxn ang="0">
                    <a:pos x="4" y="2"/>
                  </a:cxn>
                </a:cxnLst>
                <a:rect l="0" t="0" r="r" b="b"/>
                <a:pathLst>
                  <a:path w="4" h="4">
                    <a:moveTo>
                      <a:pt x="4" y="2"/>
                    </a:moveTo>
                    <a:cubicBezTo>
                      <a:pt x="4" y="3"/>
                      <a:pt x="3" y="4"/>
                      <a:pt x="2" y="4"/>
                    </a:cubicBezTo>
                    <a:cubicBezTo>
                      <a:pt x="1" y="4"/>
                      <a:pt x="1" y="3"/>
                      <a:pt x="0" y="2"/>
                    </a:cubicBezTo>
                    <a:cubicBezTo>
                      <a:pt x="0" y="1"/>
                      <a:pt x="1" y="1"/>
                      <a:pt x="1" y="0"/>
                    </a:cubicBezTo>
                    <a:cubicBezTo>
                      <a:pt x="2" y="1"/>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7" name="Freeform 1633"/>
              <p:cNvSpPr>
                <a:spLocks/>
              </p:cNvSpPr>
              <p:nvPr/>
            </p:nvSpPr>
            <p:spPr bwMode="auto">
              <a:xfrm>
                <a:off x="3765" y="3728"/>
                <a:ext cx="23" cy="15"/>
              </a:xfrm>
              <a:custGeom>
                <a:avLst/>
                <a:gdLst/>
                <a:ahLst/>
                <a:cxnLst>
                  <a:cxn ang="0">
                    <a:pos x="3" y="1"/>
                  </a:cxn>
                  <a:cxn ang="0">
                    <a:pos x="1" y="1"/>
                  </a:cxn>
                  <a:cxn ang="0">
                    <a:pos x="1" y="0"/>
                  </a:cxn>
                  <a:cxn ang="0">
                    <a:pos x="3" y="1"/>
                  </a:cxn>
                </a:cxnLst>
                <a:rect l="0" t="0" r="r" b="b"/>
                <a:pathLst>
                  <a:path w="3" h="2">
                    <a:moveTo>
                      <a:pt x="3" y="1"/>
                    </a:moveTo>
                    <a:cubicBezTo>
                      <a:pt x="2" y="1"/>
                      <a:pt x="2" y="2"/>
                      <a:pt x="1" y="1"/>
                    </a:cubicBezTo>
                    <a:cubicBezTo>
                      <a:pt x="1" y="1"/>
                      <a:pt x="0" y="1"/>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8" name="Freeform 1634"/>
              <p:cNvSpPr>
                <a:spLocks/>
              </p:cNvSpPr>
              <p:nvPr/>
            </p:nvSpPr>
            <p:spPr bwMode="auto">
              <a:xfrm>
                <a:off x="4117" y="3736"/>
                <a:ext cx="16" cy="22"/>
              </a:xfrm>
              <a:custGeom>
                <a:avLst/>
                <a:gdLst/>
                <a:ahLst/>
                <a:cxnLst>
                  <a:cxn ang="0">
                    <a:pos x="2" y="1"/>
                  </a:cxn>
                  <a:cxn ang="0">
                    <a:pos x="1" y="3"/>
                  </a:cxn>
                  <a:cxn ang="0">
                    <a:pos x="0" y="2"/>
                  </a:cxn>
                  <a:cxn ang="0">
                    <a:pos x="1" y="0"/>
                  </a:cxn>
                  <a:cxn ang="0">
                    <a:pos x="2" y="1"/>
                  </a:cxn>
                </a:cxnLst>
                <a:rect l="0" t="0" r="r" b="b"/>
                <a:pathLst>
                  <a:path w="2" h="3">
                    <a:moveTo>
                      <a:pt x="2" y="1"/>
                    </a:moveTo>
                    <a:cubicBezTo>
                      <a:pt x="2" y="2"/>
                      <a:pt x="2" y="2"/>
                      <a:pt x="1" y="3"/>
                    </a:cubicBezTo>
                    <a:cubicBezTo>
                      <a:pt x="1" y="3"/>
                      <a:pt x="0" y="2"/>
                      <a:pt x="0" y="2"/>
                    </a:cubicBezTo>
                    <a:cubicBezTo>
                      <a:pt x="0" y="1"/>
                      <a:pt x="0" y="1"/>
                      <a:pt x="1" y="0"/>
                    </a:cubicBezTo>
                    <a:cubicBezTo>
                      <a:pt x="1" y="1"/>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59" name="Freeform 1635"/>
              <p:cNvSpPr>
                <a:spLocks/>
              </p:cNvSpPr>
              <p:nvPr/>
            </p:nvSpPr>
            <p:spPr bwMode="auto">
              <a:xfrm>
                <a:off x="3843" y="3758"/>
                <a:ext cx="24" cy="23"/>
              </a:xfrm>
              <a:custGeom>
                <a:avLst/>
                <a:gdLst/>
                <a:ahLst/>
                <a:cxnLst>
                  <a:cxn ang="0">
                    <a:pos x="3" y="1"/>
                  </a:cxn>
                  <a:cxn ang="0">
                    <a:pos x="1" y="2"/>
                  </a:cxn>
                  <a:cxn ang="0">
                    <a:pos x="1" y="0"/>
                  </a:cxn>
                  <a:cxn ang="0">
                    <a:pos x="3" y="1"/>
                  </a:cxn>
                </a:cxnLst>
                <a:rect l="0" t="0" r="r" b="b"/>
                <a:pathLst>
                  <a:path w="3" h="3">
                    <a:moveTo>
                      <a:pt x="3" y="1"/>
                    </a:moveTo>
                    <a:cubicBezTo>
                      <a:pt x="3" y="2"/>
                      <a:pt x="2" y="3"/>
                      <a:pt x="1" y="2"/>
                    </a:cubicBezTo>
                    <a:cubicBezTo>
                      <a:pt x="0" y="2"/>
                      <a:pt x="0" y="1"/>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0" name="Freeform 1636"/>
              <p:cNvSpPr>
                <a:spLocks/>
              </p:cNvSpPr>
              <p:nvPr/>
            </p:nvSpPr>
            <p:spPr bwMode="auto">
              <a:xfrm>
                <a:off x="909" y="3743"/>
                <a:ext cx="78" cy="61"/>
              </a:xfrm>
              <a:custGeom>
                <a:avLst/>
                <a:gdLst/>
                <a:ahLst/>
                <a:cxnLst>
                  <a:cxn ang="0">
                    <a:pos x="6" y="1"/>
                  </a:cxn>
                  <a:cxn ang="0">
                    <a:pos x="7" y="6"/>
                  </a:cxn>
                  <a:cxn ang="0">
                    <a:pos x="6" y="8"/>
                  </a:cxn>
                  <a:cxn ang="0">
                    <a:pos x="1" y="6"/>
                  </a:cxn>
                  <a:cxn ang="0">
                    <a:pos x="0" y="3"/>
                  </a:cxn>
                  <a:cxn ang="0">
                    <a:pos x="3" y="1"/>
                  </a:cxn>
                  <a:cxn ang="0">
                    <a:pos x="6" y="1"/>
                  </a:cxn>
                </a:cxnLst>
                <a:rect l="0" t="0" r="r" b="b"/>
                <a:pathLst>
                  <a:path w="10" h="8">
                    <a:moveTo>
                      <a:pt x="6" y="1"/>
                    </a:moveTo>
                    <a:cubicBezTo>
                      <a:pt x="6" y="3"/>
                      <a:pt x="10" y="4"/>
                      <a:pt x="7" y="6"/>
                    </a:cubicBezTo>
                    <a:cubicBezTo>
                      <a:pt x="8" y="7"/>
                      <a:pt x="6" y="7"/>
                      <a:pt x="6" y="8"/>
                    </a:cubicBezTo>
                    <a:cubicBezTo>
                      <a:pt x="4" y="7"/>
                      <a:pt x="2" y="8"/>
                      <a:pt x="1" y="6"/>
                    </a:cubicBezTo>
                    <a:cubicBezTo>
                      <a:pt x="1" y="5"/>
                      <a:pt x="0" y="4"/>
                      <a:pt x="0" y="3"/>
                    </a:cubicBezTo>
                    <a:cubicBezTo>
                      <a:pt x="1" y="2"/>
                      <a:pt x="2" y="2"/>
                      <a:pt x="3" y="1"/>
                    </a:cubicBezTo>
                    <a:cubicBezTo>
                      <a:pt x="4" y="1"/>
                      <a:pt x="5" y="0"/>
                      <a:pt x="6"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1" name="Freeform 1637"/>
              <p:cNvSpPr>
                <a:spLocks/>
              </p:cNvSpPr>
              <p:nvPr/>
            </p:nvSpPr>
            <p:spPr bwMode="auto">
              <a:xfrm>
                <a:off x="1199" y="3766"/>
                <a:ext cx="15" cy="7"/>
              </a:xfrm>
              <a:custGeom>
                <a:avLst/>
                <a:gdLst/>
                <a:ahLst/>
                <a:cxnLst>
                  <a:cxn ang="0">
                    <a:pos x="2" y="1"/>
                  </a:cxn>
                  <a:cxn ang="0">
                    <a:pos x="0" y="1"/>
                  </a:cxn>
                  <a:cxn ang="0">
                    <a:pos x="0" y="0"/>
                  </a:cxn>
                  <a:cxn ang="0">
                    <a:pos x="2" y="0"/>
                  </a:cxn>
                  <a:cxn ang="0">
                    <a:pos x="2" y="1"/>
                  </a:cxn>
                </a:cxnLst>
                <a:rect l="0" t="0" r="r" b="b"/>
                <a:pathLst>
                  <a:path w="2" h="1">
                    <a:moveTo>
                      <a:pt x="2" y="1"/>
                    </a:moveTo>
                    <a:cubicBezTo>
                      <a:pt x="1" y="1"/>
                      <a:pt x="1" y="1"/>
                      <a:pt x="0" y="1"/>
                    </a:cubicBezTo>
                    <a:cubicBezTo>
                      <a:pt x="0" y="1"/>
                      <a:pt x="0" y="0"/>
                      <a:pt x="0" y="0"/>
                    </a:cubicBezTo>
                    <a:cubicBezTo>
                      <a:pt x="0" y="0"/>
                      <a:pt x="1" y="0"/>
                      <a:pt x="2" y="0"/>
                    </a:cubicBezTo>
                    <a:cubicBezTo>
                      <a:pt x="2"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2" name="Freeform 1638"/>
              <p:cNvSpPr>
                <a:spLocks/>
              </p:cNvSpPr>
              <p:nvPr/>
            </p:nvSpPr>
            <p:spPr bwMode="auto">
              <a:xfrm>
                <a:off x="1159" y="3781"/>
                <a:ext cx="47" cy="45"/>
              </a:xfrm>
              <a:custGeom>
                <a:avLst/>
                <a:gdLst/>
                <a:ahLst/>
                <a:cxnLst>
                  <a:cxn ang="0">
                    <a:pos x="5" y="1"/>
                  </a:cxn>
                  <a:cxn ang="0">
                    <a:pos x="4" y="4"/>
                  </a:cxn>
                  <a:cxn ang="0">
                    <a:pos x="1" y="4"/>
                  </a:cxn>
                  <a:cxn ang="0">
                    <a:pos x="1" y="1"/>
                  </a:cxn>
                  <a:cxn ang="0">
                    <a:pos x="4" y="0"/>
                  </a:cxn>
                  <a:cxn ang="0">
                    <a:pos x="5" y="1"/>
                  </a:cxn>
                </a:cxnLst>
                <a:rect l="0" t="0" r="r" b="b"/>
                <a:pathLst>
                  <a:path w="6" h="6">
                    <a:moveTo>
                      <a:pt x="5" y="1"/>
                    </a:moveTo>
                    <a:cubicBezTo>
                      <a:pt x="6" y="2"/>
                      <a:pt x="5" y="3"/>
                      <a:pt x="4" y="4"/>
                    </a:cubicBezTo>
                    <a:cubicBezTo>
                      <a:pt x="4" y="6"/>
                      <a:pt x="2" y="5"/>
                      <a:pt x="1" y="4"/>
                    </a:cubicBezTo>
                    <a:cubicBezTo>
                      <a:pt x="0" y="4"/>
                      <a:pt x="0" y="2"/>
                      <a:pt x="1" y="1"/>
                    </a:cubicBezTo>
                    <a:cubicBezTo>
                      <a:pt x="2" y="0"/>
                      <a:pt x="3" y="0"/>
                      <a:pt x="4" y="0"/>
                    </a:cubicBezTo>
                    <a:cubicBezTo>
                      <a:pt x="4" y="1"/>
                      <a:pt x="4" y="1"/>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3" name="Freeform 1639"/>
              <p:cNvSpPr>
                <a:spLocks/>
              </p:cNvSpPr>
              <p:nvPr/>
            </p:nvSpPr>
            <p:spPr bwMode="auto">
              <a:xfrm>
                <a:off x="1066" y="3781"/>
                <a:ext cx="23" cy="23"/>
              </a:xfrm>
              <a:custGeom>
                <a:avLst/>
                <a:gdLst/>
                <a:ahLst/>
                <a:cxnLst>
                  <a:cxn ang="0">
                    <a:pos x="3" y="1"/>
                  </a:cxn>
                  <a:cxn ang="0">
                    <a:pos x="2" y="3"/>
                  </a:cxn>
                  <a:cxn ang="0">
                    <a:pos x="0" y="2"/>
                  </a:cxn>
                  <a:cxn ang="0">
                    <a:pos x="1" y="0"/>
                  </a:cxn>
                  <a:cxn ang="0">
                    <a:pos x="3" y="1"/>
                  </a:cxn>
                </a:cxnLst>
                <a:rect l="0" t="0" r="r" b="b"/>
                <a:pathLst>
                  <a:path w="3" h="3">
                    <a:moveTo>
                      <a:pt x="3" y="1"/>
                    </a:moveTo>
                    <a:cubicBezTo>
                      <a:pt x="3" y="2"/>
                      <a:pt x="3" y="3"/>
                      <a:pt x="2" y="3"/>
                    </a:cubicBezTo>
                    <a:cubicBezTo>
                      <a:pt x="1" y="3"/>
                      <a:pt x="1" y="3"/>
                      <a:pt x="0" y="2"/>
                    </a:cubicBezTo>
                    <a:cubicBezTo>
                      <a:pt x="0" y="1"/>
                      <a:pt x="1" y="1"/>
                      <a:pt x="1" y="0"/>
                    </a:cubicBezTo>
                    <a:cubicBezTo>
                      <a:pt x="2" y="0"/>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4" name="Freeform 1640"/>
              <p:cNvSpPr>
                <a:spLocks/>
              </p:cNvSpPr>
              <p:nvPr/>
            </p:nvSpPr>
            <p:spPr bwMode="auto">
              <a:xfrm>
                <a:off x="854" y="3796"/>
                <a:ext cx="24" cy="23"/>
              </a:xfrm>
              <a:custGeom>
                <a:avLst/>
                <a:gdLst/>
                <a:ahLst/>
                <a:cxnLst>
                  <a:cxn ang="0">
                    <a:pos x="3" y="1"/>
                  </a:cxn>
                  <a:cxn ang="0">
                    <a:pos x="2" y="2"/>
                  </a:cxn>
                  <a:cxn ang="0">
                    <a:pos x="0" y="2"/>
                  </a:cxn>
                  <a:cxn ang="0">
                    <a:pos x="1" y="0"/>
                  </a:cxn>
                  <a:cxn ang="0">
                    <a:pos x="3" y="1"/>
                  </a:cxn>
                </a:cxnLst>
                <a:rect l="0" t="0" r="r" b="b"/>
                <a:pathLst>
                  <a:path w="3" h="3">
                    <a:moveTo>
                      <a:pt x="3" y="1"/>
                    </a:moveTo>
                    <a:cubicBezTo>
                      <a:pt x="3" y="1"/>
                      <a:pt x="2" y="2"/>
                      <a:pt x="2" y="2"/>
                    </a:cubicBezTo>
                    <a:cubicBezTo>
                      <a:pt x="1" y="3"/>
                      <a:pt x="1" y="2"/>
                      <a:pt x="0" y="2"/>
                    </a:cubicBezTo>
                    <a:cubicBezTo>
                      <a:pt x="0" y="1"/>
                      <a:pt x="1" y="0"/>
                      <a:pt x="1" y="0"/>
                    </a:cubicBezTo>
                    <a:cubicBezTo>
                      <a:pt x="2"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5" name="Freeform 1641"/>
              <p:cNvSpPr>
                <a:spLocks/>
              </p:cNvSpPr>
              <p:nvPr/>
            </p:nvSpPr>
            <p:spPr bwMode="auto">
              <a:xfrm>
                <a:off x="1238" y="3811"/>
                <a:ext cx="15" cy="8"/>
              </a:xfrm>
              <a:custGeom>
                <a:avLst/>
                <a:gdLst/>
                <a:ahLst/>
                <a:cxnLst>
                  <a:cxn ang="0">
                    <a:pos x="1" y="0"/>
                  </a:cxn>
                  <a:cxn ang="0">
                    <a:pos x="1" y="1"/>
                  </a:cxn>
                  <a:cxn ang="0">
                    <a:pos x="0" y="1"/>
                  </a:cxn>
                  <a:cxn ang="0">
                    <a:pos x="1" y="0"/>
                  </a:cxn>
                </a:cxnLst>
                <a:rect l="0" t="0" r="r" b="b"/>
                <a:pathLst>
                  <a:path w="2" h="1">
                    <a:moveTo>
                      <a:pt x="1" y="0"/>
                    </a:moveTo>
                    <a:cubicBezTo>
                      <a:pt x="2" y="1"/>
                      <a:pt x="1" y="1"/>
                      <a:pt x="1" y="1"/>
                    </a:cubicBezTo>
                    <a:lnTo>
                      <a:pt x="0" y="1"/>
                    </a:lnTo>
                    <a:cubicBezTo>
                      <a:pt x="0" y="0"/>
                      <a:pt x="1" y="0"/>
                      <a:pt x="1"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6" name="Freeform 1642"/>
              <p:cNvSpPr>
                <a:spLocks/>
              </p:cNvSpPr>
              <p:nvPr/>
            </p:nvSpPr>
            <p:spPr bwMode="auto">
              <a:xfrm>
                <a:off x="1081" y="3804"/>
                <a:ext cx="32" cy="38"/>
              </a:xfrm>
              <a:custGeom>
                <a:avLst/>
                <a:gdLst/>
                <a:ahLst/>
                <a:cxnLst>
                  <a:cxn ang="0">
                    <a:pos x="3" y="3"/>
                  </a:cxn>
                  <a:cxn ang="0">
                    <a:pos x="2" y="5"/>
                  </a:cxn>
                  <a:cxn ang="0">
                    <a:pos x="1" y="2"/>
                  </a:cxn>
                  <a:cxn ang="0">
                    <a:pos x="3" y="3"/>
                  </a:cxn>
                </a:cxnLst>
                <a:rect l="0" t="0" r="r" b="b"/>
                <a:pathLst>
                  <a:path w="4" h="5">
                    <a:moveTo>
                      <a:pt x="3" y="3"/>
                    </a:moveTo>
                    <a:cubicBezTo>
                      <a:pt x="3" y="4"/>
                      <a:pt x="3" y="4"/>
                      <a:pt x="2" y="5"/>
                    </a:cubicBezTo>
                    <a:cubicBezTo>
                      <a:pt x="0" y="4"/>
                      <a:pt x="1" y="3"/>
                      <a:pt x="1" y="2"/>
                    </a:cubicBezTo>
                    <a:cubicBezTo>
                      <a:pt x="1" y="0"/>
                      <a:pt x="4" y="1"/>
                      <a:pt x="3"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7" name="Freeform 1643"/>
              <p:cNvSpPr>
                <a:spLocks/>
              </p:cNvSpPr>
              <p:nvPr/>
            </p:nvSpPr>
            <p:spPr bwMode="auto">
              <a:xfrm>
                <a:off x="925" y="3811"/>
                <a:ext cx="55" cy="53"/>
              </a:xfrm>
              <a:custGeom>
                <a:avLst/>
                <a:gdLst/>
                <a:ahLst/>
                <a:cxnLst>
                  <a:cxn ang="0">
                    <a:pos x="7" y="3"/>
                  </a:cxn>
                  <a:cxn ang="0">
                    <a:pos x="7" y="5"/>
                  </a:cxn>
                  <a:cxn ang="0">
                    <a:pos x="2" y="6"/>
                  </a:cxn>
                  <a:cxn ang="0">
                    <a:pos x="1" y="3"/>
                  </a:cxn>
                  <a:cxn ang="0">
                    <a:pos x="7" y="3"/>
                  </a:cxn>
                </a:cxnLst>
                <a:rect l="0" t="0" r="r" b="b"/>
                <a:pathLst>
                  <a:path w="7" h="7">
                    <a:moveTo>
                      <a:pt x="7" y="3"/>
                    </a:moveTo>
                    <a:cubicBezTo>
                      <a:pt x="7" y="4"/>
                      <a:pt x="7" y="4"/>
                      <a:pt x="7" y="5"/>
                    </a:cubicBezTo>
                    <a:cubicBezTo>
                      <a:pt x="6" y="7"/>
                      <a:pt x="3" y="6"/>
                      <a:pt x="2" y="6"/>
                    </a:cubicBezTo>
                    <a:cubicBezTo>
                      <a:pt x="1" y="5"/>
                      <a:pt x="0" y="4"/>
                      <a:pt x="1" y="3"/>
                    </a:cubicBezTo>
                    <a:cubicBezTo>
                      <a:pt x="2" y="1"/>
                      <a:pt x="6" y="0"/>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8" name="Freeform 1644"/>
              <p:cNvSpPr>
                <a:spLocks/>
              </p:cNvSpPr>
              <p:nvPr/>
            </p:nvSpPr>
            <p:spPr bwMode="auto">
              <a:xfrm>
                <a:off x="815" y="3819"/>
                <a:ext cx="47" cy="45"/>
              </a:xfrm>
              <a:custGeom>
                <a:avLst/>
                <a:gdLst/>
                <a:ahLst/>
                <a:cxnLst>
                  <a:cxn ang="0">
                    <a:pos x="4" y="2"/>
                  </a:cxn>
                  <a:cxn ang="0">
                    <a:pos x="5" y="5"/>
                  </a:cxn>
                  <a:cxn ang="0">
                    <a:pos x="3" y="6"/>
                  </a:cxn>
                  <a:cxn ang="0">
                    <a:pos x="0" y="3"/>
                  </a:cxn>
                  <a:cxn ang="0">
                    <a:pos x="2" y="0"/>
                  </a:cxn>
                  <a:cxn ang="0">
                    <a:pos x="4" y="2"/>
                  </a:cxn>
                </a:cxnLst>
                <a:rect l="0" t="0" r="r" b="b"/>
                <a:pathLst>
                  <a:path w="6" h="6">
                    <a:moveTo>
                      <a:pt x="4" y="2"/>
                    </a:moveTo>
                    <a:cubicBezTo>
                      <a:pt x="5" y="3"/>
                      <a:pt x="6" y="4"/>
                      <a:pt x="5" y="5"/>
                    </a:cubicBezTo>
                    <a:cubicBezTo>
                      <a:pt x="5" y="6"/>
                      <a:pt x="3" y="6"/>
                      <a:pt x="3" y="6"/>
                    </a:cubicBezTo>
                    <a:cubicBezTo>
                      <a:pt x="2" y="5"/>
                      <a:pt x="0" y="4"/>
                      <a:pt x="0" y="3"/>
                    </a:cubicBezTo>
                    <a:cubicBezTo>
                      <a:pt x="1" y="2"/>
                      <a:pt x="1" y="1"/>
                      <a:pt x="2" y="0"/>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69" name="Freeform 1645"/>
              <p:cNvSpPr>
                <a:spLocks/>
              </p:cNvSpPr>
              <p:nvPr/>
            </p:nvSpPr>
            <p:spPr bwMode="auto">
              <a:xfrm>
                <a:off x="1269" y="3826"/>
                <a:ext cx="23" cy="31"/>
              </a:xfrm>
              <a:custGeom>
                <a:avLst/>
                <a:gdLst/>
                <a:ahLst/>
                <a:cxnLst>
                  <a:cxn ang="0">
                    <a:pos x="3" y="2"/>
                  </a:cxn>
                  <a:cxn ang="0">
                    <a:pos x="1" y="3"/>
                  </a:cxn>
                  <a:cxn ang="0">
                    <a:pos x="0" y="2"/>
                  </a:cxn>
                  <a:cxn ang="0">
                    <a:pos x="3" y="2"/>
                  </a:cxn>
                </a:cxnLst>
                <a:rect l="0" t="0" r="r" b="b"/>
                <a:pathLst>
                  <a:path w="3" h="4">
                    <a:moveTo>
                      <a:pt x="3" y="2"/>
                    </a:moveTo>
                    <a:cubicBezTo>
                      <a:pt x="2" y="2"/>
                      <a:pt x="2" y="4"/>
                      <a:pt x="1" y="3"/>
                    </a:cubicBezTo>
                    <a:cubicBezTo>
                      <a:pt x="0" y="3"/>
                      <a:pt x="0" y="2"/>
                      <a:pt x="0" y="2"/>
                    </a:cubicBezTo>
                    <a:cubicBezTo>
                      <a:pt x="0" y="1"/>
                      <a:pt x="2" y="0"/>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0" name="Freeform 1646"/>
              <p:cNvSpPr>
                <a:spLocks/>
              </p:cNvSpPr>
              <p:nvPr/>
            </p:nvSpPr>
            <p:spPr bwMode="auto">
              <a:xfrm>
                <a:off x="1097" y="3842"/>
                <a:ext cx="31" cy="38"/>
              </a:xfrm>
              <a:custGeom>
                <a:avLst/>
                <a:gdLst/>
                <a:ahLst/>
                <a:cxnLst>
                  <a:cxn ang="0">
                    <a:pos x="4" y="2"/>
                  </a:cxn>
                  <a:cxn ang="0">
                    <a:pos x="3" y="5"/>
                  </a:cxn>
                  <a:cxn ang="0">
                    <a:pos x="1" y="3"/>
                  </a:cxn>
                  <a:cxn ang="0">
                    <a:pos x="0" y="2"/>
                  </a:cxn>
                  <a:cxn ang="0">
                    <a:pos x="4" y="2"/>
                  </a:cxn>
                </a:cxnLst>
                <a:rect l="0" t="0" r="r" b="b"/>
                <a:pathLst>
                  <a:path w="4" h="5">
                    <a:moveTo>
                      <a:pt x="4" y="2"/>
                    </a:moveTo>
                    <a:cubicBezTo>
                      <a:pt x="4" y="3"/>
                      <a:pt x="4" y="4"/>
                      <a:pt x="3" y="5"/>
                    </a:cubicBezTo>
                    <a:cubicBezTo>
                      <a:pt x="2" y="4"/>
                      <a:pt x="2" y="3"/>
                      <a:pt x="1" y="3"/>
                    </a:cubicBezTo>
                    <a:cubicBezTo>
                      <a:pt x="0" y="2"/>
                      <a:pt x="0" y="2"/>
                      <a:pt x="0" y="2"/>
                    </a:cubicBezTo>
                    <a:cubicBezTo>
                      <a:pt x="1"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1" name="Freeform 1647"/>
              <p:cNvSpPr>
                <a:spLocks/>
              </p:cNvSpPr>
              <p:nvPr/>
            </p:nvSpPr>
            <p:spPr bwMode="auto">
              <a:xfrm>
                <a:off x="1175" y="3849"/>
                <a:ext cx="31" cy="23"/>
              </a:xfrm>
              <a:custGeom>
                <a:avLst/>
                <a:gdLst/>
                <a:ahLst/>
                <a:cxnLst>
                  <a:cxn ang="0">
                    <a:pos x="4" y="1"/>
                  </a:cxn>
                  <a:cxn ang="0">
                    <a:pos x="3" y="3"/>
                  </a:cxn>
                  <a:cxn ang="0">
                    <a:pos x="0" y="1"/>
                  </a:cxn>
                  <a:cxn ang="0">
                    <a:pos x="2" y="0"/>
                  </a:cxn>
                  <a:cxn ang="0">
                    <a:pos x="4" y="1"/>
                  </a:cxn>
                </a:cxnLst>
                <a:rect l="0" t="0" r="r" b="b"/>
                <a:pathLst>
                  <a:path w="4" h="3">
                    <a:moveTo>
                      <a:pt x="4" y="1"/>
                    </a:moveTo>
                    <a:cubicBezTo>
                      <a:pt x="4" y="2"/>
                      <a:pt x="3" y="3"/>
                      <a:pt x="3" y="3"/>
                    </a:cubicBezTo>
                    <a:cubicBezTo>
                      <a:pt x="1" y="3"/>
                      <a:pt x="1" y="2"/>
                      <a:pt x="0" y="1"/>
                    </a:cubicBezTo>
                    <a:cubicBezTo>
                      <a:pt x="0" y="1"/>
                      <a:pt x="1" y="1"/>
                      <a:pt x="2" y="0"/>
                    </a:cubicBezTo>
                    <a:cubicBezTo>
                      <a:pt x="3" y="0"/>
                      <a:pt x="4" y="1"/>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2" name="Freeform 1648"/>
              <p:cNvSpPr>
                <a:spLocks/>
              </p:cNvSpPr>
              <p:nvPr/>
            </p:nvSpPr>
            <p:spPr bwMode="auto">
              <a:xfrm>
                <a:off x="886" y="3864"/>
                <a:ext cx="15" cy="16"/>
              </a:xfrm>
              <a:custGeom>
                <a:avLst/>
                <a:gdLst/>
                <a:ahLst/>
                <a:cxnLst>
                  <a:cxn ang="0">
                    <a:pos x="2" y="1"/>
                  </a:cxn>
                  <a:cxn ang="0">
                    <a:pos x="2" y="2"/>
                  </a:cxn>
                  <a:cxn ang="0">
                    <a:pos x="0" y="1"/>
                  </a:cxn>
                  <a:cxn ang="0">
                    <a:pos x="1" y="0"/>
                  </a:cxn>
                  <a:cxn ang="0">
                    <a:pos x="2" y="1"/>
                  </a:cxn>
                </a:cxnLst>
                <a:rect l="0" t="0" r="r" b="b"/>
                <a:pathLst>
                  <a:path w="2" h="2">
                    <a:moveTo>
                      <a:pt x="2" y="1"/>
                    </a:moveTo>
                    <a:cubicBezTo>
                      <a:pt x="2" y="2"/>
                      <a:pt x="2" y="2"/>
                      <a:pt x="2" y="2"/>
                    </a:cubicBezTo>
                    <a:cubicBezTo>
                      <a:pt x="1" y="2"/>
                      <a:pt x="1" y="2"/>
                      <a:pt x="0" y="1"/>
                    </a:cubicBezTo>
                    <a:cubicBezTo>
                      <a:pt x="0" y="1"/>
                      <a:pt x="0" y="0"/>
                      <a:pt x="1" y="0"/>
                    </a:cubicBezTo>
                    <a:cubicBezTo>
                      <a:pt x="2"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3" name="Freeform 1649"/>
              <p:cNvSpPr>
                <a:spLocks/>
              </p:cNvSpPr>
              <p:nvPr/>
            </p:nvSpPr>
            <p:spPr bwMode="auto">
              <a:xfrm>
                <a:off x="948" y="3872"/>
                <a:ext cx="47" cy="45"/>
              </a:xfrm>
              <a:custGeom>
                <a:avLst/>
                <a:gdLst/>
                <a:ahLst/>
                <a:cxnLst>
                  <a:cxn ang="0">
                    <a:pos x="5" y="2"/>
                  </a:cxn>
                  <a:cxn ang="0">
                    <a:pos x="2" y="6"/>
                  </a:cxn>
                  <a:cxn ang="0">
                    <a:pos x="0" y="3"/>
                  </a:cxn>
                  <a:cxn ang="0">
                    <a:pos x="3" y="0"/>
                  </a:cxn>
                  <a:cxn ang="0">
                    <a:pos x="5" y="2"/>
                  </a:cxn>
                </a:cxnLst>
                <a:rect l="0" t="0" r="r" b="b"/>
                <a:pathLst>
                  <a:path w="6" h="6">
                    <a:moveTo>
                      <a:pt x="5" y="2"/>
                    </a:moveTo>
                    <a:cubicBezTo>
                      <a:pt x="6" y="4"/>
                      <a:pt x="4" y="5"/>
                      <a:pt x="2" y="6"/>
                    </a:cubicBezTo>
                    <a:cubicBezTo>
                      <a:pt x="0" y="6"/>
                      <a:pt x="1" y="4"/>
                      <a:pt x="0" y="3"/>
                    </a:cubicBezTo>
                    <a:cubicBezTo>
                      <a:pt x="0" y="1"/>
                      <a:pt x="2" y="1"/>
                      <a:pt x="3" y="0"/>
                    </a:cubicBezTo>
                    <a:cubicBezTo>
                      <a:pt x="4" y="0"/>
                      <a:pt x="5"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4" name="Freeform 1650"/>
              <p:cNvSpPr>
                <a:spLocks/>
              </p:cNvSpPr>
              <p:nvPr/>
            </p:nvSpPr>
            <p:spPr bwMode="auto">
              <a:xfrm>
                <a:off x="1316" y="3880"/>
                <a:ext cx="16" cy="7"/>
              </a:xfrm>
              <a:custGeom>
                <a:avLst/>
                <a:gdLst/>
                <a:ahLst/>
                <a:cxnLst>
                  <a:cxn ang="0">
                    <a:pos x="2" y="0"/>
                  </a:cxn>
                  <a:cxn ang="0">
                    <a:pos x="1" y="1"/>
                  </a:cxn>
                  <a:cxn ang="0">
                    <a:pos x="0" y="1"/>
                  </a:cxn>
                  <a:cxn ang="0">
                    <a:pos x="2" y="0"/>
                  </a:cxn>
                </a:cxnLst>
                <a:rect l="0" t="0" r="r" b="b"/>
                <a:pathLst>
                  <a:path w="2" h="1">
                    <a:moveTo>
                      <a:pt x="2" y="0"/>
                    </a:moveTo>
                    <a:cubicBezTo>
                      <a:pt x="2" y="1"/>
                      <a:pt x="2" y="1"/>
                      <a:pt x="1" y="1"/>
                    </a:cubicBezTo>
                    <a:cubicBezTo>
                      <a:pt x="1" y="1"/>
                      <a:pt x="1" y="1"/>
                      <a:pt x="0" y="1"/>
                    </a:cubicBezTo>
                    <a:cubicBezTo>
                      <a:pt x="1"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5" name="Freeform 1651"/>
              <p:cNvSpPr>
                <a:spLocks/>
              </p:cNvSpPr>
              <p:nvPr/>
            </p:nvSpPr>
            <p:spPr bwMode="auto">
              <a:xfrm>
                <a:off x="987" y="3887"/>
                <a:ext cx="63" cy="46"/>
              </a:xfrm>
              <a:custGeom>
                <a:avLst/>
                <a:gdLst/>
                <a:ahLst/>
                <a:cxnLst>
                  <a:cxn ang="0">
                    <a:pos x="7" y="1"/>
                  </a:cxn>
                  <a:cxn ang="0">
                    <a:pos x="7" y="4"/>
                  </a:cxn>
                  <a:cxn ang="0">
                    <a:pos x="2" y="3"/>
                  </a:cxn>
                  <a:cxn ang="0">
                    <a:pos x="3" y="0"/>
                  </a:cxn>
                  <a:cxn ang="0">
                    <a:pos x="7" y="1"/>
                  </a:cxn>
                </a:cxnLst>
                <a:rect l="0" t="0" r="r" b="b"/>
                <a:pathLst>
                  <a:path w="8" h="6">
                    <a:moveTo>
                      <a:pt x="7" y="1"/>
                    </a:moveTo>
                    <a:cubicBezTo>
                      <a:pt x="7" y="2"/>
                      <a:pt x="8" y="3"/>
                      <a:pt x="7" y="4"/>
                    </a:cubicBezTo>
                    <a:cubicBezTo>
                      <a:pt x="5" y="6"/>
                      <a:pt x="4" y="4"/>
                      <a:pt x="2" y="3"/>
                    </a:cubicBezTo>
                    <a:cubicBezTo>
                      <a:pt x="0" y="2"/>
                      <a:pt x="3" y="1"/>
                      <a:pt x="3" y="0"/>
                    </a:cubicBezTo>
                    <a:cubicBezTo>
                      <a:pt x="4" y="0"/>
                      <a:pt x="6" y="0"/>
                      <a:pt x="7"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6" name="Freeform 1652"/>
              <p:cNvSpPr>
                <a:spLocks/>
              </p:cNvSpPr>
              <p:nvPr/>
            </p:nvSpPr>
            <p:spPr bwMode="auto">
              <a:xfrm>
                <a:off x="1136" y="3887"/>
                <a:ext cx="31" cy="30"/>
              </a:xfrm>
              <a:custGeom>
                <a:avLst/>
                <a:gdLst/>
                <a:ahLst/>
                <a:cxnLst>
                  <a:cxn ang="0">
                    <a:pos x="4" y="2"/>
                  </a:cxn>
                  <a:cxn ang="0">
                    <a:pos x="2" y="4"/>
                  </a:cxn>
                  <a:cxn ang="0">
                    <a:pos x="0" y="2"/>
                  </a:cxn>
                  <a:cxn ang="0">
                    <a:pos x="1" y="0"/>
                  </a:cxn>
                  <a:cxn ang="0">
                    <a:pos x="4" y="2"/>
                  </a:cxn>
                </a:cxnLst>
                <a:rect l="0" t="0" r="r" b="b"/>
                <a:pathLst>
                  <a:path w="4" h="4">
                    <a:moveTo>
                      <a:pt x="4" y="2"/>
                    </a:moveTo>
                    <a:cubicBezTo>
                      <a:pt x="4" y="3"/>
                      <a:pt x="3" y="4"/>
                      <a:pt x="2" y="4"/>
                    </a:cubicBezTo>
                    <a:cubicBezTo>
                      <a:pt x="1" y="4"/>
                      <a:pt x="1" y="2"/>
                      <a:pt x="0" y="2"/>
                    </a:cubicBezTo>
                    <a:cubicBezTo>
                      <a:pt x="0" y="2"/>
                      <a:pt x="0" y="1"/>
                      <a:pt x="1" y="0"/>
                    </a:cubicBezTo>
                    <a:cubicBezTo>
                      <a:pt x="2"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7" name="Freeform 1653"/>
              <p:cNvSpPr>
                <a:spLocks/>
              </p:cNvSpPr>
              <p:nvPr/>
            </p:nvSpPr>
            <p:spPr bwMode="auto">
              <a:xfrm>
                <a:off x="1066" y="3887"/>
                <a:ext cx="39" cy="30"/>
              </a:xfrm>
              <a:custGeom>
                <a:avLst/>
                <a:gdLst/>
                <a:ahLst/>
                <a:cxnLst>
                  <a:cxn ang="0">
                    <a:pos x="5" y="2"/>
                  </a:cxn>
                  <a:cxn ang="0">
                    <a:pos x="3" y="4"/>
                  </a:cxn>
                  <a:cxn ang="0">
                    <a:pos x="0" y="3"/>
                  </a:cxn>
                  <a:cxn ang="0">
                    <a:pos x="3" y="1"/>
                  </a:cxn>
                  <a:cxn ang="0">
                    <a:pos x="5" y="2"/>
                  </a:cxn>
                </a:cxnLst>
                <a:rect l="0" t="0" r="r" b="b"/>
                <a:pathLst>
                  <a:path w="5" h="4">
                    <a:moveTo>
                      <a:pt x="5" y="2"/>
                    </a:moveTo>
                    <a:cubicBezTo>
                      <a:pt x="4" y="3"/>
                      <a:pt x="4" y="4"/>
                      <a:pt x="3" y="4"/>
                    </a:cubicBezTo>
                    <a:cubicBezTo>
                      <a:pt x="2" y="4"/>
                      <a:pt x="1" y="4"/>
                      <a:pt x="0" y="3"/>
                    </a:cubicBezTo>
                    <a:cubicBezTo>
                      <a:pt x="1" y="2"/>
                      <a:pt x="2" y="1"/>
                      <a:pt x="3" y="1"/>
                    </a:cubicBezTo>
                    <a:cubicBezTo>
                      <a:pt x="4" y="0"/>
                      <a:pt x="4" y="2"/>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8" name="Freeform 1654"/>
              <p:cNvSpPr>
                <a:spLocks/>
              </p:cNvSpPr>
              <p:nvPr/>
            </p:nvSpPr>
            <p:spPr bwMode="auto">
              <a:xfrm>
                <a:off x="854" y="3887"/>
                <a:ext cx="24" cy="30"/>
              </a:xfrm>
              <a:custGeom>
                <a:avLst/>
                <a:gdLst/>
                <a:ahLst/>
                <a:cxnLst>
                  <a:cxn ang="0">
                    <a:pos x="3" y="1"/>
                  </a:cxn>
                  <a:cxn ang="0">
                    <a:pos x="2" y="4"/>
                  </a:cxn>
                  <a:cxn ang="0">
                    <a:pos x="0" y="3"/>
                  </a:cxn>
                  <a:cxn ang="0">
                    <a:pos x="2" y="0"/>
                  </a:cxn>
                  <a:cxn ang="0">
                    <a:pos x="3" y="1"/>
                  </a:cxn>
                </a:cxnLst>
                <a:rect l="0" t="0" r="r" b="b"/>
                <a:pathLst>
                  <a:path w="3" h="4">
                    <a:moveTo>
                      <a:pt x="3" y="1"/>
                    </a:moveTo>
                    <a:cubicBezTo>
                      <a:pt x="3" y="2"/>
                      <a:pt x="3" y="3"/>
                      <a:pt x="2" y="4"/>
                    </a:cubicBezTo>
                    <a:cubicBezTo>
                      <a:pt x="2" y="3"/>
                      <a:pt x="1" y="3"/>
                      <a:pt x="0" y="3"/>
                    </a:cubicBezTo>
                    <a:cubicBezTo>
                      <a:pt x="0" y="1"/>
                      <a:pt x="2" y="1"/>
                      <a:pt x="2" y="0"/>
                    </a:cubicBezTo>
                    <a:cubicBezTo>
                      <a:pt x="3" y="1"/>
                      <a:pt x="3" y="1"/>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79" name="Freeform 1655"/>
              <p:cNvSpPr>
                <a:spLocks/>
              </p:cNvSpPr>
              <p:nvPr/>
            </p:nvSpPr>
            <p:spPr bwMode="auto">
              <a:xfrm>
                <a:off x="909" y="3902"/>
                <a:ext cx="24" cy="31"/>
              </a:xfrm>
              <a:custGeom>
                <a:avLst/>
                <a:gdLst/>
                <a:ahLst/>
                <a:cxnLst>
                  <a:cxn ang="0">
                    <a:pos x="2" y="1"/>
                  </a:cxn>
                  <a:cxn ang="0">
                    <a:pos x="3" y="3"/>
                  </a:cxn>
                  <a:cxn ang="0">
                    <a:pos x="1" y="3"/>
                  </a:cxn>
                  <a:cxn ang="0">
                    <a:pos x="0" y="1"/>
                  </a:cxn>
                  <a:cxn ang="0">
                    <a:pos x="2" y="1"/>
                  </a:cxn>
                </a:cxnLst>
                <a:rect l="0" t="0" r="r" b="b"/>
                <a:pathLst>
                  <a:path w="3" h="4">
                    <a:moveTo>
                      <a:pt x="2" y="1"/>
                    </a:moveTo>
                    <a:cubicBezTo>
                      <a:pt x="2" y="2"/>
                      <a:pt x="3" y="2"/>
                      <a:pt x="3" y="3"/>
                    </a:cubicBezTo>
                    <a:cubicBezTo>
                      <a:pt x="2" y="4"/>
                      <a:pt x="1" y="3"/>
                      <a:pt x="1" y="3"/>
                    </a:cubicBezTo>
                    <a:cubicBezTo>
                      <a:pt x="0" y="3"/>
                      <a:pt x="0" y="2"/>
                      <a:pt x="0" y="1"/>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0" name="Freeform 1656"/>
              <p:cNvSpPr>
                <a:spLocks/>
              </p:cNvSpPr>
              <p:nvPr/>
            </p:nvSpPr>
            <p:spPr bwMode="auto">
              <a:xfrm>
                <a:off x="1105" y="3902"/>
                <a:ext cx="31" cy="46"/>
              </a:xfrm>
              <a:custGeom>
                <a:avLst/>
                <a:gdLst/>
                <a:ahLst/>
                <a:cxnLst>
                  <a:cxn ang="0">
                    <a:pos x="4" y="4"/>
                  </a:cxn>
                  <a:cxn ang="0">
                    <a:pos x="2" y="6"/>
                  </a:cxn>
                  <a:cxn ang="0">
                    <a:pos x="0" y="4"/>
                  </a:cxn>
                  <a:cxn ang="0">
                    <a:pos x="0" y="0"/>
                  </a:cxn>
                  <a:cxn ang="0">
                    <a:pos x="4" y="4"/>
                  </a:cxn>
                </a:cxnLst>
                <a:rect l="0" t="0" r="r" b="b"/>
                <a:pathLst>
                  <a:path w="4" h="6">
                    <a:moveTo>
                      <a:pt x="4" y="4"/>
                    </a:moveTo>
                    <a:cubicBezTo>
                      <a:pt x="3" y="5"/>
                      <a:pt x="3" y="6"/>
                      <a:pt x="2" y="6"/>
                    </a:cubicBezTo>
                    <a:cubicBezTo>
                      <a:pt x="1" y="6"/>
                      <a:pt x="0" y="5"/>
                      <a:pt x="0" y="4"/>
                    </a:cubicBezTo>
                    <a:cubicBezTo>
                      <a:pt x="0" y="3"/>
                      <a:pt x="0" y="2"/>
                      <a:pt x="0" y="0"/>
                    </a:cubicBezTo>
                    <a:cubicBezTo>
                      <a:pt x="3" y="0"/>
                      <a:pt x="2" y="3"/>
                      <a:pt x="4" y="4"/>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1" name="Freeform 1657"/>
              <p:cNvSpPr>
                <a:spLocks/>
              </p:cNvSpPr>
              <p:nvPr/>
            </p:nvSpPr>
            <p:spPr bwMode="auto">
              <a:xfrm>
                <a:off x="807" y="3895"/>
                <a:ext cx="32" cy="38"/>
              </a:xfrm>
              <a:custGeom>
                <a:avLst/>
                <a:gdLst/>
                <a:ahLst/>
                <a:cxnLst>
                  <a:cxn ang="0">
                    <a:pos x="3" y="2"/>
                  </a:cxn>
                  <a:cxn ang="0">
                    <a:pos x="3" y="5"/>
                  </a:cxn>
                  <a:cxn ang="0">
                    <a:pos x="1" y="4"/>
                  </a:cxn>
                  <a:cxn ang="0">
                    <a:pos x="1" y="1"/>
                  </a:cxn>
                  <a:cxn ang="0">
                    <a:pos x="3" y="2"/>
                  </a:cxn>
                </a:cxnLst>
                <a:rect l="0" t="0" r="r" b="b"/>
                <a:pathLst>
                  <a:path w="4" h="5">
                    <a:moveTo>
                      <a:pt x="3" y="2"/>
                    </a:moveTo>
                    <a:cubicBezTo>
                      <a:pt x="4" y="3"/>
                      <a:pt x="4" y="4"/>
                      <a:pt x="3" y="5"/>
                    </a:cubicBezTo>
                    <a:cubicBezTo>
                      <a:pt x="2" y="5"/>
                      <a:pt x="2" y="4"/>
                      <a:pt x="1" y="4"/>
                    </a:cubicBezTo>
                    <a:cubicBezTo>
                      <a:pt x="1" y="3"/>
                      <a:pt x="0" y="2"/>
                      <a:pt x="1" y="1"/>
                    </a:cubicBezTo>
                    <a:cubicBezTo>
                      <a:pt x="3" y="0"/>
                      <a:pt x="2" y="2"/>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2" name="Freeform 1658"/>
              <p:cNvSpPr>
                <a:spLocks/>
              </p:cNvSpPr>
              <p:nvPr/>
            </p:nvSpPr>
            <p:spPr bwMode="auto">
              <a:xfrm>
                <a:off x="1277" y="3902"/>
                <a:ext cx="55" cy="53"/>
              </a:xfrm>
              <a:custGeom>
                <a:avLst/>
                <a:gdLst/>
                <a:ahLst/>
                <a:cxnLst>
                  <a:cxn ang="0">
                    <a:pos x="7" y="3"/>
                  </a:cxn>
                  <a:cxn ang="0">
                    <a:pos x="3" y="6"/>
                  </a:cxn>
                  <a:cxn ang="0">
                    <a:pos x="1" y="6"/>
                  </a:cxn>
                  <a:cxn ang="0">
                    <a:pos x="0" y="3"/>
                  </a:cxn>
                  <a:cxn ang="0">
                    <a:pos x="4" y="2"/>
                  </a:cxn>
                  <a:cxn ang="0">
                    <a:pos x="7" y="3"/>
                  </a:cxn>
                </a:cxnLst>
                <a:rect l="0" t="0" r="r" b="b"/>
                <a:pathLst>
                  <a:path w="7" h="7">
                    <a:moveTo>
                      <a:pt x="7" y="3"/>
                    </a:moveTo>
                    <a:cubicBezTo>
                      <a:pt x="7" y="5"/>
                      <a:pt x="4" y="5"/>
                      <a:pt x="3" y="6"/>
                    </a:cubicBezTo>
                    <a:cubicBezTo>
                      <a:pt x="2" y="7"/>
                      <a:pt x="1" y="6"/>
                      <a:pt x="1" y="6"/>
                    </a:cubicBezTo>
                    <a:cubicBezTo>
                      <a:pt x="0" y="5"/>
                      <a:pt x="0" y="4"/>
                      <a:pt x="0" y="3"/>
                    </a:cubicBezTo>
                    <a:cubicBezTo>
                      <a:pt x="1" y="3"/>
                      <a:pt x="3" y="3"/>
                      <a:pt x="4" y="2"/>
                    </a:cubicBezTo>
                    <a:cubicBezTo>
                      <a:pt x="5" y="0"/>
                      <a:pt x="6" y="2"/>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3" name="Freeform 1659"/>
              <p:cNvSpPr>
                <a:spLocks/>
              </p:cNvSpPr>
              <p:nvPr/>
            </p:nvSpPr>
            <p:spPr bwMode="auto">
              <a:xfrm>
                <a:off x="4837" y="3993"/>
                <a:ext cx="15" cy="8"/>
              </a:xfrm>
              <a:custGeom>
                <a:avLst/>
                <a:gdLst/>
                <a:ahLst/>
                <a:cxnLst>
                  <a:cxn ang="0">
                    <a:pos x="2" y="0"/>
                  </a:cxn>
                  <a:cxn ang="0">
                    <a:pos x="0" y="0"/>
                  </a:cxn>
                  <a:cxn ang="0">
                    <a:pos x="0" y="0"/>
                  </a:cxn>
                  <a:cxn ang="0">
                    <a:pos x="2" y="0"/>
                  </a:cxn>
                </a:cxnLst>
                <a:rect l="0" t="0" r="r" b="b"/>
                <a:pathLst>
                  <a:path w="2" h="1">
                    <a:moveTo>
                      <a:pt x="2" y="0"/>
                    </a:moveTo>
                    <a:cubicBezTo>
                      <a:pt x="1" y="1"/>
                      <a:pt x="0" y="1"/>
                      <a:pt x="0" y="0"/>
                    </a:cubicBezTo>
                    <a:lnTo>
                      <a:pt x="0" y="0"/>
                    </a:lnTo>
                    <a:cubicBezTo>
                      <a:pt x="0"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4" name="Freeform 1660"/>
              <p:cNvSpPr>
                <a:spLocks/>
              </p:cNvSpPr>
              <p:nvPr/>
            </p:nvSpPr>
            <p:spPr bwMode="auto">
              <a:xfrm>
                <a:off x="933" y="3933"/>
                <a:ext cx="31" cy="30"/>
              </a:xfrm>
              <a:custGeom>
                <a:avLst/>
                <a:gdLst/>
                <a:ahLst/>
                <a:cxnLst>
                  <a:cxn ang="0">
                    <a:pos x="4" y="2"/>
                  </a:cxn>
                  <a:cxn ang="0">
                    <a:pos x="3" y="4"/>
                  </a:cxn>
                  <a:cxn ang="0">
                    <a:pos x="0" y="3"/>
                  </a:cxn>
                  <a:cxn ang="0">
                    <a:pos x="1" y="1"/>
                  </a:cxn>
                  <a:cxn ang="0">
                    <a:pos x="4" y="2"/>
                  </a:cxn>
                </a:cxnLst>
                <a:rect l="0" t="0" r="r" b="b"/>
                <a:pathLst>
                  <a:path w="4" h="4">
                    <a:moveTo>
                      <a:pt x="4" y="2"/>
                    </a:moveTo>
                    <a:cubicBezTo>
                      <a:pt x="4" y="3"/>
                      <a:pt x="4" y="4"/>
                      <a:pt x="3" y="4"/>
                    </a:cubicBezTo>
                    <a:cubicBezTo>
                      <a:pt x="2" y="4"/>
                      <a:pt x="1" y="4"/>
                      <a:pt x="0" y="3"/>
                    </a:cubicBezTo>
                    <a:cubicBezTo>
                      <a:pt x="1" y="2"/>
                      <a:pt x="0" y="1"/>
                      <a:pt x="1" y="1"/>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5" name="Freeform 1661"/>
              <p:cNvSpPr>
                <a:spLocks/>
              </p:cNvSpPr>
              <p:nvPr/>
            </p:nvSpPr>
            <p:spPr bwMode="auto">
              <a:xfrm>
                <a:off x="1183" y="3940"/>
                <a:ext cx="31" cy="30"/>
              </a:xfrm>
              <a:custGeom>
                <a:avLst/>
                <a:gdLst/>
                <a:ahLst/>
                <a:cxnLst>
                  <a:cxn ang="0">
                    <a:pos x="4" y="2"/>
                  </a:cxn>
                  <a:cxn ang="0">
                    <a:pos x="3" y="4"/>
                  </a:cxn>
                  <a:cxn ang="0">
                    <a:pos x="0" y="2"/>
                  </a:cxn>
                  <a:cxn ang="0">
                    <a:pos x="4" y="2"/>
                  </a:cxn>
                </a:cxnLst>
                <a:rect l="0" t="0" r="r" b="b"/>
                <a:pathLst>
                  <a:path w="4" h="4">
                    <a:moveTo>
                      <a:pt x="4" y="2"/>
                    </a:moveTo>
                    <a:cubicBezTo>
                      <a:pt x="3" y="2"/>
                      <a:pt x="3" y="3"/>
                      <a:pt x="3" y="4"/>
                    </a:cubicBezTo>
                    <a:cubicBezTo>
                      <a:pt x="2" y="3"/>
                      <a:pt x="1" y="3"/>
                      <a:pt x="0" y="2"/>
                    </a:cubicBezTo>
                    <a:cubicBezTo>
                      <a:pt x="1" y="0"/>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6" name="Freeform 1662"/>
              <p:cNvSpPr>
                <a:spLocks/>
              </p:cNvSpPr>
              <p:nvPr/>
            </p:nvSpPr>
            <p:spPr bwMode="auto">
              <a:xfrm>
                <a:off x="854" y="3948"/>
                <a:ext cx="32" cy="22"/>
              </a:xfrm>
              <a:custGeom>
                <a:avLst/>
                <a:gdLst/>
                <a:ahLst/>
                <a:cxnLst>
                  <a:cxn ang="0">
                    <a:pos x="4" y="2"/>
                  </a:cxn>
                  <a:cxn ang="0">
                    <a:pos x="3" y="3"/>
                  </a:cxn>
                  <a:cxn ang="0">
                    <a:pos x="1" y="2"/>
                  </a:cxn>
                  <a:cxn ang="0">
                    <a:pos x="1" y="0"/>
                  </a:cxn>
                  <a:cxn ang="0">
                    <a:pos x="4" y="2"/>
                  </a:cxn>
                </a:cxnLst>
                <a:rect l="0" t="0" r="r" b="b"/>
                <a:pathLst>
                  <a:path w="4" h="3">
                    <a:moveTo>
                      <a:pt x="4" y="2"/>
                    </a:moveTo>
                    <a:cubicBezTo>
                      <a:pt x="4" y="2"/>
                      <a:pt x="3" y="3"/>
                      <a:pt x="3" y="3"/>
                    </a:cubicBezTo>
                    <a:cubicBezTo>
                      <a:pt x="2" y="3"/>
                      <a:pt x="1" y="3"/>
                      <a:pt x="1" y="2"/>
                    </a:cubicBezTo>
                    <a:cubicBezTo>
                      <a:pt x="1" y="1"/>
                      <a:pt x="0" y="1"/>
                      <a:pt x="1" y="0"/>
                    </a:cubicBezTo>
                    <a:cubicBezTo>
                      <a:pt x="2" y="0"/>
                      <a:pt x="4"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7" name="Freeform 1663"/>
              <p:cNvSpPr>
                <a:spLocks/>
              </p:cNvSpPr>
              <p:nvPr/>
            </p:nvSpPr>
            <p:spPr bwMode="auto">
              <a:xfrm>
                <a:off x="1089" y="3955"/>
                <a:ext cx="24" cy="31"/>
              </a:xfrm>
              <a:custGeom>
                <a:avLst/>
                <a:gdLst/>
                <a:ahLst/>
                <a:cxnLst>
                  <a:cxn ang="0">
                    <a:pos x="3" y="3"/>
                  </a:cxn>
                  <a:cxn ang="0">
                    <a:pos x="0" y="3"/>
                  </a:cxn>
                  <a:cxn ang="0">
                    <a:pos x="2" y="0"/>
                  </a:cxn>
                  <a:cxn ang="0">
                    <a:pos x="3" y="3"/>
                  </a:cxn>
                </a:cxnLst>
                <a:rect l="0" t="0" r="r" b="b"/>
                <a:pathLst>
                  <a:path w="3" h="4">
                    <a:moveTo>
                      <a:pt x="3" y="3"/>
                    </a:moveTo>
                    <a:cubicBezTo>
                      <a:pt x="2" y="3"/>
                      <a:pt x="1" y="4"/>
                      <a:pt x="0" y="3"/>
                    </a:cubicBezTo>
                    <a:cubicBezTo>
                      <a:pt x="0" y="2"/>
                      <a:pt x="0" y="0"/>
                      <a:pt x="2" y="0"/>
                    </a:cubicBezTo>
                    <a:cubicBezTo>
                      <a:pt x="2" y="1"/>
                      <a:pt x="3" y="2"/>
                      <a:pt x="3"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8" name="Freeform 1664"/>
              <p:cNvSpPr>
                <a:spLocks/>
              </p:cNvSpPr>
              <p:nvPr/>
            </p:nvSpPr>
            <p:spPr bwMode="auto">
              <a:xfrm>
                <a:off x="1214" y="3955"/>
                <a:ext cx="39" cy="38"/>
              </a:xfrm>
              <a:custGeom>
                <a:avLst/>
                <a:gdLst/>
                <a:ahLst/>
                <a:cxnLst>
                  <a:cxn ang="0">
                    <a:pos x="5" y="2"/>
                  </a:cxn>
                  <a:cxn ang="0">
                    <a:pos x="4" y="4"/>
                  </a:cxn>
                  <a:cxn ang="0">
                    <a:pos x="1" y="3"/>
                  </a:cxn>
                  <a:cxn ang="0">
                    <a:pos x="0" y="1"/>
                  </a:cxn>
                  <a:cxn ang="0">
                    <a:pos x="5" y="2"/>
                  </a:cxn>
                </a:cxnLst>
                <a:rect l="0" t="0" r="r" b="b"/>
                <a:pathLst>
                  <a:path w="5" h="5">
                    <a:moveTo>
                      <a:pt x="5" y="2"/>
                    </a:moveTo>
                    <a:cubicBezTo>
                      <a:pt x="5" y="3"/>
                      <a:pt x="5" y="4"/>
                      <a:pt x="4" y="4"/>
                    </a:cubicBezTo>
                    <a:cubicBezTo>
                      <a:pt x="3" y="5"/>
                      <a:pt x="2" y="4"/>
                      <a:pt x="1" y="3"/>
                    </a:cubicBezTo>
                    <a:cubicBezTo>
                      <a:pt x="1" y="3"/>
                      <a:pt x="0" y="2"/>
                      <a:pt x="0" y="1"/>
                    </a:cubicBezTo>
                    <a:cubicBezTo>
                      <a:pt x="2"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89" name="Freeform 1665"/>
              <p:cNvSpPr>
                <a:spLocks/>
              </p:cNvSpPr>
              <p:nvPr/>
            </p:nvSpPr>
            <p:spPr bwMode="auto">
              <a:xfrm>
                <a:off x="972" y="3963"/>
                <a:ext cx="15" cy="15"/>
              </a:xfrm>
              <a:custGeom>
                <a:avLst/>
                <a:gdLst/>
                <a:ahLst/>
                <a:cxnLst>
                  <a:cxn ang="0">
                    <a:pos x="2" y="1"/>
                  </a:cxn>
                  <a:cxn ang="0">
                    <a:pos x="1" y="2"/>
                  </a:cxn>
                  <a:cxn ang="0">
                    <a:pos x="0" y="0"/>
                  </a:cxn>
                  <a:cxn ang="0">
                    <a:pos x="2" y="1"/>
                  </a:cxn>
                </a:cxnLst>
                <a:rect l="0" t="0" r="r" b="b"/>
                <a:pathLst>
                  <a:path w="2" h="2">
                    <a:moveTo>
                      <a:pt x="2" y="1"/>
                    </a:moveTo>
                    <a:cubicBezTo>
                      <a:pt x="2" y="1"/>
                      <a:pt x="2" y="2"/>
                      <a:pt x="1" y="2"/>
                    </a:cubicBezTo>
                    <a:cubicBezTo>
                      <a:pt x="0" y="2"/>
                      <a:pt x="1" y="1"/>
                      <a:pt x="0" y="0"/>
                    </a:cubicBezTo>
                    <a:cubicBezTo>
                      <a:pt x="1" y="0"/>
                      <a:pt x="2"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0" name="Freeform 1666"/>
              <p:cNvSpPr>
                <a:spLocks/>
              </p:cNvSpPr>
              <p:nvPr/>
            </p:nvSpPr>
            <p:spPr bwMode="auto">
              <a:xfrm>
                <a:off x="925" y="3970"/>
                <a:ext cx="39" cy="38"/>
              </a:xfrm>
              <a:custGeom>
                <a:avLst/>
                <a:gdLst/>
                <a:ahLst/>
                <a:cxnLst>
                  <a:cxn ang="0">
                    <a:pos x="5" y="4"/>
                  </a:cxn>
                  <a:cxn ang="0">
                    <a:pos x="2" y="5"/>
                  </a:cxn>
                  <a:cxn ang="0">
                    <a:pos x="0" y="3"/>
                  </a:cxn>
                  <a:cxn ang="0">
                    <a:pos x="1" y="1"/>
                  </a:cxn>
                  <a:cxn ang="0">
                    <a:pos x="5" y="3"/>
                  </a:cxn>
                  <a:cxn ang="0">
                    <a:pos x="5" y="4"/>
                  </a:cxn>
                </a:cxnLst>
                <a:rect l="0" t="0" r="r" b="b"/>
                <a:pathLst>
                  <a:path w="5" h="5">
                    <a:moveTo>
                      <a:pt x="5" y="4"/>
                    </a:moveTo>
                    <a:cubicBezTo>
                      <a:pt x="4" y="5"/>
                      <a:pt x="3" y="4"/>
                      <a:pt x="2" y="5"/>
                    </a:cubicBezTo>
                    <a:cubicBezTo>
                      <a:pt x="1" y="4"/>
                      <a:pt x="0" y="4"/>
                      <a:pt x="0" y="3"/>
                    </a:cubicBezTo>
                    <a:cubicBezTo>
                      <a:pt x="0" y="2"/>
                      <a:pt x="1" y="2"/>
                      <a:pt x="1" y="1"/>
                    </a:cubicBezTo>
                    <a:cubicBezTo>
                      <a:pt x="3" y="0"/>
                      <a:pt x="4" y="2"/>
                      <a:pt x="5" y="3"/>
                    </a:cubicBezTo>
                    <a:lnTo>
                      <a:pt x="5" y="4"/>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1" name="Freeform 1667"/>
              <p:cNvSpPr>
                <a:spLocks/>
              </p:cNvSpPr>
              <p:nvPr/>
            </p:nvSpPr>
            <p:spPr bwMode="auto">
              <a:xfrm>
                <a:off x="1050" y="3970"/>
                <a:ext cx="39" cy="38"/>
              </a:xfrm>
              <a:custGeom>
                <a:avLst/>
                <a:gdLst/>
                <a:ahLst/>
                <a:cxnLst>
                  <a:cxn ang="0">
                    <a:pos x="4" y="1"/>
                  </a:cxn>
                  <a:cxn ang="0">
                    <a:pos x="4" y="5"/>
                  </a:cxn>
                  <a:cxn ang="0">
                    <a:pos x="0" y="2"/>
                  </a:cxn>
                  <a:cxn ang="0">
                    <a:pos x="4" y="1"/>
                  </a:cxn>
                </a:cxnLst>
                <a:rect l="0" t="0" r="r" b="b"/>
                <a:pathLst>
                  <a:path w="5" h="5">
                    <a:moveTo>
                      <a:pt x="4" y="1"/>
                    </a:moveTo>
                    <a:cubicBezTo>
                      <a:pt x="3" y="2"/>
                      <a:pt x="5" y="3"/>
                      <a:pt x="4" y="5"/>
                    </a:cubicBezTo>
                    <a:cubicBezTo>
                      <a:pt x="2" y="4"/>
                      <a:pt x="0" y="4"/>
                      <a:pt x="0" y="2"/>
                    </a:cubicBezTo>
                    <a:cubicBezTo>
                      <a:pt x="1" y="1"/>
                      <a:pt x="2"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2" name="Freeform 1668"/>
              <p:cNvSpPr>
                <a:spLocks/>
              </p:cNvSpPr>
              <p:nvPr/>
            </p:nvSpPr>
            <p:spPr bwMode="auto">
              <a:xfrm>
                <a:off x="1167" y="3978"/>
                <a:ext cx="39" cy="45"/>
              </a:xfrm>
              <a:custGeom>
                <a:avLst/>
                <a:gdLst/>
                <a:ahLst/>
                <a:cxnLst>
                  <a:cxn ang="0">
                    <a:pos x="4" y="1"/>
                  </a:cxn>
                  <a:cxn ang="0">
                    <a:pos x="5" y="4"/>
                  </a:cxn>
                  <a:cxn ang="0">
                    <a:pos x="1" y="6"/>
                  </a:cxn>
                  <a:cxn ang="0">
                    <a:pos x="1" y="2"/>
                  </a:cxn>
                  <a:cxn ang="0">
                    <a:pos x="4" y="1"/>
                  </a:cxn>
                </a:cxnLst>
                <a:rect l="0" t="0" r="r" b="b"/>
                <a:pathLst>
                  <a:path w="5" h="6">
                    <a:moveTo>
                      <a:pt x="4" y="1"/>
                    </a:moveTo>
                    <a:cubicBezTo>
                      <a:pt x="3" y="3"/>
                      <a:pt x="5" y="3"/>
                      <a:pt x="5" y="4"/>
                    </a:cubicBezTo>
                    <a:cubicBezTo>
                      <a:pt x="4" y="5"/>
                      <a:pt x="3" y="6"/>
                      <a:pt x="1" y="6"/>
                    </a:cubicBezTo>
                    <a:cubicBezTo>
                      <a:pt x="1" y="5"/>
                      <a:pt x="0" y="3"/>
                      <a:pt x="1" y="2"/>
                    </a:cubicBezTo>
                    <a:cubicBezTo>
                      <a:pt x="2" y="1"/>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3" name="Freeform 1669"/>
              <p:cNvSpPr>
                <a:spLocks/>
              </p:cNvSpPr>
              <p:nvPr/>
            </p:nvSpPr>
            <p:spPr bwMode="auto">
              <a:xfrm>
                <a:off x="1011" y="3993"/>
                <a:ext cx="23" cy="15"/>
              </a:xfrm>
              <a:custGeom>
                <a:avLst/>
                <a:gdLst/>
                <a:ahLst/>
                <a:cxnLst>
                  <a:cxn ang="0">
                    <a:pos x="3" y="1"/>
                  </a:cxn>
                  <a:cxn ang="0">
                    <a:pos x="2" y="2"/>
                  </a:cxn>
                  <a:cxn ang="0">
                    <a:pos x="0" y="1"/>
                  </a:cxn>
                  <a:cxn ang="0">
                    <a:pos x="0" y="0"/>
                  </a:cxn>
                  <a:cxn ang="0">
                    <a:pos x="3" y="1"/>
                  </a:cxn>
                </a:cxnLst>
                <a:rect l="0" t="0" r="r" b="b"/>
                <a:pathLst>
                  <a:path w="3" h="2">
                    <a:moveTo>
                      <a:pt x="3" y="1"/>
                    </a:moveTo>
                    <a:cubicBezTo>
                      <a:pt x="3" y="2"/>
                      <a:pt x="2" y="2"/>
                      <a:pt x="2" y="2"/>
                    </a:cubicBezTo>
                    <a:cubicBezTo>
                      <a:pt x="1" y="2"/>
                      <a:pt x="1" y="2"/>
                      <a:pt x="0" y="1"/>
                    </a:cubicBezTo>
                    <a:lnTo>
                      <a:pt x="0" y="0"/>
                    </a:ln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4" name="Freeform 1670"/>
              <p:cNvSpPr>
                <a:spLocks/>
              </p:cNvSpPr>
              <p:nvPr/>
            </p:nvSpPr>
            <p:spPr bwMode="auto">
              <a:xfrm>
                <a:off x="3765" y="4092"/>
                <a:ext cx="23" cy="15"/>
              </a:xfrm>
              <a:custGeom>
                <a:avLst/>
                <a:gdLst/>
                <a:ahLst/>
                <a:cxnLst>
                  <a:cxn ang="0">
                    <a:pos x="3" y="1"/>
                  </a:cxn>
                  <a:cxn ang="0">
                    <a:pos x="1" y="2"/>
                  </a:cxn>
                  <a:cxn ang="0">
                    <a:pos x="0" y="1"/>
                  </a:cxn>
                  <a:cxn ang="0">
                    <a:pos x="1" y="0"/>
                  </a:cxn>
                  <a:cxn ang="0">
                    <a:pos x="3" y="1"/>
                  </a:cxn>
                </a:cxnLst>
                <a:rect l="0" t="0" r="r" b="b"/>
                <a:pathLst>
                  <a:path w="3" h="2">
                    <a:moveTo>
                      <a:pt x="3" y="1"/>
                    </a:moveTo>
                    <a:cubicBezTo>
                      <a:pt x="3" y="2"/>
                      <a:pt x="2" y="2"/>
                      <a:pt x="1" y="2"/>
                    </a:cubicBezTo>
                    <a:cubicBezTo>
                      <a:pt x="1" y="2"/>
                      <a:pt x="1" y="2"/>
                      <a:pt x="0" y="1"/>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5" name="Freeform 1671"/>
              <p:cNvSpPr>
                <a:spLocks/>
              </p:cNvSpPr>
              <p:nvPr/>
            </p:nvSpPr>
            <p:spPr bwMode="auto">
              <a:xfrm>
                <a:off x="3319" y="4092"/>
                <a:ext cx="16" cy="15"/>
              </a:xfrm>
              <a:custGeom>
                <a:avLst/>
                <a:gdLst/>
                <a:ahLst/>
                <a:cxnLst>
                  <a:cxn ang="0">
                    <a:pos x="2" y="2"/>
                  </a:cxn>
                  <a:cxn ang="0">
                    <a:pos x="1" y="2"/>
                  </a:cxn>
                  <a:cxn ang="0">
                    <a:pos x="0" y="1"/>
                  </a:cxn>
                  <a:cxn ang="0">
                    <a:pos x="2" y="2"/>
                  </a:cxn>
                </a:cxnLst>
                <a:rect l="0" t="0" r="r" b="b"/>
                <a:pathLst>
                  <a:path w="2" h="2">
                    <a:moveTo>
                      <a:pt x="2" y="2"/>
                    </a:moveTo>
                    <a:cubicBezTo>
                      <a:pt x="2" y="2"/>
                      <a:pt x="2" y="2"/>
                      <a:pt x="1" y="2"/>
                    </a:cubicBezTo>
                    <a:cubicBezTo>
                      <a:pt x="1" y="2"/>
                      <a:pt x="0" y="2"/>
                      <a:pt x="0" y="1"/>
                    </a:cubicBezTo>
                    <a:cubicBezTo>
                      <a:pt x="1" y="0"/>
                      <a:pt x="2"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6" name="Freeform 1672"/>
              <p:cNvSpPr>
                <a:spLocks/>
              </p:cNvSpPr>
              <p:nvPr/>
            </p:nvSpPr>
            <p:spPr bwMode="auto">
              <a:xfrm>
                <a:off x="3788" y="4114"/>
                <a:ext cx="32" cy="31"/>
              </a:xfrm>
              <a:custGeom>
                <a:avLst/>
                <a:gdLst/>
                <a:ahLst/>
                <a:cxnLst>
                  <a:cxn ang="0">
                    <a:pos x="4" y="2"/>
                  </a:cxn>
                  <a:cxn ang="0">
                    <a:pos x="2" y="4"/>
                  </a:cxn>
                  <a:cxn ang="0">
                    <a:pos x="0" y="2"/>
                  </a:cxn>
                  <a:cxn ang="0">
                    <a:pos x="2" y="0"/>
                  </a:cxn>
                  <a:cxn ang="0">
                    <a:pos x="4" y="2"/>
                  </a:cxn>
                </a:cxnLst>
                <a:rect l="0" t="0" r="r" b="b"/>
                <a:pathLst>
                  <a:path w="4" h="4">
                    <a:moveTo>
                      <a:pt x="4" y="2"/>
                    </a:moveTo>
                    <a:cubicBezTo>
                      <a:pt x="3" y="3"/>
                      <a:pt x="3" y="3"/>
                      <a:pt x="2" y="4"/>
                    </a:cubicBezTo>
                    <a:cubicBezTo>
                      <a:pt x="1" y="4"/>
                      <a:pt x="0" y="3"/>
                      <a:pt x="0" y="2"/>
                    </a:cubicBezTo>
                    <a:cubicBezTo>
                      <a:pt x="0" y="1"/>
                      <a:pt x="1" y="0"/>
                      <a:pt x="2" y="0"/>
                    </a:cubicBezTo>
                    <a:cubicBezTo>
                      <a:pt x="3" y="0"/>
                      <a:pt x="3"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7" name="Freeform 1673"/>
              <p:cNvSpPr>
                <a:spLocks/>
              </p:cNvSpPr>
              <p:nvPr/>
            </p:nvSpPr>
            <p:spPr bwMode="auto">
              <a:xfrm>
                <a:off x="3827" y="4129"/>
                <a:ext cx="24" cy="23"/>
              </a:xfrm>
              <a:custGeom>
                <a:avLst/>
                <a:gdLst/>
                <a:ahLst/>
                <a:cxnLst>
                  <a:cxn ang="0">
                    <a:pos x="2" y="2"/>
                  </a:cxn>
                  <a:cxn ang="0">
                    <a:pos x="0" y="2"/>
                  </a:cxn>
                  <a:cxn ang="0">
                    <a:pos x="0" y="1"/>
                  </a:cxn>
                  <a:cxn ang="0">
                    <a:pos x="2" y="2"/>
                  </a:cxn>
                </a:cxnLst>
                <a:rect l="0" t="0" r="r" b="b"/>
                <a:pathLst>
                  <a:path w="3" h="3">
                    <a:moveTo>
                      <a:pt x="2" y="2"/>
                    </a:moveTo>
                    <a:cubicBezTo>
                      <a:pt x="2" y="3"/>
                      <a:pt x="1" y="3"/>
                      <a:pt x="0" y="2"/>
                    </a:cubicBezTo>
                    <a:cubicBezTo>
                      <a:pt x="0" y="2"/>
                      <a:pt x="0" y="1"/>
                      <a:pt x="0" y="1"/>
                    </a:cubicBezTo>
                    <a:cubicBezTo>
                      <a:pt x="1" y="0"/>
                      <a:pt x="3" y="1"/>
                      <a:pt x="2"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8" name="Freeform 1674"/>
              <p:cNvSpPr>
                <a:spLocks/>
              </p:cNvSpPr>
              <p:nvPr/>
            </p:nvSpPr>
            <p:spPr bwMode="auto">
              <a:xfrm>
                <a:off x="3335" y="4129"/>
                <a:ext cx="39" cy="23"/>
              </a:xfrm>
              <a:custGeom>
                <a:avLst/>
                <a:gdLst/>
                <a:ahLst/>
                <a:cxnLst>
                  <a:cxn ang="0">
                    <a:pos x="5" y="1"/>
                  </a:cxn>
                  <a:cxn ang="0">
                    <a:pos x="4" y="3"/>
                  </a:cxn>
                  <a:cxn ang="0">
                    <a:pos x="1" y="2"/>
                  </a:cxn>
                  <a:cxn ang="0">
                    <a:pos x="3" y="0"/>
                  </a:cxn>
                  <a:cxn ang="0">
                    <a:pos x="5" y="1"/>
                  </a:cxn>
                </a:cxnLst>
                <a:rect l="0" t="0" r="r" b="b"/>
                <a:pathLst>
                  <a:path w="5" h="3">
                    <a:moveTo>
                      <a:pt x="5" y="1"/>
                    </a:moveTo>
                    <a:cubicBezTo>
                      <a:pt x="5" y="1"/>
                      <a:pt x="5" y="2"/>
                      <a:pt x="4" y="3"/>
                    </a:cubicBezTo>
                    <a:cubicBezTo>
                      <a:pt x="3" y="2"/>
                      <a:pt x="1" y="3"/>
                      <a:pt x="1" y="2"/>
                    </a:cubicBezTo>
                    <a:cubicBezTo>
                      <a:pt x="0" y="0"/>
                      <a:pt x="2" y="1"/>
                      <a:pt x="3" y="0"/>
                    </a:cubicBezTo>
                    <a:cubicBezTo>
                      <a:pt x="3" y="0"/>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699" name="Freeform 1675"/>
              <p:cNvSpPr>
                <a:spLocks/>
              </p:cNvSpPr>
              <p:nvPr/>
            </p:nvSpPr>
            <p:spPr bwMode="auto">
              <a:xfrm>
                <a:off x="3389" y="4145"/>
                <a:ext cx="8" cy="7"/>
              </a:xfrm>
              <a:custGeom>
                <a:avLst/>
                <a:gdLst/>
                <a:ahLst/>
                <a:cxnLst>
                  <a:cxn ang="0">
                    <a:pos x="1" y="1"/>
                  </a:cxn>
                  <a:cxn ang="0">
                    <a:pos x="0" y="1"/>
                  </a:cxn>
                  <a:cxn ang="0">
                    <a:pos x="0" y="0"/>
                  </a:cxn>
                  <a:cxn ang="0">
                    <a:pos x="1" y="1"/>
                  </a:cxn>
                </a:cxnLst>
                <a:rect l="0" t="0" r="r" b="b"/>
                <a:pathLst>
                  <a:path w="1" h="1">
                    <a:moveTo>
                      <a:pt x="1" y="1"/>
                    </a:moveTo>
                    <a:lnTo>
                      <a:pt x="0" y="1"/>
                    </a:lnTo>
                    <a:lnTo>
                      <a:pt x="0" y="0"/>
                    </a:lnTo>
                    <a:cubicBezTo>
                      <a:pt x="0" y="0"/>
                      <a:pt x="1"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0" name="Freeform 1676"/>
              <p:cNvSpPr>
                <a:spLocks/>
              </p:cNvSpPr>
              <p:nvPr/>
            </p:nvSpPr>
            <p:spPr bwMode="auto">
              <a:xfrm>
                <a:off x="3374" y="4167"/>
                <a:ext cx="15" cy="15"/>
              </a:xfrm>
              <a:custGeom>
                <a:avLst/>
                <a:gdLst/>
                <a:ahLst/>
                <a:cxnLst>
                  <a:cxn ang="0">
                    <a:pos x="2" y="1"/>
                  </a:cxn>
                  <a:cxn ang="0">
                    <a:pos x="1" y="2"/>
                  </a:cxn>
                  <a:cxn ang="0">
                    <a:pos x="0" y="2"/>
                  </a:cxn>
                  <a:cxn ang="0">
                    <a:pos x="0" y="1"/>
                  </a:cxn>
                  <a:cxn ang="0">
                    <a:pos x="2" y="1"/>
                  </a:cxn>
                </a:cxnLst>
                <a:rect l="0" t="0" r="r" b="b"/>
                <a:pathLst>
                  <a:path w="2" h="2">
                    <a:moveTo>
                      <a:pt x="2" y="1"/>
                    </a:moveTo>
                    <a:cubicBezTo>
                      <a:pt x="2" y="2"/>
                      <a:pt x="1" y="2"/>
                      <a:pt x="1" y="2"/>
                    </a:cubicBezTo>
                    <a:cubicBezTo>
                      <a:pt x="0" y="2"/>
                      <a:pt x="0" y="2"/>
                      <a:pt x="0" y="2"/>
                    </a:cubicBezTo>
                    <a:cubicBezTo>
                      <a:pt x="0" y="1"/>
                      <a:pt x="0" y="1"/>
                      <a:pt x="0" y="1"/>
                    </a:cubicBezTo>
                    <a:cubicBezTo>
                      <a:pt x="0" y="1"/>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1" name="Freeform 1677"/>
              <p:cNvSpPr>
                <a:spLocks/>
              </p:cNvSpPr>
              <p:nvPr/>
            </p:nvSpPr>
            <p:spPr bwMode="auto">
              <a:xfrm>
                <a:off x="1011" y="4160"/>
                <a:ext cx="15" cy="7"/>
              </a:xfrm>
              <a:custGeom>
                <a:avLst/>
                <a:gdLst/>
                <a:ahLst/>
                <a:cxnLst>
                  <a:cxn ang="0">
                    <a:pos x="2" y="0"/>
                  </a:cxn>
                  <a:cxn ang="0">
                    <a:pos x="1" y="1"/>
                  </a:cxn>
                  <a:cxn ang="0">
                    <a:pos x="0" y="1"/>
                  </a:cxn>
                  <a:cxn ang="0">
                    <a:pos x="2" y="0"/>
                  </a:cxn>
                </a:cxnLst>
                <a:rect l="0" t="0" r="r" b="b"/>
                <a:pathLst>
                  <a:path w="2" h="1">
                    <a:moveTo>
                      <a:pt x="2" y="0"/>
                    </a:moveTo>
                    <a:cubicBezTo>
                      <a:pt x="2" y="1"/>
                      <a:pt x="1" y="1"/>
                      <a:pt x="1" y="1"/>
                    </a:cubicBezTo>
                    <a:cubicBezTo>
                      <a:pt x="0" y="1"/>
                      <a:pt x="0" y="1"/>
                      <a:pt x="0" y="1"/>
                    </a:cubicBezTo>
                    <a:cubicBezTo>
                      <a:pt x="0" y="0"/>
                      <a:pt x="1" y="0"/>
                      <a:pt x="2"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2" name="Freeform 1678"/>
              <p:cNvSpPr>
                <a:spLocks/>
              </p:cNvSpPr>
              <p:nvPr/>
            </p:nvSpPr>
            <p:spPr bwMode="auto">
              <a:xfrm>
                <a:off x="3311" y="4251"/>
                <a:ext cx="31" cy="22"/>
              </a:xfrm>
              <a:custGeom>
                <a:avLst/>
                <a:gdLst/>
                <a:ahLst/>
                <a:cxnLst>
                  <a:cxn ang="0">
                    <a:pos x="4" y="2"/>
                  </a:cxn>
                  <a:cxn ang="0">
                    <a:pos x="3" y="3"/>
                  </a:cxn>
                  <a:cxn ang="0">
                    <a:pos x="1" y="2"/>
                  </a:cxn>
                  <a:cxn ang="0">
                    <a:pos x="2" y="0"/>
                  </a:cxn>
                  <a:cxn ang="0">
                    <a:pos x="4" y="2"/>
                  </a:cxn>
                </a:cxnLst>
                <a:rect l="0" t="0" r="r" b="b"/>
                <a:pathLst>
                  <a:path w="4" h="3">
                    <a:moveTo>
                      <a:pt x="4" y="2"/>
                    </a:moveTo>
                    <a:cubicBezTo>
                      <a:pt x="4" y="2"/>
                      <a:pt x="4" y="3"/>
                      <a:pt x="3" y="3"/>
                    </a:cubicBezTo>
                    <a:cubicBezTo>
                      <a:pt x="2" y="3"/>
                      <a:pt x="2" y="3"/>
                      <a:pt x="1" y="2"/>
                    </a:cubicBezTo>
                    <a:cubicBezTo>
                      <a:pt x="0" y="2"/>
                      <a:pt x="1" y="1"/>
                      <a:pt x="2" y="0"/>
                    </a:cubicBezTo>
                    <a:cubicBezTo>
                      <a:pt x="3" y="0"/>
                      <a:pt x="4" y="1"/>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3" name="Freeform 1679"/>
              <p:cNvSpPr>
                <a:spLocks/>
              </p:cNvSpPr>
              <p:nvPr/>
            </p:nvSpPr>
            <p:spPr bwMode="auto">
              <a:xfrm>
                <a:off x="878" y="4198"/>
                <a:ext cx="8" cy="7"/>
              </a:xfrm>
              <a:custGeom>
                <a:avLst/>
                <a:gdLst/>
                <a:ahLst/>
                <a:cxnLst>
                  <a:cxn ang="0">
                    <a:pos x="1" y="1"/>
                  </a:cxn>
                  <a:cxn ang="0">
                    <a:pos x="1" y="1"/>
                  </a:cxn>
                  <a:cxn ang="0">
                    <a:pos x="0" y="1"/>
                  </a:cxn>
                  <a:cxn ang="0">
                    <a:pos x="1" y="1"/>
                  </a:cxn>
                </a:cxnLst>
                <a:rect l="0" t="0" r="r" b="b"/>
                <a:pathLst>
                  <a:path w="1" h="1">
                    <a:moveTo>
                      <a:pt x="1" y="1"/>
                    </a:moveTo>
                    <a:cubicBezTo>
                      <a:pt x="1" y="1"/>
                      <a:pt x="1" y="1"/>
                      <a:pt x="1" y="1"/>
                    </a:cubicBezTo>
                    <a:lnTo>
                      <a:pt x="0" y="1"/>
                    </a:lnTo>
                    <a:cubicBezTo>
                      <a:pt x="0" y="1"/>
                      <a:pt x="0"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4" name="Freeform 1680"/>
              <p:cNvSpPr>
                <a:spLocks/>
              </p:cNvSpPr>
              <p:nvPr/>
            </p:nvSpPr>
            <p:spPr bwMode="auto">
              <a:xfrm>
                <a:off x="4399" y="4304"/>
                <a:ext cx="15" cy="15"/>
              </a:xfrm>
              <a:custGeom>
                <a:avLst/>
                <a:gdLst/>
                <a:ahLst/>
                <a:cxnLst>
                  <a:cxn ang="0">
                    <a:pos x="1" y="1"/>
                  </a:cxn>
                  <a:cxn ang="0">
                    <a:pos x="1" y="2"/>
                  </a:cxn>
                  <a:cxn ang="0">
                    <a:pos x="0" y="2"/>
                  </a:cxn>
                  <a:cxn ang="0">
                    <a:pos x="0" y="1"/>
                  </a:cxn>
                  <a:cxn ang="0">
                    <a:pos x="1" y="1"/>
                  </a:cxn>
                </a:cxnLst>
                <a:rect l="0" t="0" r="r" b="b"/>
                <a:pathLst>
                  <a:path w="2" h="2">
                    <a:moveTo>
                      <a:pt x="1" y="1"/>
                    </a:moveTo>
                    <a:cubicBezTo>
                      <a:pt x="2" y="1"/>
                      <a:pt x="1" y="2"/>
                      <a:pt x="1" y="2"/>
                    </a:cubicBezTo>
                    <a:cubicBezTo>
                      <a:pt x="0" y="2"/>
                      <a:pt x="0" y="2"/>
                      <a:pt x="0" y="2"/>
                    </a:cubicBezTo>
                    <a:lnTo>
                      <a:pt x="0" y="1"/>
                    </a:lnTo>
                    <a:cubicBezTo>
                      <a:pt x="0" y="1"/>
                      <a:pt x="1"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5" name="Freeform 1681"/>
              <p:cNvSpPr>
                <a:spLocks/>
              </p:cNvSpPr>
              <p:nvPr/>
            </p:nvSpPr>
            <p:spPr bwMode="auto">
              <a:xfrm>
                <a:off x="4414" y="4311"/>
                <a:ext cx="24" cy="15"/>
              </a:xfrm>
              <a:custGeom>
                <a:avLst/>
                <a:gdLst/>
                <a:ahLst/>
                <a:cxnLst>
                  <a:cxn ang="0">
                    <a:pos x="3" y="1"/>
                  </a:cxn>
                  <a:cxn ang="0">
                    <a:pos x="2" y="2"/>
                  </a:cxn>
                  <a:cxn ang="0">
                    <a:pos x="0" y="1"/>
                  </a:cxn>
                  <a:cxn ang="0">
                    <a:pos x="1" y="0"/>
                  </a:cxn>
                  <a:cxn ang="0">
                    <a:pos x="3" y="1"/>
                  </a:cxn>
                </a:cxnLst>
                <a:rect l="0" t="0" r="r" b="b"/>
                <a:pathLst>
                  <a:path w="3" h="2">
                    <a:moveTo>
                      <a:pt x="3" y="1"/>
                    </a:moveTo>
                    <a:cubicBezTo>
                      <a:pt x="3" y="1"/>
                      <a:pt x="2" y="1"/>
                      <a:pt x="2" y="2"/>
                    </a:cubicBezTo>
                    <a:cubicBezTo>
                      <a:pt x="1" y="2"/>
                      <a:pt x="0" y="2"/>
                      <a:pt x="0" y="1"/>
                    </a:cubicBezTo>
                    <a:lnTo>
                      <a:pt x="1" y="0"/>
                    </a:lnTo>
                    <a:cubicBezTo>
                      <a:pt x="1" y="0"/>
                      <a:pt x="2"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6" name="Freeform 1682"/>
              <p:cNvSpPr>
                <a:spLocks/>
              </p:cNvSpPr>
              <p:nvPr/>
            </p:nvSpPr>
            <p:spPr bwMode="auto">
              <a:xfrm>
                <a:off x="3186" y="4304"/>
                <a:ext cx="62" cy="53"/>
              </a:xfrm>
              <a:custGeom>
                <a:avLst/>
                <a:gdLst/>
                <a:ahLst/>
                <a:cxnLst>
                  <a:cxn ang="0">
                    <a:pos x="8" y="3"/>
                  </a:cxn>
                  <a:cxn ang="0">
                    <a:pos x="8" y="6"/>
                  </a:cxn>
                  <a:cxn ang="0">
                    <a:pos x="2" y="5"/>
                  </a:cxn>
                  <a:cxn ang="0">
                    <a:pos x="1" y="1"/>
                  </a:cxn>
                  <a:cxn ang="0">
                    <a:pos x="3" y="0"/>
                  </a:cxn>
                  <a:cxn ang="0">
                    <a:pos x="8" y="3"/>
                  </a:cxn>
                </a:cxnLst>
                <a:rect l="0" t="0" r="r" b="b"/>
                <a:pathLst>
                  <a:path w="8" h="7">
                    <a:moveTo>
                      <a:pt x="8" y="3"/>
                    </a:moveTo>
                    <a:cubicBezTo>
                      <a:pt x="8" y="4"/>
                      <a:pt x="8" y="5"/>
                      <a:pt x="8" y="6"/>
                    </a:cubicBezTo>
                    <a:cubicBezTo>
                      <a:pt x="6" y="7"/>
                      <a:pt x="4" y="5"/>
                      <a:pt x="2" y="5"/>
                    </a:cubicBezTo>
                    <a:cubicBezTo>
                      <a:pt x="0" y="4"/>
                      <a:pt x="2" y="2"/>
                      <a:pt x="1" y="1"/>
                    </a:cubicBezTo>
                    <a:cubicBezTo>
                      <a:pt x="2" y="0"/>
                      <a:pt x="2" y="0"/>
                      <a:pt x="3" y="0"/>
                    </a:cubicBezTo>
                    <a:cubicBezTo>
                      <a:pt x="5" y="0"/>
                      <a:pt x="7" y="2"/>
                      <a:pt x="8"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7" name="Rectangle 1683"/>
              <p:cNvSpPr>
                <a:spLocks noChangeArrowheads="1"/>
              </p:cNvSpPr>
              <p:nvPr/>
            </p:nvSpPr>
            <p:spPr bwMode="auto">
              <a:xfrm>
                <a:off x="1003" y="4258"/>
                <a:ext cx="1" cy="8"/>
              </a:xfrm>
              <a:prstGeom prst="rect">
                <a:avLst/>
              </a:prstGeom>
              <a:solidFill>
                <a:srgbClr val="DDDDDC"/>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8" name="Freeform 1684"/>
              <p:cNvSpPr>
                <a:spLocks/>
              </p:cNvSpPr>
              <p:nvPr/>
            </p:nvSpPr>
            <p:spPr bwMode="auto">
              <a:xfrm>
                <a:off x="1801" y="4296"/>
                <a:ext cx="8" cy="8"/>
              </a:xfrm>
              <a:custGeom>
                <a:avLst/>
                <a:gdLst/>
                <a:ahLst/>
                <a:cxnLst>
                  <a:cxn ang="0">
                    <a:pos x="1" y="0"/>
                  </a:cxn>
                  <a:cxn ang="0">
                    <a:pos x="1" y="1"/>
                  </a:cxn>
                  <a:cxn ang="0">
                    <a:pos x="0" y="1"/>
                  </a:cxn>
                  <a:cxn ang="0">
                    <a:pos x="1" y="0"/>
                  </a:cxn>
                </a:cxnLst>
                <a:rect l="0" t="0" r="r" b="b"/>
                <a:pathLst>
                  <a:path w="1" h="1">
                    <a:moveTo>
                      <a:pt x="1" y="0"/>
                    </a:moveTo>
                    <a:cubicBezTo>
                      <a:pt x="1" y="1"/>
                      <a:pt x="1" y="1"/>
                      <a:pt x="1" y="1"/>
                    </a:cubicBezTo>
                    <a:cubicBezTo>
                      <a:pt x="0" y="1"/>
                      <a:pt x="0" y="1"/>
                      <a:pt x="0" y="1"/>
                    </a:cubicBezTo>
                    <a:cubicBezTo>
                      <a:pt x="0" y="0"/>
                      <a:pt x="1" y="0"/>
                      <a:pt x="1" y="0"/>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09" name="Freeform 1685"/>
              <p:cNvSpPr>
                <a:spLocks/>
              </p:cNvSpPr>
              <p:nvPr/>
            </p:nvSpPr>
            <p:spPr bwMode="auto">
              <a:xfrm>
                <a:off x="2028" y="4319"/>
                <a:ext cx="8" cy="15"/>
              </a:xfrm>
              <a:custGeom>
                <a:avLst/>
                <a:gdLst/>
                <a:ahLst/>
                <a:cxnLst>
                  <a:cxn ang="0">
                    <a:pos x="1" y="1"/>
                  </a:cxn>
                  <a:cxn ang="0">
                    <a:pos x="1" y="2"/>
                  </a:cxn>
                  <a:cxn ang="0">
                    <a:pos x="0" y="1"/>
                  </a:cxn>
                  <a:cxn ang="0">
                    <a:pos x="1" y="1"/>
                  </a:cxn>
                </a:cxnLst>
                <a:rect l="0" t="0" r="r" b="b"/>
                <a:pathLst>
                  <a:path w="1" h="2">
                    <a:moveTo>
                      <a:pt x="1" y="1"/>
                    </a:moveTo>
                    <a:cubicBezTo>
                      <a:pt x="1" y="1"/>
                      <a:pt x="1" y="1"/>
                      <a:pt x="1" y="2"/>
                    </a:cubicBezTo>
                    <a:cubicBezTo>
                      <a:pt x="0" y="2"/>
                      <a:pt x="0" y="2"/>
                      <a:pt x="0" y="1"/>
                    </a:cubicBezTo>
                    <a:cubicBezTo>
                      <a:pt x="0" y="0"/>
                      <a:pt x="1" y="1"/>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0" name="Freeform 1686"/>
              <p:cNvSpPr>
                <a:spLocks/>
              </p:cNvSpPr>
              <p:nvPr/>
            </p:nvSpPr>
            <p:spPr bwMode="auto">
              <a:xfrm>
                <a:off x="3264" y="4364"/>
                <a:ext cx="55" cy="46"/>
              </a:xfrm>
              <a:custGeom>
                <a:avLst/>
                <a:gdLst/>
                <a:ahLst/>
                <a:cxnLst>
                  <a:cxn ang="0">
                    <a:pos x="5" y="3"/>
                  </a:cxn>
                  <a:cxn ang="0">
                    <a:pos x="6" y="6"/>
                  </a:cxn>
                  <a:cxn ang="0">
                    <a:pos x="0" y="4"/>
                  </a:cxn>
                  <a:cxn ang="0">
                    <a:pos x="3" y="0"/>
                  </a:cxn>
                  <a:cxn ang="0">
                    <a:pos x="5" y="3"/>
                  </a:cxn>
                </a:cxnLst>
                <a:rect l="0" t="0" r="r" b="b"/>
                <a:pathLst>
                  <a:path w="7" h="6">
                    <a:moveTo>
                      <a:pt x="5" y="3"/>
                    </a:moveTo>
                    <a:cubicBezTo>
                      <a:pt x="5" y="4"/>
                      <a:pt x="7" y="5"/>
                      <a:pt x="6" y="6"/>
                    </a:cubicBezTo>
                    <a:cubicBezTo>
                      <a:pt x="4" y="6"/>
                      <a:pt x="2" y="5"/>
                      <a:pt x="0" y="4"/>
                    </a:cubicBezTo>
                    <a:cubicBezTo>
                      <a:pt x="0" y="2"/>
                      <a:pt x="2" y="2"/>
                      <a:pt x="3" y="0"/>
                    </a:cubicBezTo>
                    <a:cubicBezTo>
                      <a:pt x="5" y="0"/>
                      <a:pt x="4" y="2"/>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1" name="Freeform 1687"/>
              <p:cNvSpPr>
                <a:spLocks/>
              </p:cNvSpPr>
              <p:nvPr/>
            </p:nvSpPr>
            <p:spPr bwMode="auto">
              <a:xfrm>
                <a:off x="3749" y="4372"/>
                <a:ext cx="8" cy="15"/>
              </a:xfrm>
              <a:custGeom>
                <a:avLst/>
                <a:gdLst/>
                <a:ahLst/>
                <a:cxnLst>
                  <a:cxn ang="0">
                    <a:pos x="1" y="1"/>
                  </a:cxn>
                  <a:cxn ang="0">
                    <a:pos x="0" y="2"/>
                  </a:cxn>
                  <a:cxn ang="0">
                    <a:pos x="0" y="1"/>
                  </a:cxn>
                  <a:cxn ang="0">
                    <a:pos x="1" y="1"/>
                  </a:cxn>
                </a:cxnLst>
                <a:rect l="0" t="0" r="r" b="b"/>
                <a:pathLst>
                  <a:path w="1" h="2">
                    <a:moveTo>
                      <a:pt x="1" y="1"/>
                    </a:moveTo>
                    <a:cubicBezTo>
                      <a:pt x="1" y="2"/>
                      <a:pt x="1" y="2"/>
                      <a:pt x="0" y="2"/>
                    </a:cubicBezTo>
                    <a:lnTo>
                      <a:pt x="0" y="1"/>
                    </a:lnTo>
                    <a:cubicBezTo>
                      <a:pt x="0" y="1"/>
                      <a:pt x="1" y="0"/>
                      <a:pt x="1"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2" name="Freeform 1688"/>
              <p:cNvSpPr>
                <a:spLocks/>
              </p:cNvSpPr>
              <p:nvPr/>
            </p:nvSpPr>
            <p:spPr bwMode="auto">
              <a:xfrm>
                <a:off x="4719" y="4402"/>
                <a:ext cx="32" cy="23"/>
              </a:xfrm>
              <a:custGeom>
                <a:avLst/>
                <a:gdLst/>
                <a:ahLst/>
                <a:cxnLst>
                  <a:cxn ang="0">
                    <a:pos x="3" y="3"/>
                  </a:cxn>
                  <a:cxn ang="0">
                    <a:pos x="2" y="3"/>
                  </a:cxn>
                  <a:cxn ang="0">
                    <a:pos x="2" y="0"/>
                  </a:cxn>
                  <a:cxn ang="0">
                    <a:pos x="3" y="3"/>
                  </a:cxn>
                </a:cxnLst>
                <a:rect l="0" t="0" r="r" b="b"/>
                <a:pathLst>
                  <a:path w="4" h="3">
                    <a:moveTo>
                      <a:pt x="3" y="3"/>
                    </a:moveTo>
                    <a:cubicBezTo>
                      <a:pt x="3" y="3"/>
                      <a:pt x="2" y="3"/>
                      <a:pt x="2" y="3"/>
                    </a:cubicBezTo>
                    <a:cubicBezTo>
                      <a:pt x="2" y="2"/>
                      <a:pt x="0" y="1"/>
                      <a:pt x="2" y="0"/>
                    </a:cubicBezTo>
                    <a:cubicBezTo>
                      <a:pt x="4" y="0"/>
                      <a:pt x="2" y="2"/>
                      <a:pt x="3"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3" name="Freeform 1689"/>
              <p:cNvSpPr>
                <a:spLocks/>
              </p:cNvSpPr>
              <p:nvPr/>
            </p:nvSpPr>
            <p:spPr bwMode="auto">
              <a:xfrm>
                <a:off x="3194" y="4372"/>
                <a:ext cx="54" cy="38"/>
              </a:xfrm>
              <a:custGeom>
                <a:avLst/>
                <a:gdLst/>
                <a:ahLst/>
                <a:cxnLst>
                  <a:cxn ang="0">
                    <a:pos x="7" y="3"/>
                  </a:cxn>
                  <a:cxn ang="0">
                    <a:pos x="7" y="4"/>
                  </a:cxn>
                  <a:cxn ang="0">
                    <a:pos x="3" y="4"/>
                  </a:cxn>
                  <a:cxn ang="0">
                    <a:pos x="1" y="1"/>
                  </a:cxn>
                  <a:cxn ang="0">
                    <a:pos x="7" y="3"/>
                  </a:cxn>
                </a:cxnLst>
                <a:rect l="0" t="0" r="r" b="b"/>
                <a:pathLst>
                  <a:path w="7" h="5">
                    <a:moveTo>
                      <a:pt x="7" y="3"/>
                    </a:moveTo>
                    <a:cubicBezTo>
                      <a:pt x="7" y="3"/>
                      <a:pt x="7" y="3"/>
                      <a:pt x="7" y="4"/>
                    </a:cubicBezTo>
                    <a:cubicBezTo>
                      <a:pt x="6" y="5"/>
                      <a:pt x="4" y="5"/>
                      <a:pt x="3" y="4"/>
                    </a:cubicBezTo>
                    <a:cubicBezTo>
                      <a:pt x="3" y="3"/>
                      <a:pt x="0" y="3"/>
                      <a:pt x="1" y="1"/>
                    </a:cubicBezTo>
                    <a:cubicBezTo>
                      <a:pt x="3" y="0"/>
                      <a:pt x="6" y="0"/>
                      <a:pt x="7"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4" name="Freeform 1690"/>
              <p:cNvSpPr>
                <a:spLocks/>
              </p:cNvSpPr>
              <p:nvPr/>
            </p:nvSpPr>
            <p:spPr bwMode="auto">
              <a:xfrm>
                <a:off x="3702" y="4387"/>
                <a:ext cx="39" cy="38"/>
              </a:xfrm>
              <a:custGeom>
                <a:avLst/>
                <a:gdLst/>
                <a:ahLst/>
                <a:cxnLst>
                  <a:cxn ang="0">
                    <a:pos x="4" y="1"/>
                  </a:cxn>
                  <a:cxn ang="0">
                    <a:pos x="3" y="4"/>
                  </a:cxn>
                  <a:cxn ang="0">
                    <a:pos x="0" y="3"/>
                  </a:cxn>
                  <a:cxn ang="0">
                    <a:pos x="1" y="1"/>
                  </a:cxn>
                  <a:cxn ang="0">
                    <a:pos x="4" y="1"/>
                  </a:cxn>
                </a:cxnLst>
                <a:rect l="0" t="0" r="r" b="b"/>
                <a:pathLst>
                  <a:path w="5" h="5">
                    <a:moveTo>
                      <a:pt x="4" y="1"/>
                    </a:moveTo>
                    <a:cubicBezTo>
                      <a:pt x="4" y="2"/>
                      <a:pt x="5" y="5"/>
                      <a:pt x="3" y="4"/>
                    </a:cubicBezTo>
                    <a:cubicBezTo>
                      <a:pt x="2" y="4"/>
                      <a:pt x="1" y="4"/>
                      <a:pt x="0" y="3"/>
                    </a:cubicBezTo>
                    <a:cubicBezTo>
                      <a:pt x="0" y="2"/>
                      <a:pt x="1" y="2"/>
                      <a:pt x="1" y="1"/>
                    </a:cubicBezTo>
                    <a:cubicBezTo>
                      <a:pt x="2" y="1"/>
                      <a:pt x="3"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5" name="Freeform 1691"/>
              <p:cNvSpPr>
                <a:spLocks/>
              </p:cNvSpPr>
              <p:nvPr/>
            </p:nvSpPr>
            <p:spPr bwMode="auto">
              <a:xfrm>
                <a:off x="3358" y="4402"/>
                <a:ext cx="47" cy="30"/>
              </a:xfrm>
              <a:custGeom>
                <a:avLst/>
                <a:gdLst/>
                <a:ahLst/>
                <a:cxnLst>
                  <a:cxn ang="0">
                    <a:pos x="6" y="1"/>
                  </a:cxn>
                  <a:cxn ang="0">
                    <a:pos x="3" y="4"/>
                  </a:cxn>
                  <a:cxn ang="0">
                    <a:pos x="0" y="2"/>
                  </a:cxn>
                  <a:cxn ang="0">
                    <a:pos x="2" y="0"/>
                  </a:cxn>
                  <a:cxn ang="0">
                    <a:pos x="6" y="1"/>
                  </a:cxn>
                </a:cxnLst>
                <a:rect l="0" t="0" r="r" b="b"/>
                <a:pathLst>
                  <a:path w="6" h="4">
                    <a:moveTo>
                      <a:pt x="6" y="1"/>
                    </a:moveTo>
                    <a:cubicBezTo>
                      <a:pt x="5" y="3"/>
                      <a:pt x="4" y="3"/>
                      <a:pt x="3" y="4"/>
                    </a:cubicBezTo>
                    <a:cubicBezTo>
                      <a:pt x="1" y="4"/>
                      <a:pt x="1" y="3"/>
                      <a:pt x="0" y="2"/>
                    </a:cubicBezTo>
                    <a:cubicBezTo>
                      <a:pt x="0" y="1"/>
                      <a:pt x="1" y="1"/>
                      <a:pt x="2" y="0"/>
                    </a:cubicBezTo>
                    <a:cubicBezTo>
                      <a:pt x="3" y="0"/>
                      <a:pt x="5" y="0"/>
                      <a:pt x="6"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6" name="Freeform 1692"/>
              <p:cNvSpPr>
                <a:spLocks/>
              </p:cNvSpPr>
              <p:nvPr/>
            </p:nvSpPr>
            <p:spPr bwMode="auto">
              <a:xfrm>
                <a:off x="3319" y="4402"/>
                <a:ext cx="39" cy="38"/>
              </a:xfrm>
              <a:custGeom>
                <a:avLst/>
                <a:gdLst/>
                <a:ahLst/>
                <a:cxnLst>
                  <a:cxn ang="0">
                    <a:pos x="5" y="2"/>
                  </a:cxn>
                  <a:cxn ang="0">
                    <a:pos x="3" y="5"/>
                  </a:cxn>
                  <a:cxn ang="0">
                    <a:pos x="0" y="4"/>
                  </a:cxn>
                  <a:cxn ang="0">
                    <a:pos x="1" y="1"/>
                  </a:cxn>
                  <a:cxn ang="0">
                    <a:pos x="5" y="2"/>
                  </a:cxn>
                </a:cxnLst>
                <a:rect l="0" t="0" r="r" b="b"/>
                <a:pathLst>
                  <a:path w="5" h="5">
                    <a:moveTo>
                      <a:pt x="5" y="2"/>
                    </a:moveTo>
                    <a:cubicBezTo>
                      <a:pt x="5" y="3"/>
                      <a:pt x="4" y="4"/>
                      <a:pt x="3" y="5"/>
                    </a:cubicBezTo>
                    <a:cubicBezTo>
                      <a:pt x="2" y="5"/>
                      <a:pt x="1" y="5"/>
                      <a:pt x="0" y="4"/>
                    </a:cubicBezTo>
                    <a:cubicBezTo>
                      <a:pt x="0" y="3"/>
                      <a:pt x="0" y="2"/>
                      <a:pt x="1" y="1"/>
                    </a:cubicBezTo>
                    <a:cubicBezTo>
                      <a:pt x="2"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7" name="Freeform 1693"/>
              <p:cNvSpPr>
                <a:spLocks/>
              </p:cNvSpPr>
              <p:nvPr/>
            </p:nvSpPr>
            <p:spPr bwMode="auto">
              <a:xfrm>
                <a:off x="4539" y="4440"/>
                <a:ext cx="16" cy="15"/>
              </a:xfrm>
              <a:custGeom>
                <a:avLst/>
                <a:gdLst/>
                <a:ahLst/>
                <a:cxnLst>
                  <a:cxn ang="0">
                    <a:pos x="2" y="1"/>
                  </a:cxn>
                  <a:cxn ang="0">
                    <a:pos x="1" y="2"/>
                  </a:cxn>
                  <a:cxn ang="0">
                    <a:pos x="0" y="1"/>
                  </a:cxn>
                  <a:cxn ang="0">
                    <a:pos x="1" y="0"/>
                  </a:cxn>
                  <a:cxn ang="0">
                    <a:pos x="2" y="1"/>
                  </a:cxn>
                </a:cxnLst>
                <a:rect l="0" t="0" r="r" b="b"/>
                <a:pathLst>
                  <a:path w="2" h="2">
                    <a:moveTo>
                      <a:pt x="2" y="1"/>
                    </a:moveTo>
                    <a:cubicBezTo>
                      <a:pt x="2" y="1"/>
                      <a:pt x="2" y="2"/>
                      <a:pt x="1" y="2"/>
                    </a:cubicBezTo>
                    <a:cubicBezTo>
                      <a:pt x="1" y="2"/>
                      <a:pt x="0" y="2"/>
                      <a:pt x="0" y="1"/>
                    </a:cubicBezTo>
                    <a:cubicBezTo>
                      <a:pt x="0" y="1"/>
                      <a:pt x="0" y="0"/>
                      <a:pt x="1" y="0"/>
                    </a:cubicBezTo>
                    <a:cubicBezTo>
                      <a:pt x="1" y="0"/>
                      <a:pt x="2" y="1"/>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8" name="Freeform 1694"/>
              <p:cNvSpPr>
                <a:spLocks/>
              </p:cNvSpPr>
              <p:nvPr/>
            </p:nvSpPr>
            <p:spPr bwMode="auto">
              <a:xfrm>
                <a:off x="3749" y="4432"/>
                <a:ext cx="24" cy="16"/>
              </a:xfrm>
              <a:custGeom>
                <a:avLst/>
                <a:gdLst/>
                <a:ahLst/>
                <a:cxnLst>
                  <a:cxn ang="0">
                    <a:pos x="3" y="1"/>
                  </a:cxn>
                  <a:cxn ang="0">
                    <a:pos x="2" y="2"/>
                  </a:cxn>
                  <a:cxn ang="0">
                    <a:pos x="0" y="1"/>
                  </a:cxn>
                  <a:cxn ang="0">
                    <a:pos x="1" y="0"/>
                  </a:cxn>
                  <a:cxn ang="0">
                    <a:pos x="3" y="1"/>
                  </a:cxn>
                </a:cxnLst>
                <a:rect l="0" t="0" r="r" b="b"/>
                <a:pathLst>
                  <a:path w="3" h="2">
                    <a:moveTo>
                      <a:pt x="3" y="1"/>
                    </a:moveTo>
                    <a:cubicBezTo>
                      <a:pt x="3" y="2"/>
                      <a:pt x="2" y="2"/>
                      <a:pt x="2" y="2"/>
                    </a:cubicBezTo>
                    <a:cubicBezTo>
                      <a:pt x="1" y="2"/>
                      <a:pt x="0" y="2"/>
                      <a:pt x="0" y="1"/>
                    </a:cubicBezTo>
                    <a:cubicBezTo>
                      <a:pt x="0" y="1"/>
                      <a:pt x="0"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19" name="Freeform 1695"/>
              <p:cNvSpPr>
                <a:spLocks/>
              </p:cNvSpPr>
              <p:nvPr/>
            </p:nvSpPr>
            <p:spPr bwMode="auto">
              <a:xfrm>
                <a:off x="3718" y="4432"/>
                <a:ext cx="16" cy="16"/>
              </a:xfrm>
              <a:custGeom>
                <a:avLst/>
                <a:gdLst/>
                <a:ahLst/>
                <a:cxnLst>
                  <a:cxn ang="0">
                    <a:pos x="2" y="1"/>
                  </a:cxn>
                  <a:cxn ang="0">
                    <a:pos x="0" y="2"/>
                  </a:cxn>
                  <a:cxn ang="0">
                    <a:pos x="0" y="1"/>
                  </a:cxn>
                  <a:cxn ang="0">
                    <a:pos x="2" y="1"/>
                  </a:cxn>
                </a:cxnLst>
                <a:rect l="0" t="0" r="r" b="b"/>
                <a:pathLst>
                  <a:path w="2" h="2">
                    <a:moveTo>
                      <a:pt x="2" y="1"/>
                    </a:moveTo>
                    <a:cubicBezTo>
                      <a:pt x="1" y="2"/>
                      <a:pt x="1" y="2"/>
                      <a:pt x="0" y="2"/>
                    </a:cubicBezTo>
                    <a:cubicBezTo>
                      <a:pt x="0" y="2"/>
                      <a:pt x="0" y="1"/>
                      <a:pt x="0" y="1"/>
                    </a:cubicBezTo>
                    <a:cubicBezTo>
                      <a:pt x="0" y="0"/>
                      <a:pt x="1" y="0"/>
                      <a:pt x="2"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0" name="Freeform 1696"/>
              <p:cNvSpPr>
                <a:spLocks/>
              </p:cNvSpPr>
              <p:nvPr/>
            </p:nvSpPr>
            <p:spPr bwMode="auto">
              <a:xfrm>
                <a:off x="3248" y="4432"/>
                <a:ext cx="40" cy="38"/>
              </a:xfrm>
              <a:custGeom>
                <a:avLst/>
                <a:gdLst/>
                <a:ahLst/>
                <a:cxnLst>
                  <a:cxn ang="0">
                    <a:pos x="5" y="4"/>
                  </a:cxn>
                  <a:cxn ang="0">
                    <a:pos x="4" y="5"/>
                  </a:cxn>
                  <a:cxn ang="0">
                    <a:pos x="0" y="3"/>
                  </a:cxn>
                  <a:cxn ang="0">
                    <a:pos x="2" y="1"/>
                  </a:cxn>
                  <a:cxn ang="0">
                    <a:pos x="5" y="4"/>
                  </a:cxn>
                </a:cxnLst>
                <a:rect l="0" t="0" r="r" b="b"/>
                <a:pathLst>
                  <a:path w="5" h="5">
                    <a:moveTo>
                      <a:pt x="5" y="4"/>
                    </a:moveTo>
                    <a:cubicBezTo>
                      <a:pt x="5" y="4"/>
                      <a:pt x="4" y="5"/>
                      <a:pt x="4" y="5"/>
                    </a:cubicBezTo>
                    <a:cubicBezTo>
                      <a:pt x="2" y="5"/>
                      <a:pt x="1" y="4"/>
                      <a:pt x="0" y="3"/>
                    </a:cubicBezTo>
                    <a:cubicBezTo>
                      <a:pt x="0" y="2"/>
                      <a:pt x="1" y="2"/>
                      <a:pt x="2" y="1"/>
                    </a:cubicBezTo>
                    <a:cubicBezTo>
                      <a:pt x="4" y="0"/>
                      <a:pt x="4" y="3"/>
                      <a:pt x="5" y="4"/>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1" name="Freeform 1697"/>
              <p:cNvSpPr>
                <a:spLocks/>
              </p:cNvSpPr>
              <p:nvPr/>
            </p:nvSpPr>
            <p:spPr bwMode="auto">
              <a:xfrm>
                <a:off x="3342" y="4455"/>
                <a:ext cx="40" cy="30"/>
              </a:xfrm>
              <a:custGeom>
                <a:avLst/>
                <a:gdLst/>
                <a:ahLst/>
                <a:cxnLst>
                  <a:cxn ang="0">
                    <a:pos x="4" y="1"/>
                  </a:cxn>
                  <a:cxn ang="0">
                    <a:pos x="3" y="4"/>
                  </a:cxn>
                  <a:cxn ang="0">
                    <a:pos x="1" y="4"/>
                  </a:cxn>
                  <a:cxn ang="0">
                    <a:pos x="0" y="1"/>
                  </a:cxn>
                  <a:cxn ang="0">
                    <a:pos x="4" y="1"/>
                  </a:cxn>
                </a:cxnLst>
                <a:rect l="0" t="0" r="r" b="b"/>
                <a:pathLst>
                  <a:path w="5" h="4">
                    <a:moveTo>
                      <a:pt x="4" y="1"/>
                    </a:moveTo>
                    <a:cubicBezTo>
                      <a:pt x="5" y="3"/>
                      <a:pt x="4" y="4"/>
                      <a:pt x="3" y="4"/>
                    </a:cubicBezTo>
                    <a:cubicBezTo>
                      <a:pt x="2" y="4"/>
                      <a:pt x="1" y="4"/>
                      <a:pt x="1" y="4"/>
                    </a:cubicBezTo>
                    <a:cubicBezTo>
                      <a:pt x="1" y="3"/>
                      <a:pt x="0" y="2"/>
                      <a:pt x="0" y="1"/>
                    </a:cubicBezTo>
                    <a:cubicBezTo>
                      <a:pt x="1" y="0"/>
                      <a:pt x="4" y="0"/>
                      <a:pt x="4"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2" name="Freeform 1698"/>
              <p:cNvSpPr>
                <a:spLocks/>
              </p:cNvSpPr>
              <p:nvPr/>
            </p:nvSpPr>
            <p:spPr bwMode="auto">
              <a:xfrm>
                <a:off x="3366" y="4493"/>
                <a:ext cx="39" cy="38"/>
              </a:xfrm>
              <a:custGeom>
                <a:avLst/>
                <a:gdLst/>
                <a:ahLst/>
                <a:cxnLst>
                  <a:cxn ang="0">
                    <a:pos x="5" y="2"/>
                  </a:cxn>
                  <a:cxn ang="0">
                    <a:pos x="5" y="4"/>
                  </a:cxn>
                  <a:cxn ang="0">
                    <a:pos x="1" y="4"/>
                  </a:cxn>
                  <a:cxn ang="0">
                    <a:pos x="1" y="2"/>
                  </a:cxn>
                  <a:cxn ang="0">
                    <a:pos x="5" y="2"/>
                  </a:cxn>
                </a:cxnLst>
                <a:rect l="0" t="0" r="r" b="b"/>
                <a:pathLst>
                  <a:path w="5" h="5">
                    <a:moveTo>
                      <a:pt x="5" y="2"/>
                    </a:moveTo>
                    <a:cubicBezTo>
                      <a:pt x="5" y="2"/>
                      <a:pt x="5" y="3"/>
                      <a:pt x="5" y="4"/>
                    </a:cubicBezTo>
                    <a:cubicBezTo>
                      <a:pt x="4" y="5"/>
                      <a:pt x="2" y="5"/>
                      <a:pt x="1" y="4"/>
                    </a:cubicBezTo>
                    <a:cubicBezTo>
                      <a:pt x="1" y="4"/>
                      <a:pt x="0" y="3"/>
                      <a:pt x="1" y="2"/>
                    </a:cubicBezTo>
                    <a:cubicBezTo>
                      <a:pt x="1" y="0"/>
                      <a:pt x="4" y="1"/>
                      <a:pt x="5"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3" name="Freeform 1699"/>
              <p:cNvSpPr>
                <a:spLocks/>
              </p:cNvSpPr>
              <p:nvPr/>
            </p:nvSpPr>
            <p:spPr bwMode="auto">
              <a:xfrm>
                <a:off x="3264" y="4516"/>
                <a:ext cx="31" cy="30"/>
              </a:xfrm>
              <a:custGeom>
                <a:avLst/>
                <a:gdLst/>
                <a:ahLst/>
                <a:cxnLst>
                  <a:cxn ang="0">
                    <a:pos x="4" y="2"/>
                  </a:cxn>
                  <a:cxn ang="0">
                    <a:pos x="3" y="3"/>
                  </a:cxn>
                  <a:cxn ang="0">
                    <a:pos x="0" y="2"/>
                  </a:cxn>
                  <a:cxn ang="0">
                    <a:pos x="4" y="2"/>
                  </a:cxn>
                </a:cxnLst>
                <a:rect l="0" t="0" r="r" b="b"/>
                <a:pathLst>
                  <a:path w="4" h="4">
                    <a:moveTo>
                      <a:pt x="4" y="2"/>
                    </a:moveTo>
                    <a:cubicBezTo>
                      <a:pt x="3" y="2"/>
                      <a:pt x="4" y="3"/>
                      <a:pt x="3" y="3"/>
                    </a:cubicBezTo>
                    <a:cubicBezTo>
                      <a:pt x="2" y="3"/>
                      <a:pt x="1" y="4"/>
                      <a:pt x="0" y="2"/>
                    </a:cubicBezTo>
                    <a:cubicBezTo>
                      <a:pt x="0" y="0"/>
                      <a:pt x="3"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4" name="Freeform 1700"/>
              <p:cNvSpPr>
                <a:spLocks/>
              </p:cNvSpPr>
              <p:nvPr/>
            </p:nvSpPr>
            <p:spPr bwMode="auto">
              <a:xfrm>
                <a:off x="3327" y="4538"/>
                <a:ext cx="23" cy="16"/>
              </a:xfrm>
              <a:custGeom>
                <a:avLst/>
                <a:gdLst/>
                <a:ahLst/>
                <a:cxnLst>
                  <a:cxn ang="0">
                    <a:pos x="3" y="1"/>
                  </a:cxn>
                  <a:cxn ang="0">
                    <a:pos x="2" y="2"/>
                  </a:cxn>
                  <a:cxn ang="0">
                    <a:pos x="0" y="1"/>
                  </a:cxn>
                  <a:cxn ang="0">
                    <a:pos x="1" y="0"/>
                  </a:cxn>
                  <a:cxn ang="0">
                    <a:pos x="3" y="1"/>
                  </a:cxn>
                </a:cxnLst>
                <a:rect l="0" t="0" r="r" b="b"/>
                <a:pathLst>
                  <a:path w="3" h="2">
                    <a:moveTo>
                      <a:pt x="3" y="1"/>
                    </a:moveTo>
                    <a:cubicBezTo>
                      <a:pt x="3" y="2"/>
                      <a:pt x="3" y="2"/>
                      <a:pt x="2" y="2"/>
                    </a:cubicBezTo>
                    <a:cubicBezTo>
                      <a:pt x="1" y="2"/>
                      <a:pt x="1" y="2"/>
                      <a:pt x="0" y="1"/>
                    </a:cubicBezTo>
                    <a:cubicBezTo>
                      <a:pt x="0" y="1"/>
                      <a:pt x="1" y="0"/>
                      <a:pt x="1" y="0"/>
                    </a:cubicBezTo>
                    <a:cubicBezTo>
                      <a:pt x="2" y="0"/>
                      <a:pt x="3" y="0"/>
                      <a:pt x="3"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5" name="Freeform 1701"/>
              <p:cNvSpPr>
                <a:spLocks/>
              </p:cNvSpPr>
              <p:nvPr/>
            </p:nvSpPr>
            <p:spPr bwMode="auto">
              <a:xfrm>
                <a:off x="1214" y="4485"/>
                <a:ext cx="55" cy="69"/>
              </a:xfrm>
              <a:custGeom>
                <a:avLst/>
                <a:gdLst/>
                <a:ahLst/>
                <a:cxnLst>
                  <a:cxn ang="0">
                    <a:pos x="5" y="3"/>
                  </a:cxn>
                  <a:cxn ang="0">
                    <a:pos x="6" y="6"/>
                  </a:cxn>
                  <a:cxn ang="0">
                    <a:pos x="7" y="6"/>
                  </a:cxn>
                  <a:cxn ang="0">
                    <a:pos x="6" y="8"/>
                  </a:cxn>
                  <a:cxn ang="0">
                    <a:pos x="2" y="8"/>
                  </a:cxn>
                  <a:cxn ang="0">
                    <a:pos x="0" y="7"/>
                  </a:cxn>
                  <a:cxn ang="0">
                    <a:pos x="0" y="5"/>
                  </a:cxn>
                  <a:cxn ang="0">
                    <a:pos x="5" y="3"/>
                  </a:cxn>
                </a:cxnLst>
                <a:rect l="0" t="0" r="r" b="b"/>
                <a:pathLst>
                  <a:path w="7" h="9">
                    <a:moveTo>
                      <a:pt x="5" y="3"/>
                    </a:moveTo>
                    <a:cubicBezTo>
                      <a:pt x="4" y="5"/>
                      <a:pt x="6" y="5"/>
                      <a:pt x="6" y="6"/>
                    </a:cubicBezTo>
                    <a:cubicBezTo>
                      <a:pt x="7" y="6"/>
                      <a:pt x="7" y="6"/>
                      <a:pt x="7" y="6"/>
                    </a:cubicBezTo>
                    <a:cubicBezTo>
                      <a:pt x="7" y="7"/>
                      <a:pt x="7" y="8"/>
                      <a:pt x="6" y="8"/>
                    </a:cubicBezTo>
                    <a:cubicBezTo>
                      <a:pt x="4" y="9"/>
                      <a:pt x="3" y="7"/>
                      <a:pt x="2" y="8"/>
                    </a:cubicBezTo>
                    <a:cubicBezTo>
                      <a:pt x="1" y="8"/>
                      <a:pt x="0" y="7"/>
                      <a:pt x="0" y="7"/>
                    </a:cubicBezTo>
                    <a:cubicBezTo>
                      <a:pt x="0" y="6"/>
                      <a:pt x="0" y="5"/>
                      <a:pt x="0" y="5"/>
                    </a:cubicBezTo>
                    <a:cubicBezTo>
                      <a:pt x="2" y="5"/>
                      <a:pt x="3" y="0"/>
                      <a:pt x="5" y="3"/>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6" name="Freeform 1702"/>
              <p:cNvSpPr>
                <a:spLocks/>
              </p:cNvSpPr>
              <p:nvPr/>
            </p:nvSpPr>
            <p:spPr bwMode="auto">
              <a:xfrm>
                <a:off x="3397" y="4554"/>
                <a:ext cx="39" cy="37"/>
              </a:xfrm>
              <a:custGeom>
                <a:avLst/>
                <a:gdLst/>
                <a:ahLst/>
                <a:cxnLst>
                  <a:cxn ang="0">
                    <a:pos x="5" y="1"/>
                  </a:cxn>
                  <a:cxn ang="0">
                    <a:pos x="4" y="4"/>
                  </a:cxn>
                  <a:cxn ang="0">
                    <a:pos x="2" y="5"/>
                  </a:cxn>
                  <a:cxn ang="0">
                    <a:pos x="1" y="2"/>
                  </a:cxn>
                  <a:cxn ang="0">
                    <a:pos x="2" y="1"/>
                  </a:cxn>
                  <a:cxn ang="0">
                    <a:pos x="5" y="1"/>
                  </a:cxn>
                </a:cxnLst>
                <a:rect l="0" t="0" r="r" b="b"/>
                <a:pathLst>
                  <a:path w="5" h="5">
                    <a:moveTo>
                      <a:pt x="5" y="1"/>
                    </a:moveTo>
                    <a:cubicBezTo>
                      <a:pt x="5" y="2"/>
                      <a:pt x="4" y="3"/>
                      <a:pt x="4" y="4"/>
                    </a:cubicBezTo>
                    <a:cubicBezTo>
                      <a:pt x="4" y="5"/>
                      <a:pt x="3" y="5"/>
                      <a:pt x="2" y="5"/>
                    </a:cubicBezTo>
                    <a:cubicBezTo>
                      <a:pt x="1" y="4"/>
                      <a:pt x="2" y="3"/>
                      <a:pt x="1" y="2"/>
                    </a:cubicBezTo>
                    <a:cubicBezTo>
                      <a:pt x="0" y="1"/>
                      <a:pt x="2" y="1"/>
                      <a:pt x="2" y="1"/>
                    </a:cubicBezTo>
                    <a:cubicBezTo>
                      <a:pt x="3" y="1"/>
                      <a:pt x="4" y="0"/>
                      <a:pt x="5" y="1"/>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7" name="Freeform 1703"/>
              <p:cNvSpPr>
                <a:spLocks/>
              </p:cNvSpPr>
              <p:nvPr/>
            </p:nvSpPr>
            <p:spPr bwMode="auto">
              <a:xfrm>
                <a:off x="1347" y="4546"/>
                <a:ext cx="32" cy="38"/>
              </a:xfrm>
              <a:custGeom>
                <a:avLst/>
                <a:gdLst/>
                <a:ahLst/>
                <a:cxnLst>
                  <a:cxn ang="0">
                    <a:pos x="4" y="4"/>
                  </a:cxn>
                  <a:cxn ang="0">
                    <a:pos x="3" y="5"/>
                  </a:cxn>
                  <a:cxn ang="0">
                    <a:pos x="0" y="3"/>
                  </a:cxn>
                  <a:cxn ang="0">
                    <a:pos x="1" y="1"/>
                  </a:cxn>
                  <a:cxn ang="0">
                    <a:pos x="4" y="4"/>
                  </a:cxn>
                </a:cxnLst>
                <a:rect l="0" t="0" r="r" b="b"/>
                <a:pathLst>
                  <a:path w="4" h="5">
                    <a:moveTo>
                      <a:pt x="4" y="4"/>
                    </a:moveTo>
                    <a:cubicBezTo>
                      <a:pt x="4" y="4"/>
                      <a:pt x="3" y="5"/>
                      <a:pt x="3" y="5"/>
                    </a:cubicBezTo>
                    <a:cubicBezTo>
                      <a:pt x="2" y="4"/>
                      <a:pt x="1" y="4"/>
                      <a:pt x="0" y="3"/>
                    </a:cubicBezTo>
                    <a:cubicBezTo>
                      <a:pt x="0" y="3"/>
                      <a:pt x="0" y="1"/>
                      <a:pt x="1" y="1"/>
                    </a:cubicBezTo>
                    <a:cubicBezTo>
                      <a:pt x="3" y="0"/>
                      <a:pt x="4" y="2"/>
                      <a:pt x="4" y="4"/>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8" name="Freeform 1704"/>
              <p:cNvSpPr>
                <a:spLocks/>
              </p:cNvSpPr>
              <p:nvPr/>
            </p:nvSpPr>
            <p:spPr bwMode="auto">
              <a:xfrm>
                <a:off x="1222" y="4561"/>
                <a:ext cx="55" cy="30"/>
              </a:xfrm>
              <a:custGeom>
                <a:avLst/>
                <a:gdLst/>
                <a:ahLst/>
                <a:cxnLst>
                  <a:cxn ang="0">
                    <a:pos x="0" y="4"/>
                  </a:cxn>
                  <a:cxn ang="0">
                    <a:pos x="3" y="0"/>
                  </a:cxn>
                  <a:cxn ang="0">
                    <a:pos x="7" y="4"/>
                  </a:cxn>
                  <a:cxn ang="0">
                    <a:pos x="0" y="4"/>
                  </a:cxn>
                </a:cxnLst>
                <a:rect l="0" t="0" r="r" b="b"/>
                <a:pathLst>
                  <a:path w="7" h="4">
                    <a:moveTo>
                      <a:pt x="0" y="4"/>
                    </a:moveTo>
                    <a:cubicBezTo>
                      <a:pt x="0" y="2"/>
                      <a:pt x="1" y="1"/>
                      <a:pt x="3" y="0"/>
                    </a:cubicBezTo>
                    <a:cubicBezTo>
                      <a:pt x="4" y="1"/>
                      <a:pt x="7" y="2"/>
                      <a:pt x="7" y="4"/>
                    </a:cubicBezTo>
                    <a:lnTo>
                      <a:pt x="0" y="4"/>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29" name="Freeform 1705"/>
              <p:cNvSpPr>
                <a:spLocks/>
              </p:cNvSpPr>
              <p:nvPr/>
            </p:nvSpPr>
            <p:spPr bwMode="auto">
              <a:xfrm>
                <a:off x="1300" y="4561"/>
                <a:ext cx="32" cy="15"/>
              </a:xfrm>
              <a:custGeom>
                <a:avLst/>
                <a:gdLst/>
                <a:ahLst/>
                <a:cxnLst>
                  <a:cxn ang="0">
                    <a:pos x="4" y="2"/>
                  </a:cxn>
                  <a:cxn ang="0">
                    <a:pos x="3" y="2"/>
                  </a:cxn>
                  <a:cxn ang="0">
                    <a:pos x="0" y="2"/>
                  </a:cxn>
                  <a:cxn ang="0">
                    <a:pos x="0" y="1"/>
                  </a:cxn>
                  <a:cxn ang="0">
                    <a:pos x="4" y="2"/>
                  </a:cxn>
                </a:cxnLst>
                <a:rect l="0" t="0" r="r" b="b"/>
                <a:pathLst>
                  <a:path w="4" h="2">
                    <a:moveTo>
                      <a:pt x="4" y="2"/>
                    </a:moveTo>
                    <a:cubicBezTo>
                      <a:pt x="4" y="2"/>
                      <a:pt x="3" y="2"/>
                      <a:pt x="3" y="2"/>
                    </a:cubicBezTo>
                    <a:cubicBezTo>
                      <a:pt x="2" y="1"/>
                      <a:pt x="1" y="2"/>
                      <a:pt x="0" y="2"/>
                    </a:cubicBezTo>
                    <a:cubicBezTo>
                      <a:pt x="0" y="2"/>
                      <a:pt x="0" y="1"/>
                      <a:pt x="0" y="1"/>
                    </a:cubicBezTo>
                    <a:cubicBezTo>
                      <a:pt x="1" y="0"/>
                      <a:pt x="3" y="0"/>
                      <a:pt x="4"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30" name="Freeform 1706"/>
              <p:cNvSpPr>
                <a:spLocks/>
              </p:cNvSpPr>
              <p:nvPr/>
            </p:nvSpPr>
            <p:spPr bwMode="auto">
              <a:xfrm>
                <a:off x="1324" y="4576"/>
                <a:ext cx="23" cy="15"/>
              </a:xfrm>
              <a:custGeom>
                <a:avLst/>
                <a:gdLst/>
                <a:ahLst/>
                <a:cxnLst>
                  <a:cxn ang="0">
                    <a:pos x="3" y="2"/>
                  </a:cxn>
                  <a:cxn ang="0">
                    <a:pos x="3" y="2"/>
                  </a:cxn>
                  <a:cxn ang="0">
                    <a:pos x="0" y="2"/>
                  </a:cxn>
                  <a:cxn ang="0">
                    <a:pos x="1" y="0"/>
                  </a:cxn>
                  <a:cxn ang="0">
                    <a:pos x="3" y="2"/>
                  </a:cxn>
                </a:cxnLst>
                <a:rect l="0" t="0" r="r" b="b"/>
                <a:pathLst>
                  <a:path w="3" h="2">
                    <a:moveTo>
                      <a:pt x="3" y="2"/>
                    </a:moveTo>
                    <a:cubicBezTo>
                      <a:pt x="3" y="2"/>
                      <a:pt x="3" y="2"/>
                      <a:pt x="3" y="2"/>
                    </a:cubicBezTo>
                    <a:lnTo>
                      <a:pt x="0" y="2"/>
                    </a:lnTo>
                    <a:cubicBezTo>
                      <a:pt x="0" y="2"/>
                      <a:pt x="1" y="1"/>
                      <a:pt x="1" y="0"/>
                    </a:cubicBezTo>
                    <a:cubicBezTo>
                      <a:pt x="2" y="1"/>
                      <a:pt x="3" y="1"/>
                      <a:pt x="3" y="2"/>
                    </a:cubicBez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31" name="Freeform 1707"/>
              <p:cNvSpPr>
                <a:spLocks/>
              </p:cNvSpPr>
              <p:nvPr/>
            </p:nvSpPr>
            <p:spPr bwMode="auto">
              <a:xfrm>
                <a:off x="956" y="4584"/>
                <a:ext cx="16" cy="7"/>
              </a:xfrm>
              <a:custGeom>
                <a:avLst/>
                <a:gdLst/>
                <a:ahLst/>
                <a:cxnLst>
                  <a:cxn ang="0">
                    <a:pos x="0" y="1"/>
                  </a:cxn>
                  <a:cxn ang="0">
                    <a:pos x="0" y="1"/>
                  </a:cxn>
                  <a:cxn ang="0">
                    <a:pos x="2" y="1"/>
                  </a:cxn>
                  <a:cxn ang="0">
                    <a:pos x="0" y="1"/>
                  </a:cxn>
                </a:cxnLst>
                <a:rect l="0" t="0" r="r" b="b"/>
                <a:pathLst>
                  <a:path w="2" h="1">
                    <a:moveTo>
                      <a:pt x="0" y="1"/>
                    </a:moveTo>
                    <a:cubicBezTo>
                      <a:pt x="0" y="1"/>
                      <a:pt x="0" y="1"/>
                      <a:pt x="0" y="1"/>
                    </a:cubicBezTo>
                    <a:cubicBezTo>
                      <a:pt x="0" y="0"/>
                      <a:pt x="1" y="1"/>
                      <a:pt x="2" y="1"/>
                    </a:cubicBezTo>
                    <a:lnTo>
                      <a:pt x="0" y="1"/>
                    </a:lnTo>
                    <a:close/>
                  </a:path>
                </a:pathLst>
              </a:custGeom>
              <a:solidFill>
                <a:srgbClr val="DDDDD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36" name="Rectangle 1712"/>
              <p:cNvSpPr>
                <a:spLocks noChangeArrowheads="1"/>
              </p:cNvSpPr>
              <p:nvPr/>
            </p:nvSpPr>
            <p:spPr bwMode="auto">
              <a:xfrm>
                <a:off x="-30" y="2153"/>
                <a:ext cx="1" cy="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41" name="Freeform 1717"/>
              <p:cNvSpPr>
                <a:spLocks/>
              </p:cNvSpPr>
              <p:nvPr/>
            </p:nvSpPr>
            <p:spPr bwMode="auto">
              <a:xfrm>
                <a:off x="573" y="774"/>
                <a:ext cx="39" cy="38"/>
              </a:xfrm>
              <a:custGeom>
                <a:avLst/>
                <a:gdLst/>
                <a:ahLst/>
                <a:cxnLst>
                  <a:cxn ang="0">
                    <a:pos x="5" y="5"/>
                  </a:cxn>
                  <a:cxn ang="0">
                    <a:pos x="0" y="0"/>
                  </a:cxn>
                  <a:cxn ang="0">
                    <a:pos x="5" y="5"/>
                  </a:cxn>
                </a:cxnLst>
                <a:rect l="0" t="0" r="r" b="b"/>
                <a:pathLst>
                  <a:path w="5" h="5">
                    <a:moveTo>
                      <a:pt x="5" y="5"/>
                    </a:moveTo>
                    <a:cubicBezTo>
                      <a:pt x="4" y="3"/>
                      <a:pt x="2" y="1"/>
                      <a:pt x="0" y="0"/>
                    </a:cubicBezTo>
                    <a:cubicBezTo>
                      <a:pt x="2" y="1"/>
                      <a:pt x="4" y="3"/>
                      <a:pt x="5" y="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45" name="Freeform 1721"/>
              <p:cNvSpPr>
                <a:spLocks/>
              </p:cNvSpPr>
              <p:nvPr/>
            </p:nvSpPr>
            <p:spPr bwMode="auto">
              <a:xfrm>
                <a:off x="1496" y="1100"/>
                <a:ext cx="8" cy="1"/>
              </a:xfrm>
              <a:custGeom>
                <a:avLst/>
                <a:gdLst/>
                <a:ahLst/>
                <a:cxnLst>
                  <a:cxn ang="0">
                    <a:pos x="0" y="0"/>
                  </a:cxn>
                  <a:cxn ang="0">
                    <a:pos x="0" y="0"/>
                  </a:cxn>
                  <a:cxn ang="0">
                    <a:pos x="0" y="0"/>
                  </a:cxn>
                </a:cxnLst>
                <a:rect l="0" t="0" r="r" b="b"/>
                <a:pathLst>
                  <a:path w="1">
                    <a:moveTo>
                      <a:pt x="0" y="0"/>
                    </a:moveTo>
                    <a:cubicBezTo>
                      <a:pt x="0" y="0"/>
                      <a:pt x="0" y="0"/>
                      <a:pt x="0" y="0"/>
                    </a:cubicBezTo>
                    <a:cubicBezTo>
                      <a:pt x="0" y="0"/>
                      <a:pt x="1" y="0"/>
                      <a:pt x="0"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47" name="Freeform 1723"/>
              <p:cNvSpPr>
                <a:spLocks/>
              </p:cNvSpPr>
              <p:nvPr/>
            </p:nvSpPr>
            <p:spPr bwMode="auto">
              <a:xfrm>
                <a:off x="1472" y="1100"/>
                <a:ext cx="1" cy="8"/>
              </a:xfrm>
              <a:custGeom>
                <a:avLst/>
                <a:gdLst/>
                <a:ahLst/>
                <a:cxnLst>
                  <a:cxn ang="0">
                    <a:pos x="0" y="1"/>
                  </a:cxn>
                  <a:cxn ang="0">
                    <a:pos x="0" y="0"/>
                  </a:cxn>
                  <a:cxn ang="0">
                    <a:pos x="0" y="1"/>
                  </a:cxn>
                </a:cxnLst>
                <a:rect l="0" t="0" r="r" b="b"/>
                <a:pathLst>
                  <a:path h="1">
                    <a:moveTo>
                      <a:pt x="0" y="1"/>
                    </a:moveTo>
                    <a:cubicBezTo>
                      <a:pt x="0" y="1"/>
                      <a:pt x="0" y="1"/>
                      <a:pt x="0" y="0"/>
                    </a:cubicBezTo>
                    <a:cubicBezTo>
                      <a:pt x="0" y="0"/>
                      <a:pt x="0" y="0"/>
                      <a:pt x="0"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49" name="Freeform 1725"/>
              <p:cNvSpPr>
                <a:spLocks/>
              </p:cNvSpPr>
              <p:nvPr/>
            </p:nvSpPr>
            <p:spPr bwMode="auto">
              <a:xfrm>
                <a:off x="1480" y="1115"/>
                <a:ext cx="1" cy="1"/>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50" name="Freeform 1726"/>
              <p:cNvSpPr>
                <a:spLocks/>
              </p:cNvSpPr>
              <p:nvPr/>
            </p:nvSpPr>
            <p:spPr bwMode="auto">
              <a:xfrm>
                <a:off x="1559" y="1145"/>
                <a:ext cx="7" cy="1"/>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51" name="Freeform 1727"/>
              <p:cNvSpPr>
                <a:spLocks/>
              </p:cNvSpPr>
              <p:nvPr/>
            </p:nvSpPr>
            <p:spPr bwMode="auto">
              <a:xfrm>
                <a:off x="1559" y="1168"/>
                <a:ext cx="1" cy="8"/>
              </a:xfrm>
              <a:custGeom>
                <a:avLst/>
                <a:gdLst/>
                <a:ahLst/>
                <a:cxnLst>
                  <a:cxn ang="0">
                    <a:pos x="0" y="0"/>
                  </a:cxn>
                  <a:cxn ang="0">
                    <a:pos x="0" y="1"/>
                  </a:cxn>
                  <a:cxn ang="0">
                    <a:pos x="0" y="0"/>
                  </a:cxn>
                  <a:cxn ang="0">
                    <a:pos x="0" y="0"/>
                  </a:cxn>
                </a:cxnLst>
                <a:rect l="0" t="0" r="r" b="b"/>
                <a:pathLst>
                  <a:path h="1">
                    <a:moveTo>
                      <a:pt x="0" y="0"/>
                    </a:moveTo>
                    <a:cubicBezTo>
                      <a:pt x="0" y="1"/>
                      <a:pt x="0" y="1"/>
                      <a:pt x="0" y="1"/>
                    </a:cubicBezTo>
                    <a:cubicBezTo>
                      <a:pt x="0" y="0"/>
                      <a:pt x="0" y="0"/>
                      <a:pt x="0" y="0"/>
                    </a:cubicBezTo>
                    <a:cubicBezTo>
                      <a:pt x="0" y="0"/>
                      <a:pt x="0" y="0"/>
                      <a:pt x="0"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53" name="Freeform 1729"/>
              <p:cNvSpPr>
                <a:spLocks/>
              </p:cNvSpPr>
              <p:nvPr/>
            </p:nvSpPr>
            <p:spPr bwMode="auto">
              <a:xfrm>
                <a:off x="1559" y="1176"/>
                <a:ext cx="7" cy="7"/>
              </a:xfrm>
              <a:custGeom>
                <a:avLst/>
                <a:gdLst/>
                <a:ahLst/>
                <a:cxnLst>
                  <a:cxn ang="0">
                    <a:pos x="1" y="1"/>
                  </a:cxn>
                  <a:cxn ang="0">
                    <a:pos x="0" y="1"/>
                  </a:cxn>
                  <a:cxn ang="0">
                    <a:pos x="1" y="1"/>
                  </a:cxn>
                </a:cxnLst>
                <a:rect l="0" t="0" r="r" b="b"/>
                <a:pathLst>
                  <a:path w="1" h="1">
                    <a:moveTo>
                      <a:pt x="1" y="1"/>
                    </a:moveTo>
                    <a:cubicBezTo>
                      <a:pt x="0" y="1"/>
                      <a:pt x="0" y="1"/>
                      <a:pt x="0" y="1"/>
                    </a:cubicBezTo>
                    <a:cubicBezTo>
                      <a:pt x="0" y="1"/>
                      <a:pt x="0" y="0"/>
                      <a:pt x="1"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54" name="Freeform 1730"/>
              <p:cNvSpPr>
                <a:spLocks/>
              </p:cNvSpPr>
              <p:nvPr/>
            </p:nvSpPr>
            <p:spPr bwMode="auto">
              <a:xfrm>
                <a:off x="1566" y="1183"/>
                <a:ext cx="8" cy="1"/>
              </a:xfrm>
              <a:custGeom>
                <a:avLst/>
                <a:gdLst/>
                <a:ahLst/>
                <a:cxnLst>
                  <a:cxn ang="0">
                    <a:pos x="0" y="0"/>
                  </a:cxn>
                  <a:cxn ang="0">
                    <a:pos x="0" y="0"/>
                  </a:cxn>
                  <a:cxn ang="0">
                    <a:pos x="0" y="0"/>
                  </a:cxn>
                </a:cxnLst>
                <a:rect l="0" t="0" r="r" b="b"/>
                <a:pathLst>
                  <a:path w="1">
                    <a:moveTo>
                      <a:pt x="0" y="0"/>
                    </a:moveTo>
                    <a:cubicBezTo>
                      <a:pt x="0" y="0"/>
                      <a:pt x="0" y="0"/>
                      <a:pt x="0" y="0"/>
                    </a:cubicBezTo>
                    <a:cubicBezTo>
                      <a:pt x="1" y="0"/>
                      <a:pt x="1" y="0"/>
                      <a:pt x="0"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55" name="Freeform 1731"/>
              <p:cNvSpPr>
                <a:spLocks/>
              </p:cNvSpPr>
              <p:nvPr/>
            </p:nvSpPr>
            <p:spPr bwMode="auto">
              <a:xfrm>
                <a:off x="1551" y="1183"/>
                <a:ext cx="1" cy="1"/>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59" name="Freeform 1735"/>
              <p:cNvSpPr>
                <a:spLocks/>
              </p:cNvSpPr>
              <p:nvPr/>
            </p:nvSpPr>
            <p:spPr bwMode="auto">
              <a:xfrm>
                <a:off x="1598" y="1221"/>
                <a:ext cx="7" cy="1"/>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60" name="Freeform 1736"/>
              <p:cNvSpPr>
                <a:spLocks/>
              </p:cNvSpPr>
              <p:nvPr/>
            </p:nvSpPr>
            <p:spPr bwMode="auto">
              <a:xfrm>
                <a:off x="1621" y="1221"/>
                <a:ext cx="8" cy="1"/>
              </a:xfrm>
              <a:custGeom>
                <a:avLst/>
                <a:gdLst/>
                <a:ahLst/>
                <a:cxnLst>
                  <a:cxn ang="0">
                    <a:pos x="0" y="0"/>
                  </a:cxn>
                  <a:cxn ang="0">
                    <a:pos x="1" y="0"/>
                  </a:cxn>
                  <a:cxn ang="0">
                    <a:pos x="0" y="0"/>
                  </a:cxn>
                </a:cxnLst>
                <a:rect l="0" t="0" r="r" b="b"/>
                <a:pathLst>
                  <a:path w="1">
                    <a:moveTo>
                      <a:pt x="0" y="0"/>
                    </a:moveTo>
                    <a:lnTo>
                      <a:pt x="1"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62" name="Freeform 1738"/>
              <p:cNvSpPr>
                <a:spLocks/>
              </p:cNvSpPr>
              <p:nvPr/>
            </p:nvSpPr>
            <p:spPr bwMode="auto">
              <a:xfrm>
                <a:off x="1684" y="1312"/>
                <a:ext cx="15" cy="1"/>
              </a:xfrm>
              <a:custGeom>
                <a:avLst/>
                <a:gdLst/>
                <a:ahLst/>
                <a:cxnLst>
                  <a:cxn ang="0">
                    <a:pos x="2" y="0"/>
                  </a:cxn>
                  <a:cxn ang="0">
                    <a:pos x="0" y="0"/>
                  </a:cxn>
                  <a:cxn ang="0">
                    <a:pos x="2" y="0"/>
                  </a:cxn>
                </a:cxnLst>
                <a:rect l="0" t="0" r="r" b="b"/>
                <a:pathLst>
                  <a:path w="2">
                    <a:moveTo>
                      <a:pt x="2" y="0"/>
                    </a:moveTo>
                    <a:cubicBezTo>
                      <a:pt x="1" y="0"/>
                      <a:pt x="1" y="0"/>
                      <a:pt x="0" y="0"/>
                    </a:cubicBezTo>
                    <a:cubicBezTo>
                      <a:pt x="1" y="0"/>
                      <a:pt x="1" y="0"/>
                      <a:pt x="2"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66" name="Freeform 1742"/>
              <p:cNvSpPr>
                <a:spLocks/>
              </p:cNvSpPr>
              <p:nvPr/>
            </p:nvSpPr>
            <p:spPr bwMode="auto">
              <a:xfrm>
                <a:off x="424" y="1380"/>
                <a:ext cx="1" cy="8"/>
              </a:xfrm>
              <a:custGeom>
                <a:avLst/>
                <a:gdLst/>
                <a:ahLst/>
                <a:cxnLst>
                  <a:cxn ang="0">
                    <a:pos x="0" y="0"/>
                  </a:cxn>
                  <a:cxn ang="0">
                    <a:pos x="0" y="1"/>
                  </a:cxn>
                  <a:cxn ang="0">
                    <a:pos x="0" y="0"/>
                  </a:cxn>
                </a:cxnLst>
                <a:rect l="0" t="0" r="r" b="b"/>
                <a:pathLst>
                  <a:path h="1">
                    <a:moveTo>
                      <a:pt x="0" y="0"/>
                    </a:moveTo>
                    <a:lnTo>
                      <a:pt x="0" y="1"/>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67" name="Freeform 1743"/>
              <p:cNvSpPr>
                <a:spLocks/>
              </p:cNvSpPr>
              <p:nvPr/>
            </p:nvSpPr>
            <p:spPr bwMode="auto">
              <a:xfrm>
                <a:off x="1731" y="1441"/>
                <a:ext cx="31" cy="30"/>
              </a:xfrm>
              <a:custGeom>
                <a:avLst/>
                <a:gdLst/>
                <a:ahLst/>
                <a:cxnLst>
                  <a:cxn ang="0">
                    <a:pos x="4" y="4"/>
                  </a:cxn>
                  <a:cxn ang="0">
                    <a:pos x="0" y="0"/>
                  </a:cxn>
                  <a:cxn ang="0">
                    <a:pos x="4" y="4"/>
                  </a:cxn>
                </a:cxnLst>
                <a:rect l="0" t="0" r="r" b="b"/>
                <a:pathLst>
                  <a:path w="4" h="4">
                    <a:moveTo>
                      <a:pt x="4" y="4"/>
                    </a:moveTo>
                    <a:cubicBezTo>
                      <a:pt x="3" y="2"/>
                      <a:pt x="1" y="1"/>
                      <a:pt x="0" y="0"/>
                    </a:cubicBezTo>
                    <a:cubicBezTo>
                      <a:pt x="1" y="1"/>
                      <a:pt x="3" y="2"/>
                      <a:pt x="4" y="4"/>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71" name="Freeform 1747"/>
              <p:cNvSpPr>
                <a:spLocks/>
              </p:cNvSpPr>
              <p:nvPr/>
            </p:nvSpPr>
            <p:spPr bwMode="auto">
              <a:xfrm>
                <a:off x="1465" y="1592"/>
                <a:ext cx="1" cy="1"/>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24211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73" name="Freeform 1749"/>
              <p:cNvSpPr>
                <a:spLocks/>
              </p:cNvSpPr>
              <p:nvPr/>
            </p:nvSpPr>
            <p:spPr bwMode="auto">
              <a:xfrm>
                <a:off x="1731" y="1941"/>
                <a:ext cx="1" cy="7"/>
              </a:xfrm>
              <a:custGeom>
                <a:avLst/>
                <a:gdLst/>
                <a:ahLst/>
                <a:cxnLst>
                  <a:cxn ang="0">
                    <a:pos x="0" y="0"/>
                  </a:cxn>
                  <a:cxn ang="0">
                    <a:pos x="0" y="1"/>
                  </a:cxn>
                  <a:cxn ang="0">
                    <a:pos x="0" y="0"/>
                  </a:cxn>
                </a:cxnLst>
                <a:rect l="0" t="0" r="r" b="b"/>
                <a:pathLst>
                  <a:path h="1">
                    <a:moveTo>
                      <a:pt x="0" y="0"/>
                    </a:moveTo>
                    <a:cubicBezTo>
                      <a:pt x="0" y="0"/>
                      <a:pt x="0" y="1"/>
                      <a:pt x="0" y="1"/>
                    </a:cubicBezTo>
                    <a:cubicBezTo>
                      <a:pt x="0" y="1"/>
                      <a:pt x="0" y="0"/>
                      <a:pt x="0" y="0"/>
                    </a:cubicBezTo>
                    <a:close/>
                  </a:path>
                </a:pathLst>
              </a:custGeom>
              <a:solidFill>
                <a:srgbClr val="FBB17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76" name="Freeform 1752"/>
              <p:cNvSpPr>
                <a:spLocks/>
              </p:cNvSpPr>
              <p:nvPr/>
            </p:nvSpPr>
            <p:spPr bwMode="auto">
              <a:xfrm>
                <a:off x="1715" y="2024"/>
                <a:ext cx="1" cy="15"/>
              </a:xfrm>
              <a:custGeom>
                <a:avLst/>
                <a:gdLst/>
                <a:ahLst/>
                <a:cxnLst>
                  <a:cxn ang="0">
                    <a:pos x="0" y="2"/>
                  </a:cxn>
                  <a:cxn ang="0">
                    <a:pos x="0" y="2"/>
                  </a:cxn>
                  <a:cxn ang="0">
                    <a:pos x="0" y="2"/>
                  </a:cxn>
                </a:cxnLst>
                <a:rect l="0" t="0" r="r" b="b"/>
                <a:pathLst>
                  <a:path h="2">
                    <a:moveTo>
                      <a:pt x="0" y="2"/>
                    </a:moveTo>
                    <a:cubicBezTo>
                      <a:pt x="0" y="2"/>
                      <a:pt x="0" y="0"/>
                      <a:pt x="0" y="2"/>
                    </a:cubicBezTo>
                    <a:cubicBezTo>
                      <a:pt x="0" y="2"/>
                      <a:pt x="0" y="2"/>
                      <a:pt x="0" y="2"/>
                    </a:cubicBezTo>
                    <a:close/>
                  </a:path>
                </a:pathLst>
              </a:custGeom>
              <a:solidFill>
                <a:srgbClr val="FBB17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782" name="Freeform 1758"/>
              <p:cNvSpPr>
                <a:spLocks/>
              </p:cNvSpPr>
              <p:nvPr/>
            </p:nvSpPr>
            <p:spPr bwMode="auto">
              <a:xfrm>
                <a:off x="1613" y="2100"/>
                <a:ext cx="8" cy="7"/>
              </a:xfrm>
              <a:custGeom>
                <a:avLst/>
                <a:gdLst/>
                <a:ahLst/>
                <a:cxnLst>
                  <a:cxn ang="0">
                    <a:pos x="0" y="0"/>
                  </a:cxn>
                  <a:cxn ang="0">
                    <a:pos x="1" y="1"/>
                  </a:cxn>
                  <a:cxn ang="0">
                    <a:pos x="0" y="0"/>
                  </a:cxn>
                </a:cxnLst>
                <a:rect l="0" t="0" r="r" b="b"/>
                <a:pathLst>
                  <a:path w="1" h="1">
                    <a:moveTo>
                      <a:pt x="0" y="0"/>
                    </a:moveTo>
                    <a:cubicBezTo>
                      <a:pt x="0" y="0"/>
                      <a:pt x="1" y="1"/>
                      <a:pt x="1" y="1"/>
                    </a:cubicBezTo>
                    <a:cubicBezTo>
                      <a:pt x="1" y="1"/>
                      <a:pt x="0" y="0"/>
                      <a:pt x="0" y="0"/>
                    </a:cubicBezTo>
                    <a:close/>
                  </a:path>
                </a:pathLst>
              </a:custGeom>
              <a:solidFill>
                <a:srgbClr val="FBB17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12" name="Group 2014"/>
            <p:cNvGrpSpPr>
              <a:grpSpLocks/>
            </p:cNvGrpSpPr>
            <p:nvPr/>
          </p:nvGrpSpPr>
          <p:grpSpPr bwMode="auto">
            <a:xfrm>
              <a:off x="557" y="3016"/>
              <a:ext cx="783" cy="1076"/>
              <a:chOff x="557" y="3016"/>
              <a:chExt cx="783" cy="1076"/>
            </a:xfrm>
          </p:grpSpPr>
          <p:sp>
            <p:nvSpPr>
              <p:cNvPr id="2861" name="Freeform 1837"/>
              <p:cNvSpPr>
                <a:spLocks/>
              </p:cNvSpPr>
              <p:nvPr/>
            </p:nvSpPr>
            <p:spPr bwMode="auto">
              <a:xfrm>
                <a:off x="729" y="3016"/>
                <a:ext cx="8" cy="1"/>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rgbClr val="C7653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885" name="Freeform 1861"/>
              <p:cNvSpPr>
                <a:spLocks/>
              </p:cNvSpPr>
              <p:nvPr/>
            </p:nvSpPr>
            <p:spPr bwMode="auto">
              <a:xfrm>
                <a:off x="674" y="3402"/>
                <a:ext cx="16" cy="8"/>
              </a:xfrm>
              <a:custGeom>
                <a:avLst/>
                <a:gdLst/>
                <a:ahLst/>
                <a:cxnLst>
                  <a:cxn ang="0">
                    <a:pos x="2" y="0"/>
                  </a:cxn>
                  <a:cxn ang="0">
                    <a:pos x="0" y="1"/>
                  </a:cxn>
                  <a:cxn ang="0">
                    <a:pos x="2" y="0"/>
                  </a:cxn>
                </a:cxnLst>
                <a:rect l="0" t="0" r="r" b="b"/>
                <a:pathLst>
                  <a:path w="2" h="1">
                    <a:moveTo>
                      <a:pt x="2" y="0"/>
                    </a:moveTo>
                    <a:cubicBezTo>
                      <a:pt x="1" y="0"/>
                      <a:pt x="1" y="0"/>
                      <a:pt x="0" y="1"/>
                    </a:cubicBezTo>
                    <a:cubicBezTo>
                      <a:pt x="1" y="0"/>
                      <a:pt x="1" y="0"/>
                      <a:pt x="2"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904" name="Freeform 1880"/>
              <p:cNvSpPr>
                <a:spLocks/>
              </p:cNvSpPr>
              <p:nvPr/>
            </p:nvSpPr>
            <p:spPr bwMode="auto">
              <a:xfrm>
                <a:off x="1339" y="4084"/>
                <a:ext cx="1" cy="8"/>
              </a:xfrm>
              <a:custGeom>
                <a:avLst/>
                <a:gdLst/>
                <a:ahLst/>
                <a:cxnLst>
                  <a:cxn ang="0">
                    <a:pos x="0" y="1"/>
                  </a:cxn>
                  <a:cxn ang="0">
                    <a:pos x="0" y="0"/>
                  </a:cxn>
                  <a:cxn ang="0">
                    <a:pos x="0" y="1"/>
                  </a:cxn>
                </a:cxnLst>
                <a:rect l="0" t="0" r="r" b="b"/>
                <a:pathLst>
                  <a:path h="1">
                    <a:moveTo>
                      <a:pt x="0" y="1"/>
                    </a:moveTo>
                    <a:cubicBezTo>
                      <a:pt x="0" y="1"/>
                      <a:pt x="0" y="1"/>
                      <a:pt x="0" y="0"/>
                    </a:cubicBezTo>
                    <a:cubicBezTo>
                      <a:pt x="0" y="0"/>
                      <a:pt x="0" y="1"/>
                      <a:pt x="0"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913" name="Freeform 1889"/>
              <p:cNvSpPr>
                <a:spLocks/>
              </p:cNvSpPr>
              <p:nvPr/>
            </p:nvSpPr>
            <p:spPr bwMode="auto">
              <a:xfrm>
                <a:off x="557" y="3637"/>
                <a:ext cx="31" cy="8"/>
              </a:xfrm>
              <a:custGeom>
                <a:avLst/>
                <a:gdLst/>
                <a:ahLst/>
                <a:cxnLst>
                  <a:cxn ang="0">
                    <a:pos x="4" y="0"/>
                  </a:cxn>
                  <a:cxn ang="0">
                    <a:pos x="0" y="1"/>
                  </a:cxn>
                  <a:cxn ang="0">
                    <a:pos x="4" y="0"/>
                  </a:cxn>
                  <a:cxn ang="0">
                    <a:pos x="4" y="0"/>
                  </a:cxn>
                </a:cxnLst>
                <a:rect l="0" t="0" r="r" b="b"/>
                <a:pathLst>
                  <a:path w="4" h="1">
                    <a:moveTo>
                      <a:pt x="4" y="0"/>
                    </a:moveTo>
                    <a:cubicBezTo>
                      <a:pt x="2" y="1"/>
                      <a:pt x="1" y="1"/>
                      <a:pt x="0" y="1"/>
                    </a:cubicBezTo>
                    <a:cubicBezTo>
                      <a:pt x="1" y="1"/>
                      <a:pt x="3" y="0"/>
                      <a:pt x="4" y="0"/>
                    </a:cubicBezTo>
                    <a:cubicBezTo>
                      <a:pt x="4" y="0"/>
                      <a:pt x="4" y="0"/>
                      <a:pt x="4" y="0"/>
                    </a:cubicBezTo>
                    <a:close/>
                  </a:path>
                </a:pathLst>
              </a:custGeom>
              <a:solidFill>
                <a:srgbClr val="DDDDC8"/>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923" name="Freeform 1899"/>
              <p:cNvSpPr>
                <a:spLocks/>
              </p:cNvSpPr>
              <p:nvPr/>
            </p:nvSpPr>
            <p:spPr bwMode="auto">
              <a:xfrm>
                <a:off x="995" y="3311"/>
                <a:ext cx="8" cy="46"/>
              </a:xfrm>
              <a:custGeom>
                <a:avLst/>
                <a:gdLst/>
                <a:ahLst/>
                <a:cxnLst>
                  <a:cxn ang="0">
                    <a:pos x="0" y="6"/>
                  </a:cxn>
                  <a:cxn ang="0">
                    <a:pos x="1" y="0"/>
                  </a:cxn>
                  <a:cxn ang="0">
                    <a:pos x="0" y="6"/>
                  </a:cxn>
                </a:cxnLst>
                <a:rect l="0" t="0" r="r" b="b"/>
                <a:pathLst>
                  <a:path w="1" h="6">
                    <a:moveTo>
                      <a:pt x="0" y="6"/>
                    </a:moveTo>
                    <a:cubicBezTo>
                      <a:pt x="0" y="4"/>
                      <a:pt x="1" y="2"/>
                      <a:pt x="1" y="0"/>
                    </a:cubicBezTo>
                    <a:cubicBezTo>
                      <a:pt x="1" y="2"/>
                      <a:pt x="0" y="4"/>
                      <a:pt x="0" y="6"/>
                    </a:cubicBezTo>
                    <a:close/>
                  </a:path>
                </a:pathLst>
              </a:custGeom>
              <a:solidFill>
                <a:srgbClr val="DDDDC8"/>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925" name="Freeform 1901"/>
              <p:cNvSpPr>
                <a:spLocks/>
              </p:cNvSpPr>
              <p:nvPr/>
            </p:nvSpPr>
            <p:spPr bwMode="auto">
              <a:xfrm>
                <a:off x="987" y="3365"/>
                <a:ext cx="1" cy="15"/>
              </a:xfrm>
              <a:custGeom>
                <a:avLst/>
                <a:gdLst/>
                <a:ahLst/>
                <a:cxnLst>
                  <a:cxn ang="0">
                    <a:pos x="0" y="2"/>
                  </a:cxn>
                  <a:cxn ang="0">
                    <a:pos x="0" y="1"/>
                  </a:cxn>
                  <a:cxn ang="0">
                    <a:pos x="0" y="2"/>
                  </a:cxn>
                </a:cxnLst>
                <a:rect l="0" t="0" r="r" b="b"/>
                <a:pathLst>
                  <a:path h="2">
                    <a:moveTo>
                      <a:pt x="0" y="2"/>
                    </a:moveTo>
                    <a:cubicBezTo>
                      <a:pt x="0" y="2"/>
                      <a:pt x="0" y="0"/>
                      <a:pt x="0" y="1"/>
                    </a:cubicBezTo>
                    <a:cubicBezTo>
                      <a:pt x="0" y="2"/>
                      <a:pt x="0" y="2"/>
                      <a:pt x="0" y="2"/>
                    </a:cubicBezTo>
                    <a:close/>
                  </a:path>
                </a:pathLst>
              </a:custGeom>
              <a:solidFill>
                <a:srgbClr val="DDDDC8"/>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2926" name="Freeform 1902"/>
              <p:cNvSpPr>
                <a:spLocks/>
              </p:cNvSpPr>
              <p:nvPr/>
            </p:nvSpPr>
            <p:spPr bwMode="auto">
              <a:xfrm>
                <a:off x="987" y="3372"/>
                <a:ext cx="1" cy="8"/>
              </a:xfrm>
              <a:custGeom>
                <a:avLst/>
                <a:gdLst/>
                <a:ahLst/>
                <a:cxnLst>
                  <a:cxn ang="0">
                    <a:pos x="0" y="1"/>
                  </a:cxn>
                  <a:cxn ang="0">
                    <a:pos x="0" y="1"/>
                  </a:cxn>
                  <a:cxn ang="0">
                    <a:pos x="0" y="1"/>
                  </a:cxn>
                  <a:cxn ang="0">
                    <a:pos x="0" y="1"/>
                  </a:cxn>
                  <a:cxn ang="0">
                    <a:pos x="0" y="1"/>
                  </a:cxn>
                  <a:cxn ang="0">
                    <a:pos x="0" y="1"/>
                  </a:cxn>
                  <a:cxn ang="0">
                    <a:pos x="0" y="1"/>
                  </a:cxn>
                  <a:cxn ang="0">
                    <a:pos x="0" y="1"/>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1"/>
                  </a:cxn>
                  <a:cxn ang="0">
                    <a:pos x="0" y="1"/>
                  </a:cxn>
                  <a:cxn ang="0">
                    <a:pos x="0" y="1"/>
                  </a:cxn>
                  <a:cxn ang="0">
                    <a:pos x="0" y="1"/>
                  </a:cxn>
                  <a:cxn ang="0">
                    <a:pos x="0" y="1"/>
                  </a:cxn>
                  <a:cxn ang="0">
                    <a:pos x="0" y="1"/>
                  </a:cxn>
                  <a:cxn ang="0">
                    <a:pos x="0" y="1"/>
                  </a:cxn>
                </a:cxnLst>
                <a:rect l="0" t="0" r="r" b="b"/>
                <a:pathLst>
                  <a:path h="1">
                    <a:moveTo>
                      <a:pt x="0" y="1"/>
                    </a:moveTo>
                    <a:lnTo>
                      <a:pt x="0" y="1"/>
                    </a:lnTo>
                    <a:lnTo>
                      <a:pt x="0" y="1"/>
                    </a:lnTo>
                    <a:lnTo>
                      <a:pt x="0" y="1"/>
                    </a:lnTo>
                    <a:lnTo>
                      <a:pt x="0" y="1"/>
                    </a:lnTo>
                    <a:lnTo>
                      <a:pt x="0" y="1"/>
                    </a:ln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lnTo>
                      <a:pt x="0" y="0"/>
                    </a:lnTo>
                    <a:cubicBezTo>
                      <a:pt x="0" y="0"/>
                      <a:pt x="0" y="0"/>
                      <a:pt x="0" y="0"/>
                    </a:cubicBezTo>
                    <a:cubicBezTo>
                      <a:pt x="0" y="0"/>
                      <a:pt x="0" y="0"/>
                      <a:pt x="0" y="0"/>
                    </a:cubicBezTo>
                    <a:lnTo>
                      <a:pt x="0" y="1"/>
                    </a:lnTo>
                    <a:lnTo>
                      <a:pt x="0" y="1"/>
                    </a:lnTo>
                    <a:cubicBezTo>
                      <a:pt x="0" y="1"/>
                      <a:pt x="0" y="1"/>
                      <a:pt x="0" y="1"/>
                    </a:cubicBezTo>
                    <a:cubicBezTo>
                      <a:pt x="0" y="1"/>
                      <a:pt x="0" y="1"/>
                      <a:pt x="0" y="1"/>
                    </a:cubicBezTo>
                    <a:cubicBezTo>
                      <a:pt x="0" y="1"/>
                      <a:pt x="0" y="1"/>
                      <a:pt x="0" y="1"/>
                    </a:cubicBezTo>
                    <a:lnTo>
                      <a:pt x="0" y="1"/>
                    </a:lnTo>
                    <a:cubicBezTo>
                      <a:pt x="0" y="1"/>
                      <a:pt x="0" y="1"/>
                      <a:pt x="0" y="1"/>
                    </a:cubicBezTo>
                    <a:close/>
                  </a:path>
                </a:pathLst>
              </a:custGeom>
              <a:solidFill>
                <a:srgbClr val="DDDDC8"/>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grpSp>
          <p:nvGrpSpPr>
            <p:cNvPr id="13" name="Group 2215"/>
            <p:cNvGrpSpPr>
              <a:grpSpLocks/>
            </p:cNvGrpSpPr>
            <p:nvPr/>
          </p:nvGrpSpPr>
          <p:grpSpPr bwMode="auto">
            <a:xfrm>
              <a:off x="416" y="1070"/>
              <a:ext cx="831" cy="1105"/>
              <a:chOff x="416" y="1070"/>
              <a:chExt cx="831" cy="1105"/>
            </a:xfrm>
          </p:grpSpPr>
          <p:sp>
            <p:nvSpPr>
              <p:cNvPr id="3044" name="Freeform 2020"/>
              <p:cNvSpPr>
                <a:spLocks/>
              </p:cNvSpPr>
              <p:nvPr/>
            </p:nvSpPr>
            <p:spPr bwMode="auto">
              <a:xfrm>
                <a:off x="1246" y="2024"/>
                <a:ext cx="1" cy="8"/>
              </a:xfrm>
              <a:custGeom>
                <a:avLst/>
                <a:gdLst/>
                <a:ahLst/>
                <a:cxnLst>
                  <a:cxn ang="0">
                    <a:pos x="0" y="1"/>
                  </a:cxn>
                  <a:cxn ang="0">
                    <a:pos x="0" y="0"/>
                  </a:cxn>
                  <a:cxn ang="0">
                    <a:pos x="0" y="1"/>
                  </a:cxn>
                </a:cxnLst>
                <a:rect l="0" t="0" r="r" b="b"/>
                <a:pathLst>
                  <a:path h="1">
                    <a:moveTo>
                      <a:pt x="0" y="1"/>
                    </a:moveTo>
                    <a:cubicBezTo>
                      <a:pt x="0" y="1"/>
                      <a:pt x="0" y="1"/>
                      <a:pt x="0" y="0"/>
                    </a:cubicBezTo>
                    <a:cubicBezTo>
                      <a:pt x="0" y="1"/>
                      <a:pt x="0" y="1"/>
                      <a:pt x="0" y="1"/>
                    </a:cubicBezTo>
                    <a:close/>
                  </a:path>
                </a:pathLst>
              </a:custGeom>
              <a:solidFill>
                <a:srgbClr val="24211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091" name="Freeform 2067"/>
              <p:cNvSpPr>
                <a:spLocks/>
              </p:cNvSpPr>
              <p:nvPr/>
            </p:nvSpPr>
            <p:spPr bwMode="auto">
              <a:xfrm>
                <a:off x="440" y="1070"/>
                <a:ext cx="78" cy="7"/>
              </a:xfrm>
              <a:custGeom>
                <a:avLst/>
                <a:gdLst/>
                <a:ahLst/>
                <a:cxnLst>
                  <a:cxn ang="0">
                    <a:pos x="9" y="1"/>
                  </a:cxn>
                  <a:cxn ang="0">
                    <a:pos x="10" y="1"/>
                  </a:cxn>
                  <a:cxn ang="0">
                    <a:pos x="5" y="0"/>
                  </a:cxn>
                  <a:cxn ang="0">
                    <a:pos x="0" y="0"/>
                  </a:cxn>
                  <a:cxn ang="0">
                    <a:pos x="4" y="0"/>
                  </a:cxn>
                  <a:cxn ang="0">
                    <a:pos x="9" y="1"/>
                  </a:cxn>
                </a:cxnLst>
                <a:rect l="0" t="0" r="r" b="b"/>
                <a:pathLst>
                  <a:path w="10" h="1">
                    <a:moveTo>
                      <a:pt x="9" y="1"/>
                    </a:moveTo>
                    <a:cubicBezTo>
                      <a:pt x="9" y="1"/>
                      <a:pt x="10" y="1"/>
                      <a:pt x="10" y="1"/>
                    </a:cubicBezTo>
                    <a:cubicBezTo>
                      <a:pt x="8" y="1"/>
                      <a:pt x="7" y="0"/>
                      <a:pt x="5" y="0"/>
                    </a:cubicBezTo>
                    <a:lnTo>
                      <a:pt x="0" y="0"/>
                    </a:lnTo>
                    <a:cubicBezTo>
                      <a:pt x="1" y="0"/>
                      <a:pt x="3" y="0"/>
                      <a:pt x="4" y="0"/>
                    </a:cubicBezTo>
                    <a:cubicBezTo>
                      <a:pt x="5" y="0"/>
                      <a:pt x="7" y="0"/>
                      <a:pt x="9"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18" name="Freeform 2194"/>
              <p:cNvSpPr>
                <a:spLocks noEditPoints="1"/>
              </p:cNvSpPr>
              <p:nvPr/>
            </p:nvSpPr>
            <p:spPr bwMode="auto">
              <a:xfrm>
                <a:off x="416" y="2100"/>
                <a:ext cx="24" cy="75"/>
              </a:xfrm>
              <a:custGeom>
                <a:avLst/>
                <a:gdLst/>
                <a:ahLst/>
                <a:cxnLst>
                  <a:cxn ang="0">
                    <a:pos x="1" y="0"/>
                  </a:cxn>
                  <a:cxn ang="0">
                    <a:pos x="0" y="3"/>
                  </a:cxn>
                  <a:cxn ang="0">
                    <a:pos x="2" y="9"/>
                  </a:cxn>
                  <a:cxn ang="0">
                    <a:pos x="3" y="10"/>
                  </a:cxn>
                  <a:cxn ang="0">
                    <a:pos x="2" y="9"/>
                  </a:cxn>
                  <a:cxn ang="0">
                    <a:pos x="1" y="4"/>
                  </a:cxn>
                  <a:cxn ang="0">
                    <a:pos x="1" y="0"/>
                  </a:cxn>
                  <a:cxn ang="0">
                    <a:pos x="1" y="0"/>
                  </a:cxn>
                  <a:cxn ang="0">
                    <a:pos x="1" y="0"/>
                  </a:cxn>
                  <a:cxn ang="0">
                    <a:pos x="1" y="0"/>
                  </a:cxn>
                  <a:cxn ang="0">
                    <a:pos x="3" y="10"/>
                  </a:cxn>
                  <a:cxn ang="0">
                    <a:pos x="3" y="10"/>
                  </a:cxn>
                  <a:cxn ang="0">
                    <a:pos x="2" y="9"/>
                  </a:cxn>
                  <a:cxn ang="0">
                    <a:pos x="0" y="3"/>
                  </a:cxn>
                  <a:cxn ang="0">
                    <a:pos x="1" y="0"/>
                  </a:cxn>
                  <a:cxn ang="0">
                    <a:pos x="1" y="0"/>
                  </a:cxn>
                  <a:cxn ang="0">
                    <a:pos x="1" y="0"/>
                  </a:cxn>
                  <a:cxn ang="0">
                    <a:pos x="1" y="0"/>
                  </a:cxn>
                  <a:cxn ang="0">
                    <a:pos x="1" y="0"/>
                  </a:cxn>
                  <a:cxn ang="0">
                    <a:pos x="1" y="4"/>
                  </a:cxn>
                  <a:cxn ang="0">
                    <a:pos x="2" y="9"/>
                  </a:cxn>
                  <a:cxn ang="0">
                    <a:pos x="3" y="10"/>
                  </a:cxn>
                  <a:cxn ang="0">
                    <a:pos x="3" y="10"/>
                  </a:cxn>
                  <a:cxn ang="0">
                    <a:pos x="3" y="10"/>
                  </a:cxn>
                  <a:cxn ang="0">
                    <a:pos x="2" y="9"/>
                  </a:cxn>
                </a:cxnLst>
                <a:rect l="0" t="0" r="r" b="b"/>
                <a:pathLst>
                  <a:path w="3" h="10">
                    <a:moveTo>
                      <a:pt x="1" y="0"/>
                    </a:moveTo>
                    <a:cubicBezTo>
                      <a:pt x="0" y="1"/>
                      <a:pt x="0" y="2"/>
                      <a:pt x="0" y="3"/>
                    </a:cubicBezTo>
                    <a:cubicBezTo>
                      <a:pt x="0" y="6"/>
                      <a:pt x="1" y="8"/>
                      <a:pt x="2" y="9"/>
                    </a:cubicBezTo>
                    <a:lnTo>
                      <a:pt x="3" y="10"/>
                    </a:lnTo>
                    <a:cubicBezTo>
                      <a:pt x="3" y="9"/>
                      <a:pt x="2" y="9"/>
                      <a:pt x="2" y="9"/>
                    </a:cubicBezTo>
                    <a:cubicBezTo>
                      <a:pt x="1" y="7"/>
                      <a:pt x="1" y="6"/>
                      <a:pt x="1" y="4"/>
                    </a:cubicBezTo>
                    <a:cubicBezTo>
                      <a:pt x="1" y="3"/>
                      <a:pt x="1" y="1"/>
                      <a:pt x="1" y="0"/>
                    </a:cubicBezTo>
                    <a:cubicBezTo>
                      <a:pt x="1" y="0"/>
                      <a:pt x="1" y="0"/>
                      <a:pt x="1" y="0"/>
                    </a:cubicBezTo>
                    <a:cubicBezTo>
                      <a:pt x="1" y="0"/>
                      <a:pt x="1" y="0"/>
                      <a:pt x="1" y="0"/>
                    </a:cubicBezTo>
                    <a:cubicBezTo>
                      <a:pt x="1" y="0"/>
                      <a:pt x="1" y="0"/>
                      <a:pt x="1" y="0"/>
                    </a:cubicBezTo>
                    <a:close/>
                    <a:moveTo>
                      <a:pt x="3" y="10"/>
                    </a:moveTo>
                    <a:lnTo>
                      <a:pt x="3" y="10"/>
                    </a:lnTo>
                    <a:moveTo>
                      <a:pt x="2" y="9"/>
                    </a:moveTo>
                    <a:cubicBezTo>
                      <a:pt x="1" y="8"/>
                      <a:pt x="0" y="6"/>
                      <a:pt x="0" y="3"/>
                    </a:cubicBezTo>
                    <a:cubicBezTo>
                      <a:pt x="0" y="2"/>
                      <a:pt x="0" y="1"/>
                      <a:pt x="1" y="0"/>
                    </a:cubicBezTo>
                    <a:cubicBezTo>
                      <a:pt x="1" y="0"/>
                      <a:pt x="1" y="0"/>
                      <a:pt x="1" y="0"/>
                    </a:cubicBezTo>
                    <a:cubicBezTo>
                      <a:pt x="1" y="0"/>
                      <a:pt x="1" y="0"/>
                      <a:pt x="1" y="0"/>
                    </a:cubicBezTo>
                    <a:lnTo>
                      <a:pt x="1" y="0"/>
                    </a:lnTo>
                    <a:lnTo>
                      <a:pt x="1" y="0"/>
                    </a:lnTo>
                    <a:cubicBezTo>
                      <a:pt x="1" y="1"/>
                      <a:pt x="1" y="3"/>
                      <a:pt x="1" y="4"/>
                    </a:cubicBezTo>
                    <a:cubicBezTo>
                      <a:pt x="1" y="6"/>
                      <a:pt x="1" y="7"/>
                      <a:pt x="2" y="9"/>
                    </a:cubicBezTo>
                    <a:cubicBezTo>
                      <a:pt x="2" y="9"/>
                      <a:pt x="3" y="9"/>
                      <a:pt x="3" y="10"/>
                    </a:cubicBezTo>
                    <a:cubicBezTo>
                      <a:pt x="3" y="10"/>
                      <a:pt x="3" y="10"/>
                      <a:pt x="3" y="10"/>
                    </a:cubicBezTo>
                    <a:lnTo>
                      <a:pt x="3" y="10"/>
                    </a:lnTo>
                    <a:lnTo>
                      <a:pt x="2" y="9"/>
                    </a:lnTo>
                    <a:close/>
                  </a:path>
                </a:pathLst>
              </a:custGeom>
              <a:solidFill>
                <a:srgbClr val="24211D"/>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sp>
          <p:nvSpPr>
            <p:cNvPr id="3241" name="Freeform 2217"/>
            <p:cNvSpPr>
              <a:spLocks/>
            </p:cNvSpPr>
            <p:nvPr/>
          </p:nvSpPr>
          <p:spPr bwMode="auto">
            <a:xfrm>
              <a:off x="1246" y="2024"/>
              <a:ext cx="1" cy="8"/>
            </a:xfrm>
            <a:custGeom>
              <a:avLst/>
              <a:gdLst/>
              <a:ahLst/>
              <a:cxnLst>
                <a:cxn ang="0">
                  <a:pos x="0" y="1"/>
                </a:cxn>
                <a:cxn ang="0">
                  <a:pos x="0" y="0"/>
                </a:cxn>
                <a:cxn ang="0">
                  <a:pos x="0" y="1"/>
                </a:cxn>
              </a:cxnLst>
              <a:rect l="0" t="0" r="r" b="b"/>
              <a:pathLst>
                <a:path h="1">
                  <a:moveTo>
                    <a:pt x="0" y="1"/>
                  </a:moveTo>
                  <a:cubicBezTo>
                    <a:pt x="0" y="1"/>
                    <a:pt x="0" y="1"/>
                    <a:pt x="0" y="0"/>
                  </a:cubicBezTo>
                  <a:cubicBezTo>
                    <a:pt x="0" y="1"/>
                    <a:pt x="0" y="1"/>
                    <a:pt x="0" y="1"/>
                  </a:cubicBezTo>
                  <a:close/>
                </a:path>
              </a:pathLst>
            </a:custGeom>
            <a:solidFill>
              <a:srgbClr val="AEADAC"/>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46" name="Freeform 2222"/>
            <p:cNvSpPr>
              <a:spLocks/>
            </p:cNvSpPr>
            <p:nvPr/>
          </p:nvSpPr>
          <p:spPr bwMode="auto">
            <a:xfrm>
              <a:off x="1731" y="1941"/>
              <a:ext cx="1" cy="7"/>
            </a:xfrm>
            <a:custGeom>
              <a:avLst/>
              <a:gdLst/>
              <a:ahLst/>
              <a:cxnLst>
                <a:cxn ang="0">
                  <a:pos x="0" y="0"/>
                </a:cxn>
                <a:cxn ang="0">
                  <a:pos x="0" y="1"/>
                </a:cxn>
                <a:cxn ang="0">
                  <a:pos x="0" y="0"/>
                </a:cxn>
              </a:cxnLst>
              <a:rect l="0" t="0" r="r" b="b"/>
              <a:pathLst>
                <a:path h="1">
                  <a:moveTo>
                    <a:pt x="0" y="0"/>
                  </a:moveTo>
                  <a:cubicBezTo>
                    <a:pt x="0" y="0"/>
                    <a:pt x="0" y="1"/>
                    <a:pt x="0" y="1"/>
                  </a:cubicBezTo>
                  <a:cubicBezTo>
                    <a:pt x="0" y="1"/>
                    <a:pt x="0" y="0"/>
                    <a:pt x="0" y="0"/>
                  </a:cubicBezTo>
                  <a:close/>
                </a:path>
              </a:pathLst>
            </a:custGeom>
            <a:solidFill>
              <a:srgbClr val="FBB17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49" name="Freeform 2225"/>
            <p:cNvSpPr>
              <a:spLocks/>
            </p:cNvSpPr>
            <p:nvPr/>
          </p:nvSpPr>
          <p:spPr bwMode="auto">
            <a:xfrm>
              <a:off x="1715" y="2024"/>
              <a:ext cx="1" cy="15"/>
            </a:xfrm>
            <a:custGeom>
              <a:avLst/>
              <a:gdLst/>
              <a:ahLst/>
              <a:cxnLst>
                <a:cxn ang="0">
                  <a:pos x="0" y="2"/>
                </a:cxn>
                <a:cxn ang="0">
                  <a:pos x="0" y="2"/>
                </a:cxn>
                <a:cxn ang="0">
                  <a:pos x="0" y="2"/>
                </a:cxn>
              </a:cxnLst>
              <a:rect l="0" t="0" r="r" b="b"/>
              <a:pathLst>
                <a:path h="2">
                  <a:moveTo>
                    <a:pt x="0" y="2"/>
                  </a:moveTo>
                  <a:cubicBezTo>
                    <a:pt x="0" y="2"/>
                    <a:pt x="0" y="0"/>
                    <a:pt x="0" y="2"/>
                  </a:cubicBezTo>
                  <a:cubicBezTo>
                    <a:pt x="0" y="2"/>
                    <a:pt x="0" y="2"/>
                    <a:pt x="0" y="2"/>
                  </a:cubicBezTo>
                  <a:close/>
                </a:path>
              </a:pathLst>
            </a:custGeom>
            <a:solidFill>
              <a:srgbClr val="FBB17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54" name="Freeform 2230"/>
            <p:cNvSpPr>
              <a:spLocks/>
            </p:cNvSpPr>
            <p:nvPr/>
          </p:nvSpPr>
          <p:spPr bwMode="auto">
            <a:xfrm>
              <a:off x="1613" y="2100"/>
              <a:ext cx="8" cy="7"/>
            </a:xfrm>
            <a:custGeom>
              <a:avLst/>
              <a:gdLst/>
              <a:ahLst/>
              <a:cxnLst>
                <a:cxn ang="0">
                  <a:pos x="0" y="0"/>
                </a:cxn>
                <a:cxn ang="0">
                  <a:pos x="1" y="1"/>
                </a:cxn>
                <a:cxn ang="0">
                  <a:pos x="0" y="0"/>
                </a:cxn>
              </a:cxnLst>
              <a:rect l="0" t="0" r="r" b="b"/>
              <a:pathLst>
                <a:path w="1" h="1">
                  <a:moveTo>
                    <a:pt x="0" y="0"/>
                  </a:moveTo>
                  <a:cubicBezTo>
                    <a:pt x="0" y="0"/>
                    <a:pt x="1" y="1"/>
                    <a:pt x="1" y="1"/>
                  </a:cubicBezTo>
                  <a:cubicBezTo>
                    <a:pt x="1" y="1"/>
                    <a:pt x="0" y="0"/>
                    <a:pt x="0" y="0"/>
                  </a:cubicBezTo>
                  <a:close/>
                </a:path>
              </a:pathLst>
            </a:custGeom>
            <a:solidFill>
              <a:srgbClr val="FBB176"/>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77" name="Freeform 2253"/>
            <p:cNvSpPr>
              <a:spLocks/>
            </p:cNvSpPr>
            <p:nvPr/>
          </p:nvSpPr>
          <p:spPr bwMode="auto">
            <a:xfrm>
              <a:off x="5275" y="4054"/>
              <a:ext cx="55" cy="53"/>
            </a:xfrm>
            <a:custGeom>
              <a:avLst/>
              <a:gdLst/>
              <a:ahLst/>
              <a:cxnLst>
                <a:cxn ang="0">
                  <a:pos x="5" y="1"/>
                </a:cxn>
                <a:cxn ang="0">
                  <a:pos x="6" y="1"/>
                </a:cxn>
                <a:cxn ang="0">
                  <a:pos x="6" y="0"/>
                </a:cxn>
                <a:cxn ang="0">
                  <a:pos x="6" y="0"/>
                </a:cxn>
                <a:cxn ang="0">
                  <a:pos x="6" y="0"/>
                </a:cxn>
                <a:cxn ang="0">
                  <a:pos x="6" y="0"/>
                </a:cxn>
                <a:cxn ang="0">
                  <a:pos x="7" y="0"/>
                </a:cxn>
                <a:cxn ang="0">
                  <a:pos x="7" y="1"/>
                </a:cxn>
                <a:cxn ang="0">
                  <a:pos x="7" y="1"/>
                </a:cxn>
                <a:cxn ang="0">
                  <a:pos x="7" y="1"/>
                </a:cxn>
                <a:cxn ang="0">
                  <a:pos x="6" y="1"/>
                </a:cxn>
                <a:cxn ang="0">
                  <a:pos x="6" y="2"/>
                </a:cxn>
                <a:cxn ang="0">
                  <a:pos x="5" y="2"/>
                </a:cxn>
                <a:cxn ang="0">
                  <a:pos x="5" y="3"/>
                </a:cxn>
                <a:cxn ang="0">
                  <a:pos x="5" y="3"/>
                </a:cxn>
                <a:cxn ang="0">
                  <a:pos x="5" y="3"/>
                </a:cxn>
                <a:cxn ang="0">
                  <a:pos x="5" y="3"/>
                </a:cxn>
                <a:cxn ang="0">
                  <a:pos x="4" y="3"/>
                </a:cxn>
                <a:cxn ang="0">
                  <a:pos x="4" y="3"/>
                </a:cxn>
                <a:cxn ang="0">
                  <a:pos x="4" y="3"/>
                </a:cxn>
                <a:cxn ang="0">
                  <a:pos x="4" y="3"/>
                </a:cxn>
                <a:cxn ang="0">
                  <a:pos x="4" y="4"/>
                </a:cxn>
                <a:cxn ang="0">
                  <a:pos x="4" y="4"/>
                </a:cxn>
                <a:cxn ang="0">
                  <a:pos x="4" y="4"/>
                </a:cxn>
                <a:cxn ang="0">
                  <a:pos x="4" y="4"/>
                </a:cxn>
                <a:cxn ang="0">
                  <a:pos x="4" y="4"/>
                </a:cxn>
                <a:cxn ang="0">
                  <a:pos x="3" y="4"/>
                </a:cxn>
                <a:cxn ang="0">
                  <a:pos x="3" y="4"/>
                </a:cxn>
                <a:cxn ang="0">
                  <a:pos x="3" y="5"/>
                </a:cxn>
                <a:cxn ang="0">
                  <a:pos x="3" y="5"/>
                </a:cxn>
                <a:cxn ang="0">
                  <a:pos x="3" y="5"/>
                </a:cxn>
                <a:cxn ang="0">
                  <a:pos x="2" y="5"/>
                </a:cxn>
                <a:cxn ang="0">
                  <a:pos x="2" y="5"/>
                </a:cxn>
                <a:cxn ang="0">
                  <a:pos x="2" y="5"/>
                </a:cxn>
                <a:cxn ang="0">
                  <a:pos x="1" y="7"/>
                </a:cxn>
                <a:cxn ang="0">
                  <a:pos x="0" y="7"/>
                </a:cxn>
                <a:cxn ang="0">
                  <a:pos x="0" y="7"/>
                </a:cxn>
                <a:cxn ang="0">
                  <a:pos x="1" y="7"/>
                </a:cxn>
                <a:cxn ang="0">
                  <a:pos x="1" y="6"/>
                </a:cxn>
                <a:cxn ang="0">
                  <a:pos x="1" y="6"/>
                </a:cxn>
                <a:cxn ang="0">
                  <a:pos x="3" y="4"/>
                </a:cxn>
                <a:cxn ang="0">
                  <a:pos x="3" y="4"/>
                </a:cxn>
                <a:cxn ang="0">
                  <a:pos x="3" y="4"/>
                </a:cxn>
                <a:cxn ang="0">
                  <a:pos x="4" y="3"/>
                </a:cxn>
                <a:cxn ang="0">
                  <a:pos x="4" y="3"/>
                </a:cxn>
                <a:cxn ang="0">
                  <a:pos x="4" y="3"/>
                </a:cxn>
                <a:cxn ang="0">
                  <a:pos x="4" y="3"/>
                </a:cxn>
                <a:cxn ang="0">
                  <a:pos x="4" y="3"/>
                </a:cxn>
                <a:cxn ang="0">
                  <a:pos x="4" y="3"/>
                </a:cxn>
                <a:cxn ang="0">
                  <a:pos x="4" y="2"/>
                </a:cxn>
                <a:cxn ang="0">
                  <a:pos x="5" y="2"/>
                </a:cxn>
                <a:cxn ang="0">
                  <a:pos x="5" y="2"/>
                </a:cxn>
                <a:cxn ang="0">
                  <a:pos x="5" y="1"/>
                </a:cxn>
                <a:cxn ang="0">
                  <a:pos x="5" y="1"/>
                </a:cxn>
              </a:cxnLst>
              <a:rect l="0" t="0" r="r" b="b"/>
              <a:pathLst>
                <a:path w="7" h="7">
                  <a:moveTo>
                    <a:pt x="5" y="1"/>
                  </a:moveTo>
                  <a:lnTo>
                    <a:pt x="6" y="1"/>
                  </a:lnTo>
                  <a:lnTo>
                    <a:pt x="6" y="0"/>
                  </a:lnTo>
                  <a:lnTo>
                    <a:pt x="6" y="0"/>
                  </a:lnTo>
                  <a:lnTo>
                    <a:pt x="6" y="0"/>
                  </a:lnTo>
                  <a:lnTo>
                    <a:pt x="6" y="0"/>
                  </a:lnTo>
                  <a:cubicBezTo>
                    <a:pt x="6" y="0"/>
                    <a:pt x="6" y="0"/>
                    <a:pt x="7" y="0"/>
                  </a:cubicBezTo>
                  <a:lnTo>
                    <a:pt x="7" y="1"/>
                  </a:lnTo>
                  <a:lnTo>
                    <a:pt x="7" y="1"/>
                  </a:lnTo>
                  <a:lnTo>
                    <a:pt x="7" y="1"/>
                  </a:lnTo>
                  <a:lnTo>
                    <a:pt x="6" y="1"/>
                  </a:lnTo>
                  <a:lnTo>
                    <a:pt x="6" y="2"/>
                  </a:lnTo>
                  <a:lnTo>
                    <a:pt x="5" y="2"/>
                  </a:lnTo>
                  <a:lnTo>
                    <a:pt x="5" y="3"/>
                  </a:lnTo>
                  <a:lnTo>
                    <a:pt x="5" y="3"/>
                  </a:lnTo>
                  <a:lnTo>
                    <a:pt x="5" y="3"/>
                  </a:lnTo>
                  <a:lnTo>
                    <a:pt x="5" y="3"/>
                  </a:lnTo>
                  <a:lnTo>
                    <a:pt x="4" y="3"/>
                  </a:lnTo>
                  <a:lnTo>
                    <a:pt x="4" y="3"/>
                  </a:lnTo>
                  <a:lnTo>
                    <a:pt x="4" y="3"/>
                  </a:lnTo>
                  <a:lnTo>
                    <a:pt x="4" y="3"/>
                  </a:lnTo>
                  <a:lnTo>
                    <a:pt x="4" y="4"/>
                  </a:lnTo>
                  <a:lnTo>
                    <a:pt x="4" y="4"/>
                  </a:lnTo>
                  <a:lnTo>
                    <a:pt x="4" y="4"/>
                  </a:lnTo>
                  <a:lnTo>
                    <a:pt x="4" y="4"/>
                  </a:lnTo>
                  <a:lnTo>
                    <a:pt x="4" y="4"/>
                  </a:lnTo>
                  <a:lnTo>
                    <a:pt x="3" y="4"/>
                  </a:lnTo>
                  <a:lnTo>
                    <a:pt x="3" y="4"/>
                  </a:lnTo>
                  <a:lnTo>
                    <a:pt x="3" y="5"/>
                  </a:lnTo>
                  <a:lnTo>
                    <a:pt x="3" y="5"/>
                  </a:lnTo>
                  <a:lnTo>
                    <a:pt x="3" y="5"/>
                  </a:lnTo>
                  <a:lnTo>
                    <a:pt x="2" y="5"/>
                  </a:lnTo>
                  <a:lnTo>
                    <a:pt x="2" y="5"/>
                  </a:lnTo>
                  <a:lnTo>
                    <a:pt x="2" y="5"/>
                  </a:lnTo>
                  <a:cubicBezTo>
                    <a:pt x="2" y="6"/>
                    <a:pt x="1" y="7"/>
                    <a:pt x="1" y="7"/>
                  </a:cubicBezTo>
                  <a:lnTo>
                    <a:pt x="0" y="7"/>
                  </a:lnTo>
                  <a:lnTo>
                    <a:pt x="0" y="7"/>
                  </a:lnTo>
                  <a:lnTo>
                    <a:pt x="1" y="7"/>
                  </a:lnTo>
                  <a:lnTo>
                    <a:pt x="1" y="6"/>
                  </a:lnTo>
                  <a:lnTo>
                    <a:pt x="1" y="6"/>
                  </a:lnTo>
                  <a:lnTo>
                    <a:pt x="3" y="4"/>
                  </a:lnTo>
                  <a:lnTo>
                    <a:pt x="3" y="4"/>
                  </a:lnTo>
                  <a:lnTo>
                    <a:pt x="3" y="4"/>
                  </a:lnTo>
                  <a:lnTo>
                    <a:pt x="4" y="3"/>
                  </a:lnTo>
                  <a:lnTo>
                    <a:pt x="4" y="3"/>
                  </a:lnTo>
                  <a:lnTo>
                    <a:pt x="4" y="3"/>
                  </a:lnTo>
                  <a:lnTo>
                    <a:pt x="4" y="3"/>
                  </a:lnTo>
                  <a:lnTo>
                    <a:pt x="4" y="3"/>
                  </a:lnTo>
                  <a:lnTo>
                    <a:pt x="4" y="3"/>
                  </a:lnTo>
                  <a:lnTo>
                    <a:pt x="4" y="2"/>
                  </a:lnTo>
                  <a:lnTo>
                    <a:pt x="5" y="2"/>
                  </a:lnTo>
                  <a:lnTo>
                    <a:pt x="5" y="2"/>
                  </a:lnTo>
                  <a:lnTo>
                    <a:pt x="5" y="1"/>
                  </a:lnTo>
                  <a:lnTo>
                    <a:pt x="5"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78" name="Freeform 2254"/>
            <p:cNvSpPr>
              <a:spLocks/>
            </p:cNvSpPr>
            <p:nvPr/>
          </p:nvSpPr>
          <p:spPr bwMode="auto">
            <a:xfrm>
              <a:off x="5337" y="4061"/>
              <a:ext cx="71" cy="31"/>
            </a:xfrm>
            <a:custGeom>
              <a:avLst/>
              <a:gdLst/>
              <a:ahLst/>
              <a:cxnLst>
                <a:cxn ang="0">
                  <a:pos x="3" y="1"/>
                </a:cxn>
                <a:cxn ang="0">
                  <a:pos x="3" y="1"/>
                </a:cxn>
                <a:cxn ang="0">
                  <a:pos x="3" y="2"/>
                </a:cxn>
                <a:cxn ang="0">
                  <a:pos x="3" y="2"/>
                </a:cxn>
                <a:cxn ang="0">
                  <a:pos x="3" y="2"/>
                </a:cxn>
                <a:cxn ang="0">
                  <a:pos x="3" y="3"/>
                </a:cxn>
                <a:cxn ang="0">
                  <a:pos x="3" y="3"/>
                </a:cxn>
                <a:cxn ang="0">
                  <a:pos x="3" y="4"/>
                </a:cxn>
                <a:cxn ang="0">
                  <a:pos x="2" y="4"/>
                </a:cxn>
                <a:cxn ang="0">
                  <a:pos x="2" y="4"/>
                </a:cxn>
                <a:cxn ang="0">
                  <a:pos x="1" y="4"/>
                </a:cxn>
                <a:cxn ang="0">
                  <a:pos x="1" y="4"/>
                </a:cxn>
                <a:cxn ang="0">
                  <a:pos x="1" y="3"/>
                </a:cxn>
                <a:cxn ang="0">
                  <a:pos x="1" y="3"/>
                </a:cxn>
                <a:cxn ang="0">
                  <a:pos x="1" y="3"/>
                </a:cxn>
                <a:cxn ang="0">
                  <a:pos x="1" y="2"/>
                </a:cxn>
                <a:cxn ang="0">
                  <a:pos x="1" y="2"/>
                </a:cxn>
                <a:cxn ang="0">
                  <a:pos x="1" y="2"/>
                </a:cxn>
                <a:cxn ang="0">
                  <a:pos x="0" y="1"/>
                </a:cxn>
                <a:cxn ang="0">
                  <a:pos x="1" y="1"/>
                </a:cxn>
                <a:cxn ang="0">
                  <a:pos x="1" y="1"/>
                </a:cxn>
                <a:cxn ang="0">
                  <a:pos x="1" y="2"/>
                </a:cxn>
                <a:cxn ang="0">
                  <a:pos x="1" y="2"/>
                </a:cxn>
                <a:cxn ang="0">
                  <a:pos x="2" y="3"/>
                </a:cxn>
                <a:cxn ang="0">
                  <a:pos x="2" y="3"/>
                </a:cxn>
                <a:cxn ang="0">
                  <a:pos x="2" y="3"/>
                </a:cxn>
                <a:cxn ang="0">
                  <a:pos x="2" y="3"/>
                </a:cxn>
                <a:cxn ang="0">
                  <a:pos x="2" y="2"/>
                </a:cxn>
                <a:cxn ang="0">
                  <a:pos x="3" y="1"/>
                </a:cxn>
                <a:cxn ang="0">
                  <a:pos x="3" y="1"/>
                </a:cxn>
                <a:cxn ang="0">
                  <a:pos x="3" y="0"/>
                </a:cxn>
                <a:cxn ang="0">
                  <a:pos x="3" y="0"/>
                </a:cxn>
                <a:cxn ang="0">
                  <a:pos x="3" y="0"/>
                </a:cxn>
                <a:cxn ang="0">
                  <a:pos x="4" y="0"/>
                </a:cxn>
                <a:cxn ang="0">
                  <a:pos x="4" y="1"/>
                </a:cxn>
                <a:cxn ang="0">
                  <a:pos x="4" y="1"/>
                </a:cxn>
                <a:cxn ang="0">
                  <a:pos x="5" y="1"/>
                </a:cxn>
                <a:cxn ang="0">
                  <a:pos x="5" y="1"/>
                </a:cxn>
                <a:cxn ang="0">
                  <a:pos x="5" y="2"/>
                </a:cxn>
                <a:cxn ang="0">
                  <a:pos x="6" y="1"/>
                </a:cxn>
                <a:cxn ang="0">
                  <a:pos x="6" y="1"/>
                </a:cxn>
                <a:cxn ang="0">
                  <a:pos x="7" y="2"/>
                </a:cxn>
                <a:cxn ang="0">
                  <a:pos x="7" y="2"/>
                </a:cxn>
                <a:cxn ang="0">
                  <a:pos x="7" y="2"/>
                </a:cxn>
                <a:cxn ang="0">
                  <a:pos x="7" y="2"/>
                </a:cxn>
                <a:cxn ang="0">
                  <a:pos x="8" y="3"/>
                </a:cxn>
                <a:cxn ang="0">
                  <a:pos x="8" y="3"/>
                </a:cxn>
                <a:cxn ang="0">
                  <a:pos x="8" y="3"/>
                </a:cxn>
                <a:cxn ang="0">
                  <a:pos x="9" y="4"/>
                </a:cxn>
                <a:cxn ang="0">
                  <a:pos x="9" y="4"/>
                </a:cxn>
                <a:cxn ang="0">
                  <a:pos x="8" y="4"/>
                </a:cxn>
                <a:cxn ang="0">
                  <a:pos x="8" y="3"/>
                </a:cxn>
                <a:cxn ang="0">
                  <a:pos x="8" y="3"/>
                </a:cxn>
                <a:cxn ang="0">
                  <a:pos x="7" y="3"/>
                </a:cxn>
                <a:cxn ang="0">
                  <a:pos x="7" y="3"/>
                </a:cxn>
                <a:cxn ang="0">
                  <a:pos x="7" y="3"/>
                </a:cxn>
                <a:cxn ang="0">
                  <a:pos x="7" y="2"/>
                </a:cxn>
                <a:cxn ang="0">
                  <a:pos x="6" y="2"/>
                </a:cxn>
                <a:cxn ang="0">
                  <a:pos x="6" y="2"/>
                </a:cxn>
                <a:cxn ang="0">
                  <a:pos x="5" y="2"/>
                </a:cxn>
                <a:cxn ang="0">
                  <a:pos x="4" y="2"/>
                </a:cxn>
                <a:cxn ang="0">
                  <a:pos x="4" y="1"/>
                </a:cxn>
              </a:cxnLst>
              <a:rect l="0" t="0" r="r" b="b"/>
              <a:pathLst>
                <a:path w="9" h="4">
                  <a:moveTo>
                    <a:pt x="3" y="1"/>
                  </a:moveTo>
                  <a:lnTo>
                    <a:pt x="3" y="1"/>
                  </a:lnTo>
                  <a:lnTo>
                    <a:pt x="3" y="1"/>
                  </a:lnTo>
                  <a:lnTo>
                    <a:pt x="3" y="1"/>
                  </a:lnTo>
                  <a:lnTo>
                    <a:pt x="3" y="2"/>
                  </a:lnTo>
                  <a:lnTo>
                    <a:pt x="3" y="2"/>
                  </a:lnTo>
                  <a:lnTo>
                    <a:pt x="3" y="2"/>
                  </a:lnTo>
                  <a:lnTo>
                    <a:pt x="3" y="2"/>
                  </a:lnTo>
                  <a:lnTo>
                    <a:pt x="3" y="2"/>
                  </a:lnTo>
                  <a:lnTo>
                    <a:pt x="3" y="2"/>
                  </a:lnTo>
                  <a:lnTo>
                    <a:pt x="3" y="3"/>
                  </a:lnTo>
                  <a:lnTo>
                    <a:pt x="3" y="3"/>
                  </a:lnTo>
                  <a:lnTo>
                    <a:pt x="3" y="3"/>
                  </a:lnTo>
                  <a:lnTo>
                    <a:pt x="3" y="3"/>
                  </a:lnTo>
                  <a:lnTo>
                    <a:pt x="3" y="4"/>
                  </a:lnTo>
                  <a:lnTo>
                    <a:pt x="3" y="4"/>
                  </a:lnTo>
                  <a:lnTo>
                    <a:pt x="2" y="4"/>
                  </a:lnTo>
                  <a:lnTo>
                    <a:pt x="2" y="4"/>
                  </a:lnTo>
                  <a:lnTo>
                    <a:pt x="2" y="4"/>
                  </a:lnTo>
                  <a:lnTo>
                    <a:pt x="2" y="4"/>
                  </a:lnTo>
                  <a:lnTo>
                    <a:pt x="2" y="4"/>
                  </a:lnTo>
                  <a:lnTo>
                    <a:pt x="1" y="4"/>
                  </a:lnTo>
                  <a:lnTo>
                    <a:pt x="1" y="4"/>
                  </a:lnTo>
                  <a:lnTo>
                    <a:pt x="1" y="4"/>
                  </a:lnTo>
                  <a:lnTo>
                    <a:pt x="1" y="4"/>
                  </a:lnTo>
                  <a:lnTo>
                    <a:pt x="1" y="3"/>
                  </a:lnTo>
                  <a:lnTo>
                    <a:pt x="1" y="3"/>
                  </a:lnTo>
                  <a:lnTo>
                    <a:pt x="1" y="3"/>
                  </a:lnTo>
                  <a:lnTo>
                    <a:pt x="1" y="3"/>
                  </a:lnTo>
                  <a:lnTo>
                    <a:pt x="1" y="3"/>
                  </a:lnTo>
                  <a:lnTo>
                    <a:pt x="1" y="2"/>
                  </a:lnTo>
                  <a:lnTo>
                    <a:pt x="1" y="2"/>
                  </a:lnTo>
                  <a:lnTo>
                    <a:pt x="1" y="2"/>
                  </a:lnTo>
                  <a:lnTo>
                    <a:pt x="1" y="2"/>
                  </a:lnTo>
                  <a:lnTo>
                    <a:pt x="0" y="2"/>
                  </a:lnTo>
                  <a:lnTo>
                    <a:pt x="1" y="2"/>
                  </a:lnTo>
                  <a:lnTo>
                    <a:pt x="0" y="1"/>
                  </a:lnTo>
                  <a:lnTo>
                    <a:pt x="0" y="1"/>
                  </a:lnTo>
                  <a:lnTo>
                    <a:pt x="0" y="1"/>
                  </a:lnTo>
                  <a:lnTo>
                    <a:pt x="1" y="1"/>
                  </a:lnTo>
                  <a:lnTo>
                    <a:pt x="1" y="1"/>
                  </a:lnTo>
                  <a:lnTo>
                    <a:pt x="1" y="1"/>
                  </a:lnTo>
                  <a:lnTo>
                    <a:pt x="1" y="1"/>
                  </a:lnTo>
                  <a:lnTo>
                    <a:pt x="1" y="2"/>
                  </a:lnTo>
                  <a:lnTo>
                    <a:pt x="1" y="2"/>
                  </a:lnTo>
                  <a:lnTo>
                    <a:pt x="1" y="2"/>
                  </a:lnTo>
                  <a:lnTo>
                    <a:pt x="1" y="2"/>
                  </a:lnTo>
                  <a:lnTo>
                    <a:pt x="2" y="3"/>
                  </a:lnTo>
                  <a:lnTo>
                    <a:pt x="2" y="3"/>
                  </a:lnTo>
                  <a:lnTo>
                    <a:pt x="2" y="3"/>
                  </a:lnTo>
                  <a:lnTo>
                    <a:pt x="2" y="3"/>
                  </a:lnTo>
                  <a:lnTo>
                    <a:pt x="2" y="3"/>
                  </a:lnTo>
                  <a:lnTo>
                    <a:pt x="2" y="3"/>
                  </a:lnTo>
                  <a:lnTo>
                    <a:pt x="2" y="3"/>
                  </a:lnTo>
                  <a:lnTo>
                    <a:pt x="2" y="3"/>
                  </a:lnTo>
                  <a:lnTo>
                    <a:pt x="2" y="2"/>
                  </a:lnTo>
                  <a:lnTo>
                    <a:pt x="2" y="2"/>
                  </a:lnTo>
                  <a:lnTo>
                    <a:pt x="3" y="1"/>
                  </a:lnTo>
                  <a:lnTo>
                    <a:pt x="3" y="1"/>
                  </a:lnTo>
                  <a:lnTo>
                    <a:pt x="3" y="1"/>
                  </a:lnTo>
                  <a:lnTo>
                    <a:pt x="3" y="1"/>
                  </a:lnTo>
                  <a:lnTo>
                    <a:pt x="3" y="0"/>
                  </a:lnTo>
                  <a:lnTo>
                    <a:pt x="3" y="0"/>
                  </a:lnTo>
                  <a:lnTo>
                    <a:pt x="3" y="0"/>
                  </a:lnTo>
                  <a:lnTo>
                    <a:pt x="3" y="0"/>
                  </a:lnTo>
                  <a:lnTo>
                    <a:pt x="3" y="0"/>
                  </a:lnTo>
                  <a:lnTo>
                    <a:pt x="3" y="0"/>
                  </a:lnTo>
                  <a:lnTo>
                    <a:pt x="4" y="0"/>
                  </a:lnTo>
                  <a:lnTo>
                    <a:pt x="4" y="1"/>
                  </a:lnTo>
                  <a:lnTo>
                    <a:pt x="4" y="1"/>
                  </a:lnTo>
                  <a:lnTo>
                    <a:pt x="4" y="1"/>
                  </a:lnTo>
                  <a:lnTo>
                    <a:pt x="4" y="1"/>
                  </a:lnTo>
                  <a:lnTo>
                    <a:pt x="4" y="1"/>
                  </a:lnTo>
                  <a:lnTo>
                    <a:pt x="5" y="1"/>
                  </a:lnTo>
                  <a:cubicBezTo>
                    <a:pt x="5" y="1"/>
                    <a:pt x="5" y="1"/>
                    <a:pt x="5" y="1"/>
                  </a:cubicBezTo>
                  <a:lnTo>
                    <a:pt x="5" y="1"/>
                  </a:lnTo>
                  <a:lnTo>
                    <a:pt x="5" y="2"/>
                  </a:lnTo>
                  <a:lnTo>
                    <a:pt x="5" y="2"/>
                  </a:lnTo>
                  <a:lnTo>
                    <a:pt x="6" y="1"/>
                  </a:lnTo>
                  <a:lnTo>
                    <a:pt x="6" y="1"/>
                  </a:lnTo>
                  <a:lnTo>
                    <a:pt x="6" y="1"/>
                  </a:lnTo>
                  <a:lnTo>
                    <a:pt x="6" y="1"/>
                  </a:lnTo>
                  <a:lnTo>
                    <a:pt x="7" y="1"/>
                  </a:lnTo>
                  <a:lnTo>
                    <a:pt x="7" y="2"/>
                  </a:lnTo>
                  <a:lnTo>
                    <a:pt x="7" y="2"/>
                  </a:lnTo>
                  <a:lnTo>
                    <a:pt x="7" y="2"/>
                  </a:lnTo>
                  <a:lnTo>
                    <a:pt x="7" y="2"/>
                  </a:lnTo>
                  <a:lnTo>
                    <a:pt x="7" y="2"/>
                  </a:lnTo>
                  <a:lnTo>
                    <a:pt x="7" y="2"/>
                  </a:lnTo>
                  <a:lnTo>
                    <a:pt x="7" y="2"/>
                  </a:lnTo>
                  <a:lnTo>
                    <a:pt x="8" y="2"/>
                  </a:lnTo>
                  <a:lnTo>
                    <a:pt x="8" y="3"/>
                  </a:lnTo>
                  <a:lnTo>
                    <a:pt x="8" y="3"/>
                  </a:lnTo>
                  <a:lnTo>
                    <a:pt x="8" y="3"/>
                  </a:lnTo>
                  <a:lnTo>
                    <a:pt x="8" y="3"/>
                  </a:lnTo>
                  <a:lnTo>
                    <a:pt x="8" y="3"/>
                  </a:lnTo>
                  <a:lnTo>
                    <a:pt x="8" y="4"/>
                  </a:lnTo>
                  <a:lnTo>
                    <a:pt x="9" y="4"/>
                  </a:lnTo>
                  <a:lnTo>
                    <a:pt x="9" y="4"/>
                  </a:lnTo>
                  <a:lnTo>
                    <a:pt x="9" y="4"/>
                  </a:lnTo>
                  <a:lnTo>
                    <a:pt x="9" y="4"/>
                  </a:lnTo>
                  <a:lnTo>
                    <a:pt x="8" y="4"/>
                  </a:lnTo>
                  <a:cubicBezTo>
                    <a:pt x="8" y="4"/>
                    <a:pt x="8" y="4"/>
                    <a:pt x="8" y="4"/>
                  </a:cubicBezTo>
                  <a:lnTo>
                    <a:pt x="8" y="3"/>
                  </a:lnTo>
                  <a:lnTo>
                    <a:pt x="8" y="3"/>
                  </a:lnTo>
                  <a:lnTo>
                    <a:pt x="8" y="3"/>
                  </a:lnTo>
                  <a:lnTo>
                    <a:pt x="7" y="3"/>
                  </a:lnTo>
                  <a:lnTo>
                    <a:pt x="7" y="3"/>
                  </a:lnTo>
                  <a:lnTo>
                    <a:pt x="7" y="3"/>
                  </a:lnTo>
                  <a:lnTo>
                    <a:pt x="7" y="3"/>
                  </a:lnTo>
                  <a:lnTo>
                    <a:pt x="7" y="3"/>
                  </a:lnTo>
                  <a:lnTo>
                    <a:pt x="7" y="3"/>
                  </a:lnTo>
                  <a:lnTo>
                    <a:pt x="7" y="2"/>
                  </a:lnTo>
                  <a:cubicBezTo>
                    <a:pt x="7" y="2"/>
                    <a:pt x="7" y="2"/>
                    <a:pt x="7" y="2"/>
                  </a:cubicBezTo>
                  <a:lnTo>
                    <a:pt x="6" y="2"/>
                  </a:lnTo>
                  <a:lnTo>
                    <a:pt x="6" y="2"/>
                  </a:lnTo>
                  <a:lnTo>
                    <a:pt x="6" y="2"/>
                  </a:lnTo>
                  <a:lnTo>
                    <a:pt x="6" y="2"/>
                  </a:lnTo>
                  <a:lnTo>
                    <a:pt x="6" y="2"/>
                  </a:lnTo>
                  <a:lnTo>
                    <a:pt x="5" y="2"/>
                  </a:lnTo>
                  <a:lnTo>
                    <a:pt x="4" y="2"/>
                  </a:lnTo>
                  <a:lnTo>
                    <a:pt x="4" y="2"/>
                  </a:lnTo>
                  <a:lnTo>
                    <a:pt x="4" y="1"/>
                  </a:lnTo>
                  <a:lnTo>
                    <a:pt x="4" y="1"/>
                  </a:lnTo>
                  <a:lnTo>
                    <a:pt x="3"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79" name="Freeform 2255"/>
            <p:cNvSpPr>
              <a:spLocks/>
            </p:cNvSpPr>
            <p:nvPr/>
          </p:nvSpPr>
          <p:spPr bwMode="auto">
            <a:xfrm>
              <a:off x="5322" y="4069"/>
              <a:ext cx="8" cy="30"/>
            </a:xfrm>
            <a:custGeom>
              <a:avLst/>
              <a:gdLst/>
              <a:ahLst/>
              <a:cxnLst>
                <a:cxn ang="0">
                  <a:pos x="1" y="0"/>
                </a:cxn>
                <a:cxn ang="0">
                  <a:pos x="1" y="0"/>
                </a:cxn>
                <a:cxn ang="0">
                  <a:pos x="1" y="1"/>
                </a:cxn>
                <a:cxn ang="0">
                  <a:pos x="1" y="2"/>
                </a:cxn>
                <a:cxn ang="0">
                  <a:pos x="1" y="2"/>
                </a:cxn>
                <a:cxn ang="0">
                  <a:pos x="1" y="3"/>
                </a:cxn>
                <a:cxn ang="0">
                  <a:pos x="1" y="3"/>
                </a:cxn>
                <a:cxn ang="0">
                  <a:pos x="1" y="3"/>
                </a:cxn>
                <a:cxn ang="0">
                  <a:pos x="1" y="3"/>
                </a:cxn>
                <a:cxn ang="0">
                  <a:pos x="1" y="4"/>
                </a:cxn>
                <a:cxn ang="0">
                  <a:pos x="1" y="4"/>
                </a:cxn>
                <a:cxn ang="0">
                  <a:pos x="0" y="4"/>
                </a:cxn>
                <a:cxn ang="0">
                  <a:pos x="0" y="4"/>
                </a:cxn>
                <a:cxn ang="0">
                  <a:pos x="0" y="3"/>
                </a:cxn>
                <a:cxn ang="0">
                  <a:pos x="0" y="3"/>
                </a:cxn>
                <a:cxn ang="0">
                  <a:pos x="0" y="3"/>
                </a:cxn>
                <a:cxn ang="0">
                  <a:pos x="0" y="2"/>
                </a:cxn>
                <a:cxn ang="0">
                  <a:pos x="0" y="2"/>
                </a:cxn>
                <a:cxn ang="0">
                  <a:pos x="1" y="2"/>
                </a:cxn>
                <a:cxn ang="0">
                  <a:pos x="1" y="2"/>
                </a:cxn>
                <a:cxn ang="0">
                  <a:pos x="1" y="1"/>
                </a:cxn>
                <a:cxn ang="0">
                  <a:pos x="1" y="1"/>
                </a:cxn>
                <a:cxn ang="0">
                  <a:pos x="1" y="1"/>
                </a:cxn>
                <a:cxn ang="0">
                  <a:pos x="1" y="1"/>
                </a:cxn>
                <a:cxn ang="0">
                  <a:pos x="1" y="0"/>
                </a:cxn>
                <a:cxn ang="0">
                  <a:pos x="1" y="0"/>
                </a:cxn>
              </a:cxnLst>
              <a:rect l="0" t="0" r="r" b="b"/>
              <a:pathLst>
                <a:path w="1" h="4">
                  <a:moveTo>
                    <a:pt x="1" y="0"/>
                  </a:moveTo>
                  <a:lnTo>
                    <a:pt x="1" y="0"/>
                  </a:lnTo>
                  <a:lnTo>
                    <a:pt x="1" y="1"/>
                  </a:lnTo>
                  <a:lnTo>
                    <a:pt x="1" y="2"/>
                  </a:lnTo>
                  <a:lnTo>
                    <a:pt x="1" y="2"/>
                  </a:lnTo>
                  <a:lnTo>
                    <a:pt x="1" y="3"/>
                  </a:lnTo>
                  <a:lnTo>
                    <a:pt x="1" y="3"/>
                  </a:lnTo>
                  <a:lnTo>
                    <a:pt x="1" y="3"/>
                  </a:lnTo>
                  <a:lnTo>
                    <a:pt x="1" y="3"/>
                  </a:lnTo>
                  <a:lnTo>
                    <a:pt x="1" y="4"/>
                  </a:lnTo>
                  <a:lnTo>
                    <a:pt x="1" y="4"/>
                  </a:lnTo>
                  <a:lnTo>
                    <a:pt x="0" y="4"/>
                  </a:lnTo>
                  <a:lnTo>
                    <a:pt x="0" y="4"/>
                  </a:lnTo>
                  <a:lnTo>
                    <a:pt x="0" y="3"/>
                  </a:lnTo>
                  <a:lnTo>
                    <a:pt x="0" y="3"/>
                  </a:lnTo>
                  <a:lnTo>
                    <a:pt x="0" y="3"/>
                  </a:lnTo>
                  <a:lnTo>
                    <a:pt x="0" y="2"/>
                  </a:lnTo>
                  <a:lnTo>
                    <a:pt x="0" y="2"/>
                  </a:lnTo>
                  <a:lnTo>
                    <a:pt x="1" y="2"/>
                  </a:lnTo>
                  <a:lnTo>
                    <a:pt x="1" y="2"/>
                  </a:lnTo>
                  <a:lnTo>
                    <a:pt x="1" y="1"/>
                  </a:lnTo>
                  <a:lnTo>
                    <a:pt x="1" y="1"/>
                  </a:lnTo>
                  <a:lnTo>
                    <a:pt x="1" y="1"/>
                  </a:lnTo>
                  <a:lnTo>
                    <a:pt x="1" y="1"/>
                  </a:lnTo>
                  <a:lnTo>
                    <a:pt x="1" y="0"/>
                  </a:ln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80" name="Freeform 2256"/>
            <p:cNvSpPr>
              <a:spLocks/>
            </p:cNvSpPr>
            <p:nvPr/>
          </p:nvSpPr>
          <p:spPr bwMode="auto">
            <a:xfrm>
              <a:off x="5056" y="4175"/>
              <a:ext cx="321" cy="76"/>
            </a:xfrm>
            <a:custGeom>
              <a:avLst/>
              <a:gdLst/>
              <a:ahLst/>
              <a:cxnLst>
                <a:cxn ang="0">
                  <a:pos x="33" y="6"/>
                </a:cxn>
                <a:cxn ang="0">
                  <a:pos x="31" y="5"/>
                </a:cxn>
                <a:cxn ang="0">
                  <a:pos x="26" y="4"/>
                </a:cxn>
                <a:cxn ang="0">
                  <a:pos x="23" y="5"/>
                </a:cxn>
                <a:cxn ang="0">
                  <a:pos x="21" y="6"/>
                </a:cxn>
                <a:cxn ang="0">
                  <a:pos x="19" y="7"/>
                </a:cxn>
                <a:cxn ang="0">
                  <a:pos x="15" y="7"/>
                </a:cxn>
                <a:cxn ang="0">
                  <a:pos x="13" y="7"/>
                </a:cxn>
                <a:cxn ang="0">
                  <a:pos x="13" y="8"/>
                </a:cxn>
                <a:cxn ang="0">
                  <a:pos x="15" y="9"/>
                </a:cxn>
                <a:cxn ang="0">
                  <a:pos x="17" y="8"/>
                </a:cxn>
                <a:cxn ang="0">
                  <a:pos x="19" y="8"/>
                </a:cxn>
                <a:cxn ang="0">
                  <a:pos x="21" y="7"/>
                </a:cxn>
                <a:cxn ang="0">
                  <a:pos x="24" y="6"/>
                </a:cxn>
                <a:cxn ang="0">
                  <a:pos x="26" y="5"/>
                </a:cxn>
                <a:cxn ang="0">
                  <a:pos x="26" y="6"/>
                </a:cxn>
                <a:cxn ang="0">
                  <a:pos x="24" y="6"/>
                </a:cxn>
                <a:cxn ang="0">
                  <a:pos x="21" y="8"/>
                </a:cxn>
                <a:cxn ang="0">
                  <a:pos x="19" y="9"/>
                </a:cxn>
                <a:cxn ang="0">
                  <a:pos x="15" y="9"/>
                </a:cxn>
                <a:cxn ang="0">
                  <a:pos x="12" y="10"/>
                </a:cxn>
                <a:cxn ang="0">
                  <a:pos x="11" y="8"/>
                </a:cxn>
                <a:cxn ang="0">
                  <a:pos x="13" y="6"/>
                </a:cxn>
                <a:cxn ang="0">
                  <a:pos x="15" y="5"/>
                </a:cxn>
                <a:cxn ang="0">
                  <a:pos x="18" y="4"/>
                </a:cxn>
                <a:cxn ang="0">
                  <a:pos x="18" y="2"/>
                </a:cxn>
                <a:cxn ang="0">
                  <a:pos x="16" y="3"/>
                </a:cxn>
                <a:cxn ang="0">
                  <a:pos x="13" y="3"/>
                </a:cxn>
                <a:cxn ang="0">
                  <a:pos x="10" y="5"/>
                </a:cxn>
                <a:cxn ang="0">
                  <a:pos x="8" y="6"/>
                </a:cxn>
                <a:cxn ang="0">
                  <a:pos x="3" y="5"/>
                </a:cxn>
                <a:cxn ang="0">
                  <a:pos x="4" y="4"/>
                </a:cxn>
                <a:cxn ang="0">
                  <a:pos x="6" y="3"/>
                </a:cxn>
                <a:cxn ang="0">
                  <a:pos x="4" y="1"/>
                </a:cxn>
                <a:cxn ang="0">
                  <a:pos x="1" y="2"/>
                </a:cxn>
                <a:cxn ang="0">
                  <a:pos x="1" y="1"/>
                </a:cxn>
                <a:cxn ang="0">
                  <a:pos x="4" y="0"/>
                </a:cxn>
                <a:cxn ang="0">
                  <a:pos x="7" y="0"/>
                </a:cxn>
                <a:cxn ang="0">
                  <a:pos x="8" y="2"/>
                </a:cxn>
                <a:cxn ang="0">
                  <a:pos x="5" y="4"/>
                </a:cxn>
                <a:cxn ang="0">
                  <a:pos x="11" y="3"/>
                </a:cxn>
                <a:cxn ang="0">
                  <a:pos x="16" y="1"/>
                </a:cxn>
                <a:cxn ang="0">
                  <a:pos x="20" y="0"/>
                </a:cxn>
                <a:cxn ang="0">
                  <a:pos x="21" y="0"/>
                </a:cxn>
                <a:cxn ang="0">
                  <a:pos x="24" y="0"/>
                </a:cxn>
                <a:cxn ang="0">
                  <a:pos x="24" y="1"/>
                </a:cxn>
                <a:cxn ang="0">
                  <a:pos x="23" y="1"/>
                </a:cxn>
                <a:cxn ang="0">
                  <a:pos x="22" y="1"/>
                </a:cxn>
                <a:cxn ang="0">
                  <a:pos x="21" y="2"/>
                </a:cxn>
                <a:cxn ang="0">
                  <a:pos x="21" y="3"/>
                </a:cxn>
                <a:cxn ang="0">
                  <a:pos x="21" y="3"/>
                </a:cxn>
                <a:cxn ang="0">
                  <a:pos x="18" y="5"/>
                </a:cxn>
                <a:cxn ang="0">
                  <a:pos x="20" y="6"/>
                </a:cxn>
                <a:cxn ang="0">
                  <a:pos x="23" y="4"/>
                </a:cxn>
                <a:cxn ang="0">
                  <a:pos x="25" y="4"/>
                </a:cxn>
                <a:cxn ang="0">
                  <a:pos x="28" y="3"/>
                </a:cxn>
                <a:cxn ang="0">
                  <a:pos x="31" y="3"/>
                </a:cxn>
                <a:cxn ang="0">
                  <a:pos x="33" y="4"/>
                </a:cxn>
                <a:cxn ang="0">
                  <a:pos x="35" y="5"/>
                </a:cxn>
                <a:cxn ang="0">
                  <a:pos x="37" y="5"/>
                </a:cxn>
                <a:cxn ang="0">
                  <a:pos x="40" y="5"/>
                </a:cxn>
                <a:cxn ang="0">
                  <a:pos x="38" y="6"/>
                </a:cxn>
              </a:cxnLst>
              <a:rect l="0" t="0" r="r" b="b"/>
              <a:pathLst>
                <a:path w="41" h="10">
                  <a:moveTo>
                    <a:pt x="38" y="6"/>
                  </a:moveTo>
                  <a:lnTo>
                    <a:pt x="37" y="6"/>
                  </a:lnTo>
                  <a:lnTo>
                    <a:pt x="37" y="6"/>
                  </a:lnTo>
                  <a:lnTo>
                    <a:pt x="37" y="6"/>
                  </a:lnTo>
                  <a:cubicBezTo>
                    <a:pt x="36" y="6"/>
                    <a:pt x="35" y="6"/>
                    <a:pt x="34" y="6"/>
                  </a:cubicBezTo>
                  <a:lnTo>
                    <a:pt x="34" y="6"/>
                  </a:lnTo>
                  <a:lnTo>
                    <a:pt x="33" y="6"/>
                  </a:lnTo>
                  <a:lnTo>
                    <a:pt x="33" y="6"/>
                  </a:lnTo>
                  <a:lnTo>
                    <a:pt x="33" y="6"/>
                  </a:lnTo>
                  <a:lnTo>
                    <a:pt x="33" y="6"/>
                  </a:lnTo>
                  <a:lnTo>
                    <a:pt x="32" y="6"/>
                  </a:lnTo>
                  <a:lnTo>
                    <a:pt x="32" y="6"/>
                  </a:lnTo>
                  <a:lnTo>
                    <a:pt x="32" y="5"/>
                  </a:lnTo>
                  <a:lnTo>
                    <a:pt x="32" y="5"/>
                  </a:lnTo>
                  <a:lnTo>
                    <a:pt x="32" y="5"/>
                  </a:lnTo>
                  <a:lnTo>
                    <a:pt x="32" y="5"/>
                  </a:lnTo>
                  <a:lnTo>
                    <a:pt x="31" y="5"/>
                  </a:lnTo>
                  <a:lnTo>
                    <a:pt x="31" y="5"/>
                  </a:lnTo>
                  <a:lnTo>
                    <a:pt x="31" y="5"/>
                  </a:lnTo>
                  <a:lnTo>
                    <a:pt x="30" y="5"/>
                  </a:lnTo>
                  <a:lnTo>
                    <a:pt x="30" y="4"/>
                  </a:lnTo>
                  <a:lnTo>
                    <a:pt x="30" y="4"/>
                  </a:lnTo>
                  <a:lnTo>
                    <a:pt x="29" y="4"/>
                  </a:lnTo>
                  <a:lnTo>
                    <a:pt x="29" y="4"/>
                  </a:lnTo>
                  <a:lnTo>
                    <a:pt x="29" y="4"/>
                  </a:lnTo>
                  <a:lnTo>
                    <a:pt x="28" y="4"/>
                  </a:lnTo>
                  <a:cubicBezTo>
                    <a:pt x="27" y="4"/>
                    <a:pt x="27" y="4"/>
                    <a:pt x="26" y="4"/>
                  </a:cubicBezTo>
                  <a:lnTo>
                    <a:pt x="26" y="4"/>
                  </a:lnTo>
                  <a:lnTo>
                    <a:pt x="26" y="4"/>
                  </a:lnTo>
                  <a:lnTo>
                    <a:pt x="25" y="4"/>
                  </a:lnTo>
                  <a:cubicBezTo>
                    <a:pt x="25" y="4"/>
                    <a:pt x="25" y="4"/>
                    <a:pt x="25" y="4"/>
                  </a:cubicBezTo>
                  <a:lnTo>
                    <a:pt x="24" y="5"/>
                  </a:lnTo>
                  <a:lnTo>
                    <a:pt x="24" y="5"/>
                  </a:lnTo>
                  <a:lnTo>
                    <a:pt x="24" y="5"/>
                  </a:lnTo>
                  <a:lnTo>
                    <a:pt x="23" y="5"/>
                  </a:lnTo>
                  <a:lnTo>
                    <a:pt x="23" y="5"/>
                  </a:lnTo>
                  <a:lnTo>
                    <a:pt x="23" y="5"/>
                  </a:lnTo>
                  <a:lnTo>
                    <a:pt x="23" y="5"/>
                  </a:lnTo>
                  <a:lnTo>
                    <a:pt x="22" y="6"/>
                  </a:lnTo>
                  <a:lnTo>
                    <a:pt x="22" y="6"/>
                  </a:lnTo>
                  <a:lnTo>
                    <a:pt x="22" y="6"/>
                  </a:lnTo>
                  <a:lnTo>
                    <a:pt x="22" y="6"/>
                  </a:lnTo>
                  <a:lnTo>
                    <a:pt x="22" y="6"/>
                  </a:lnTo>
                  <a:lnTo>
                    <a:pt x="21" y="6"/>
                  </a:lnTo>
                  <a:lnTo>
                    <a:pt x="21" y="6"/>
                  </a:lnTo>
                  <a:lnTo>
                    <a:pt x="21" y="6"/>
                  </a:lnTo>
                  <a:lnTo>
                    <a:pt x="20" y="7"/>
                  </a:lnTo>
                  <a:lnTo>
                    <a:pt x="20" y="7"/>
                  </a:lnTo>
                  <a:lnTo>
                    <a:pt x="20" y="7"/>
                  </a:lnTo>
                  <a:lnTo>
                    <a:pt x="20" y="7"/>
                  </a:lnTo>
                  <a:lnTo>
                    <a:pt x="19" y="7"/>
                  </a:lnTo>
                  <a:lnTo>
                    <a:pt x="19" y="7"/>
                  </a:lnTo>
                  <a:lnTo>
                    <a:pt x="19" y="7"/>
                  </a:lnTo>
                  <a:lnTo>
                    <a:pt x="19" y="7"/>
                  </a:lnTo>
                  <a:lnTo>
                    <a:pt x="19" y="7"/>
                  </a:lnTo>
                  <a:lnTo>
                    <a:pt x="18" y="7"/>
                  </a:lnTo>
                  <a:lnTo>
                    <a:pt x="18" y="7"/>
                  </a:lnTo>
                  <a:cubicBezTo>
                    <a:pt x="17" y="7"/>
                    <a:pt x="17" y="8"/>
                    <a:pt x="16" y="6"/>
                  </a:cubicBezTo>
                  <a:lnTo>
                    <a:pt x="16" y="6"/>
                  </a:lnTo>
                  <a:lnTo>
                    <a:pt x="16" y="6"/>
                  </a:lnTo>
                  <a:lnTo>
                    <a:pt x="16" y="7"/>
                  </a:lnTo>
                  <a:lnTo>
                    <a:pt x="16" y="6"/>
                  </a:lnTo>
                  <a:lnTo>
                    <a:pt x="15" y="7"/>
                  </a:lnTo>
                  <a:lnTo>
                    <a:pt x="15" y="7"/>
                  </a:lnTo>
                  <a:lnTo>
                    <a:pt x="15" y="7"/>
                  </a:lnTo>
                  <a:lnTo>
                    <a:pt x="14" y="7"/>
                  </a:lnTo>
                  <a:lnTo>
                    <a:pt x="14" y="7"/>
                  </a:lnTo>
                  <a:lnTo>
                    <a:pt x="14" y="7"/>
                  </a:lnTo>
                  <a:lnTo>
                    <a:pt x="14" y="7"/>
                  </a:lnTo>
                  <a:lnTo>
                    <a:pt x="13" y="7"/>
                  </a:lnTo>
                  <a:lnTo>
                    <a:pt x="13" y="7"/>
                  </a:lnTo>
                  <a:lnTo>
                    <a:pt x="13" y="7"/>
                  </a:lnTo>
                  <a:lnTo>
                    <a:pt x="13" y="7"/>
                  </a:lnTo>
                  <a:lnTo>
                    <a:pt x="13" y="7"/>
                  </a:lnTo>
                  <a:lnTo>
                    <a:pt x="13" y="7"/>
                  </a:lnTo>
                  <a:lnTo>
                    <a:pt x="13" y="7"/>
                  </a:lnTo>
                  <a:lnTo>
                    <a:pt x="13" y="8"/>
                  </a:lnTo>
                  <a:lnTo>
                    <a:pt x="14" y="7"/>
                  </a:lnTo>
                  <a:lnTo>
                    <a:pt x="14" y="8"/>
                  </a:lnTo>
                  <a:lnTo>
                    <a:pt x="14" y="8"/>
                  </a:lnTo>
                  <a:lnTo>
                    <a:pt x="13" y="8"/>
                  </a:lnTo>
                  <a:lnTo>
                    <a:pt x="13" y="8"/>
                  </a:lnTo>
                  <a:lnTo>
                    <a:pt x="13" y="8"/>
                  </a:lnTo>
                  <a:lnTo>
                    <a:pt x="13" y="9"/>
                  </a:lnTo>
                  <a:lnTo>
                    <a:pt x="14" y="9"/>
                  </a:lnTo>
                  <a:lnTo>
                    <a:pt x="14" y="9"/>
                  </a:lnTo>
                  <a:lnTo>
                    <a:pt x="14" y="9"/>
                  </a:lnTo>
                  <a:lnTo>
                    <a:pt x="14" y="9"/>
                  </a:lnTo>
                  <a:lnTo>
                    <a:pt x="14" y="9"/>
                  </a:lnTo>
                  <a:lnTo>
                    <a:pt x="15" y="9"/>
                  </a:lnTo>
                  <a:lnTo>
                    <a:pt x="15" y="9"/>
                  </a:lnTo>
                  <a:lnTo>
                    <a:pt x="15" y="9"/>
                  </a:lnTo>
                  <a:lnTo>
                    <a:pt x="16" y="8"/>
                  </a:lnTo>
                  <a:lnTo>
                    <a:pt x="16" y="8"/>
                  </a:lnTo>
                  <a:lnTo>
                    <a:pt x="16" y="8"/>
                  </a:lnTo>
                  <a:lnTo>
                    <a:pt x="16" y="8"/>
                  </a:lnTo>
                  <a:lnTo>
                    <a:pt x="17" y="8"/>
                  </a:lnTo>
                  <a:lnTo>
                    <a:pt x="17" y="8"/>
                  </a:lnTo>
                  <a:lnTo>
                    <a:pt x="17" y="8"/>
                  </a:lnTo>
                  <a:lnTo>
                    <a:pt x="17" y="8"/>
                  </a:lnTo>
                  <a:lnTo>
                    <a:pt x="18" y="8"/>
                  </a:lnTo>
                  <a:lnTo>
                    <a:pt x="18" y="8"/>
                  </a:lnTo>
                  <a:lnTo>
                    <a:pt x="18" y="8"/>
                  </a:lnTo>
                  <a:lnTo>
                    <a:pt x="18" y="8"/>
                  </a:lnTo>
                  <a:lnTo>
                    <a:pt x="19" y="7"/>
                  </a:lnTo>
                  <a:lnTo>
                    <a:pt x="19" y="8"/>
                  </a:lnTo>
                  <a:lnTo>
                    <a:pt x="19" y="8"/>
                  </a:lnTo>
                  <a:lnTo>
                    <a:pt x="19" y="8"/>
                  </a:lnTo>
                  <a:lnTo>
                    <a:pt x="19" y="8"/>
                  </a:lnTo>
                  <a:lnTo>
                    <a:pt x="19" y="8"/>
                  </a:lnTo>
                  <a:lnTo>
                    <a:pt x="20" y="8"/>
                  </a:lnTo>
                  <a:lnTo>
                    <a:pt x="20" y="7"/>
                  </a:lnTo>
                  <a:lnTo>
                    <a:pt x="21" y="7"/>
                  </a:lnTo>
                  <a:lnTo>
                    <a:pt x="21" y="7"/>
                  </a:lnTo>
                  <a:lnTo>
                    <a:pt x="21" y="7"/>
                  </a:lnTo>
                  <a:lnTo>
                    <a:pt x="21" y="7"/>
                  </a:lnTo>
                  <a:lnTo>
                    <a:pt x="21" y="7"/>
                  </a:lnTo>
                  <a:lnTo>
                    <a:pt x="22" y="7"/>
                  </a:lnTo>
                  <a:lnTo>
                    <a:pt x="22" y="6"/>
                  </a:lnTo>
                  <a:lnTo>
                    <a:pt x="22" y="6"/>
                  </a:lnTo>
                  <a:lnTo>
                    <a:pt x="22" y="6"/>
                  </a:lnTo>
                  <a:lnTo>
                    <a:pt x="23" y="6"/>
                  </a:lnTo>
                  <a:lnTo>
                    <a:pt x="23" y="6"/>
                  </a:lnTo>
                  <a:lnTo>
                    <a:pt x="23" y="6"/>
                  </a:lnTo>
                  <a:lnTo>
                    <a:pt x="23" y="6"/>
                  </a:lnTo>
                  <a:lnTo>
                    <a:pt x="24" y="6"/>
                  </a:lnTo>
                  <a:lnTo>
                    <a:pt x="24" y="6"/>
                  </a:lnTo>
                  <a:lnTo>
                    <a:pt x="24" y="5"/>
                  </a:lnTo>
                  <a:lnTo>
                    <a:pt x="24" y="5"/>
                  </a:lnTo>
                  <a:lnTo>
                    <a:pt x="25" y="5"/>
                  </a:lnTo>
                  <a:lnTo>
                    <a:pt x="25" y="5"/>
                  </a:lnTo>
                  <a:lnTo>
                    <a:pt x="25" y="5"/>
                  </a:lnTo>
                  <a:lnTo>
                    <a:pt x="25" y="5"/>
                  </a:lnTo>
                  <a:lnTo>
                    <a:pt x="26" y="5"/>
                  </a:lnTo>
                  <a:lnTo>
                    <a:pt x="26" y="5"/>
                  </a:lnTo>
                  <a:lnTo>
                    <a:pt x="26" y="5"/>
                  </a:lnTo>
                  <a:lnTo>
                    <a:pt x="26" y="5"/>
                  </a:lnTo>
                  <a:lnTo>
                    <a:pt x="26" y="5"/>
                  </a:lnTo>
                  <a:lnTo>
                    <a:pt x="26" y="5"/>
                  </a:lnTo>
                  <a:lnTo>
                    <a:pt x="27" y="5"/>
                  </a:lnTo>
                  <a:lnTo>
                    <a:pt x="27" y="5"/>
                  </a:lnTo>
                  <a:cubicBezTo>
                    <a:pt x="27" y="5"/>
                    <a:pt x="27" y="6"/>
                    <a:pt x="27" y="6"/>
                  </a:cubicBezTo>
                  <a:lnTo>
                    <a:pt x="26" y="6"/>
                  </a:lnTo>
                  <a:lnTo>
                    <a:pt x="26" y="6"/>
                  </a:lnTo>
                  <a:lnTo>
                    <a:pt x="26" y="6"/>
                  </a:lnTo>
                  <a:lnTo>
                    <a:pt x="26" y="6"/>
                  </a:lnTo>
                  <a:lnTo>
                    <a:pt x="25" y="6"/>
                  </a:lnTo>
                  <a:lnTo>
                    <a:pt x="25" y="6"/>
                  </a:lnTo>
                  <a:lnTo>
                    <a:pt x="25" y="6"/>
                  </a:lnTo>
                  <a:lnTo>
                    <a:pt x="24" y="6"/>
                  </a:lnTo>
                  <a:lnTo>
                    <a:pt x="24" y="6"/>
                  </a:lnTo>
                  <a:lnTo>
                    <a:pt x="24" y="6"/>
                  </a:lnTo>
                  <a:lnTo>
                    <a:pt x="24" y="6"/>
                  </a:lnTo>
                  <a:lnTo>
                    <a:pt x="23" y="6"/>
                  </a:lnTo>
                  <a:lnTo>
                    <a:pt x="23" y="7"/>
                  </a:lnTo>
                  <a:lnTo>
                    <a:pt x="23" y="7"/>
                  </a:lnTo>
                  <a:lnTo>
                    <a:pt x="23" y="7"/>
                  </a:lnTo>
                  <a:lnTo>
                    <a:pt x="23" y="7"/>
                  </a:lnTo>
                  <a:lnTo>
                    <a:pt x="22" y="7"/>
                  </a:lnTo>
                  <a:lnTo>
                    <a:pt x="22" y="7"/>
                  </a:lnTo>
                  <a:lnTo>
                    <a:pt x="22" y="8"/>
                  </a:lnTo>
                  <a:lnTo>
                    <a:pt x="21" y="8"/>
                  </a:lnTo>
                  <a:lnTo>
                    <a:pt x="21" y="8"/>
                  </a:lnTo>
                  <a:lnTo>
                    <a:pt x="21" y="8"/>
                  </a:lnTo>
                  <a:lnTo>
                    <a:pt x="21" y="8"/>
                  </a:lnTo>
                  <a:lnTo>
                    <a:pt x="20" y="8"/>
                  </a:lnTo>
                  <a:lnTo>
                    <a:pt x="20" y="8"/>
                  </a:lnTo>
                  <a:lnTo>
                    <a:pt x="19" y="8"/>
                  </a:lnTo>
                  <a:lnTo>
                    <a:pt x="19" y="8"/>
                  </a:lnTo>
                  <a:lnTo>
                    <a:pt x="19" y="9"/>
                  </a:lnTo>
                  <a:lnTo>
                    <a:pt x="19" y="9"/>
                  </a:lnTo>
                  <a:lnTo>
                    <a:pt x="18" y="9"/>
                  </a:lnTo>
                  <a:lnTo>
                    <a:pt x="18" y="9"/>
                  </a:lnTo>
                  <a:lnTo>
                    <a:pt x="17" y="9"/>
                  </a:lnTo>
                  <a:lnTo>
                    <a:pt x="17" y="9"/>
                  </a:lnTo>
                  <a:lnTo>
                    <a:pt x="17" y="9"/>
                  </a:lnTo>
                  <a:lnTo>
                    <a:pt x="16" y="9"/>
                  </a:lnTo>
                  <a:lnTo>
                    <a:pt x="16" y="9"/>
                  </a:lnTo>
                  <a:lnTo>
                    <a:pt x="16" y="9"/>
                  </a:lnTo>
                  <a:lnTo>
                    <a:pt x="15" y="9"/>
                  </a:lnTo>
                  <a:lnTo>
                    <a:pt x="15" y="9"/>
                  </a:lnTo>
                  <a:lnTo>
                    <a:pt x="15" y="9"/>
                  </a:lnTo>
                  <a:lnTo>
                    <a:pt x="15" y="9"/>
                  </a:lnTo>
                  <a:lnTo>
                    <a:pt x="15" y="10"/>
                  </a:lnTo>
                  <a:lnTo>
                    <a:pt x="14" y="10"/>
                  </a:lnTo>
                  <a:lnTo>
                    <a:pt x="14" y="10"/>
                  </a:lnTo>
                  <a:lnTo>
                    <a:pt x="14" y="10"/>
                  </a:lnTo>
                  <a:lnTo>
                    <a:pt x="13" y="10"/>
                  </a:lnTo>
                  <a:lnTo>
                    <a:pt x="12" y="10"/>
                  </a:lnTo>
                  <a:lnTo>
                    <a:pt x="12" y="10"/>
                  </a:lnTo>
                  <a:lnTo>
                    <a:pt x="12" y="9"/>
                  </a:lnTo>
                  <a:lnTo>
                    <a:pt x="11" y="9"/>
                  </a:lnTo>
                  <a:lnTo>
                    <a:pt x="11" y="9"/>
                  </a:lnTo>
                  <a:lnTo>
                    <a:pt x="11" y="9"/>
                  </a:lnTo>
                  <a:lnTo>
                    <a:pt x="11" y="8"/>
                  </a:lnTo>
                  <a:lnTo>
                    <a:pt x="11" y="8"/>
                  </a:lnTo>
                  <a:lnTo>
                    <a:pt x="11" y="8"/>
                  </a:lnTo>
                  <a:lnTo>
                    <a:pt x="11" y="8"/>
                  </a:lnTo>
                  <a:lnTo>
                    <a:pt x="11" y="7"/>
                  </a:lnTo>
                  <a:lnTo>
                    <a:pt x="12" y="7"/>
                  </a:lnTo>
                  <a:lnTo>
                    <a:pt x="12" y="7"/>
                  </a:lnTo>
                  <a:lnTo>
                    <a:pt x="12" y="7"/>
                  </a:lnTo>
                  <a:lnTo>
                    <a:pt x="12" y="7"/>
                  </a:lnTo>
                  <a:lnTo>
                    <a:pt x="12" y="7"/>
                  </a:lnTo>
                  <a:lnTo>
                    <a:pt x="13" y="6"/>
                  </a:lnTo>
                  <a:lnTo>
                    <a:pt x="13" y="6"/>
                  </a:lnTo>
                  <a:lnTo>
                    <a:pt x="13" y="6"/>
                  </a:lnTo>
                  <a:lnTo>
                    <a:pt x="13" y="6"/>
                  </a:lnTo>
                  <a:lnTo>
                    <a:pt x="13" y="6"/>
                  </a:lnTo>
                  <a:lnTo>
                    <a:pt x="13" y="6"/>
                  </a:lnTo>
                  <a:lnTo>
                    <a:pt x="14" y="6"/>
                  </a:lnTo>
                  <a:lnTo>
                    <a:pt x="14" y="5"/>
                  </a:lnTo>
                  <a:lnTo>
                    <a:pt x="14" y="5"/>
                  </a:lnTo>
                  <a:lnTo>
                    <a:pt x="14" y="5"/>
                  </a:lnTo>
                  <a:lnTo>
                    <a:pt x="14" y="5"/>
                  </a:lnTo>
                  <a:lnTo>
                    <a:pt x="15" y="5"/>
                  </a:lnTo>
                  <a:lnTo>
                    <a:pt x="15" y="5"/>
                  </a:lnTo>
                  <a:lnTo>
                    <a:pt x="15" y="5"/>
                  </a:lnTo>
                  <a:lnTo>
                    <a:pt x="15" y="5"/>
                  </a:lnTo>
                  <a:lnTo>
                    <a:pt x="16" y="4"/>
                  </a:lnTo>
                  <a:lnTo>
                    <a:pt x="16" y="4"/>
                  </a:lnTo>
                  <a:lnTo>
                    <a:pt x="17" y="4"/>
                  </a:lnTo>
                  <a:lnTo>
                    <a:pt x="18" y="4"/>
                  </a:lnTo>
                  <a:lnTo>
                    <a:pt x="18" y="4"/>
                  </a:lnTo>
                  <a:lnTo>
                    <a:pt x="18" y="4"/>
                  </a:lnTo>
                  <a:lnTo>
                    <a:pt x="19" y="4"/>
                  </a:lnTo>
                  <a:lnTo>
                    <a:pt x="19" y="3"/>
                  </a:lnTo>
                  <a:lnTo>
                    <a:pt x="19" y="3"/>
                  </a:lnTo>
                  <a:lnTo>
                    <a:pt x="19" y="3"/>
                  </a:lnTo>
                  <a:lnTo>
                    <a:pt x="19" y="3"/>
                  </a:lnTo>
                  <a:lnTo>
                    <a:pt x="19" y="2"/>
                  </a:lnTo>
                  <a:lnTo>
                    <a:pt x="19" y="2"/>
                  </a:lnTo>
                  <a:lnTo>
                    <a:pt x="18" y="2"/>
                  </a:lnTo>
                  <a:lnTo>
                    <a:pt x="18" y="2"/>
                  </a:lnTo>
                  <a:lnTo>
                    <a:pt x="18" y="2"/>
                  </a:lnTo>
                  <a:lnTo>
                    <a:pt x="18" y="2"/>
                  </a:lnTo>
                  <a:lnTo>
                    <a:pt x="17" y="2"/>
                  </a:lnTo>
                  <a:lnTo>
                    <a:pt x="17" y="3"/>
                  </a:lnTo>
                  <a:lnTo>
                    <a:pt x="17" y="3"/>
                  </a:lnTo>
                  <a:lnTo>
                    <a:pt x="16" y="3"/>
                  </a:lnTo>
                  <a:lnTo>
                    <a:pt x="16" y="3"/>
                  </a:lnTo>
                  <a:lnTo>
                    <a:pt x="16" y="3"/>
                  </a:lnTo>
                  <a:lnTo>
                    <a:pt x="16" y="3"/>
                  </a:lnTo>
                  <a:lnTo>
                    <a:pt x="15" y="2"/>
                  </a:lnTo>
                  <a:lnTo>
                    <a:pt x="15" y="2"/>
                  </a:lnTo>
                  <a:lnTo>
                    <a:pt x="14" y="2"/>
                  </a:lnTo>
                  <a:lnTo>
                    <a:pt x="14" y="2"/>
                  </a:lnTo>
                  <a:lnTo>
                    <a:pt x="14" y="2"/>
                  </a:lnTo>
                  <a:lnTo>
                    <a:pt x="14" y="3"/>
                  </a:lnTo>
                  <a:lnTo>
                    <a:pt x="13" y="3"/>
                  </a:lnTo>
                  <a:lnTo>
                    <a:pt x="13" y="3"/>
                  </a:lnTo>
                  <a:lnTo>
                    <a:pt x="13" y="3"/>
                  </a:lnTo>
                  <a:lnTo>
                    <a:pt x="13" y="3"/>
                  </a:lnTo>
                  <a:lnTo>
                    <a:pt x="13" y="3"/>
                  </a:lnTo>
                  <a:lnTo>
                    <a:pt x="12" y="3"/>
                  </a:lnTo>
                  <a:lnTo>
                    <a:pt x="12" y="3"/>
                  </a:lnTo>
                  <a:lnTo>
                    <a:pt x="12" y="4"/>
                  </a:lnTo>
                  <a:lnTo>
                    <a:pt x="11" y="4"/>
                  </a:lnTo>
                  <a:lnTo>
                    <a:pt x="11" y="4"/>
                  </a:lnTo>
                  <a:lnTo>
                    <a:pt x="10" y="4"/>
                  </a:lnTo>
                  <a:lnTo>
                    <a:pt x="10" y="5"/>
                  </a:lnTo>
                  <a:lnTo>
                    <a:pt x="10" y="5"/>
                  </a:lnTo>
                  <a:lnTo>
                    <a:pt x="10" y="5"/>
                  </a:lnTo>
                  <a:lnTo>
                    <a:pt x="10" y="5"/>
                  </a:lnTo>
                  <a:lnTo>
                    <a:pt x="9" y="5"/>
                  </a:lnTo>
                  <a:lnTo>
                    <a:pt x="9" y="5"/>
                  </a:lnTo>
                  <a:lnTo>
                    <a:pt x="9" y="5"/>
                  </a:lnTo>
                  <a:lnTo>
                    <a:pt x="9" y="5"/>
                  </a:lnTo>
                  <a:lnTo>
                    <a:pt x="8" y="5"/>
                  </a:lnTo>
                  <a:lnTo>
                    <a:pt x="8" y="6"/>
                  </a:lnTo>
                  <a:lnTo>
                    <a:pt x="8" y="6"/>
                  </a:lnTo>
                  <a:lnTo>
                    <a:pt x="7" y="6"/>
                  </a:lnTo>
                  <a:lnTo>
                    <a:pt x="7" y="6"/>
                  </a:lnTo>
                  <a:lnTo>
                    <a:pt x="7" y="6"/>
                  </a:lnTo>
                  <a:lnTo>
                    <a:pt x="6" y="6"/>
                  </a:lnTo>
                  <a:cubicBezTo>
                    <a:pt x="5" y="6"/>
                    <a:pt x="4" y="7"/>
                    <a:pt x="3" y="5"/>
                  </a:cubicBezTo>
                  <a:lnTo>
                    <a:pt x="3" y="5"/>
                  </a:lnTo>
                  <a:lnTo>
                    <a:pt x="3" y="5"/>
                  </a:lnTo>
                  <a:lnTo>
                    <a:pt x="3" y="5"/>
                  </a:lnTo>
                  <a:lnTo>
                    <a:pt x="3" y="5"/>
                  </a:lnTo>
                  <a:lnTo>
                    <a:pt x="3" y="5"/>
                  </a:lnTo>
                  <a:lnTo>
                    <a:pt x="3" y="5"/>
                  </a:lnTo>
                  <a:lnTo>
                    <a:pt x="4" y="5"/>
                  </a:lnTo>
                  <a:lnTo>
                    <a:pt x="4" y="5"/>
                  </a:lnTo>
                  <a:lnTo>
                    <a:pt x="4" y="5"/>
                  </a:lnTo>
                  <a:lnTo>
                    <a:pt x="4" y="4"/>
                  </a:lnTo>
                  <a:lnTo>
                    <a:pt x="4" y="4"/>
                  </a:lnTo>
                  <a:lnTo>
                    <a:pt x="4" y="4"/>
                  </a:lnTo>
                  <a:lnTo>
                    <a:pt x="4" y="4"/>
                  </a:lnTo>
                  <a:lnTo>
                    <a:pt x="5" y="4"/>
                  </a:lnTo>
                  <a:lnTo>
                    <a:pt x="5" y="4"/>
                  </a:lnTo>
                  <a:lnTo>
                    <a:pt x="5" y="4"/>
                  </a:lnTo>
                  <a:lnTo>
                    <a:pt x="5" y="3"/>
                  </a:lnTo>
                  <a:lnTo>
                    <a:pt x="5" y="3"/>
                  </a:lnTo>
                  <a:lnTo>
                    <a:pt x="5" y="3"/>
                  </a:lnTo>
                  <a:lnTo>
                    <a:pt x="6" y="3"/>
                  </a:lnTo>
                  <a:lnTo>
                    <a:pt x="6" y="3"/>
                  </a:lnTo>
                  <a:lnTo>
                    <a:pt x="6" y="3"/>
                  </a:lnTo>
                  <a:lnTo>
                    <a:pt x="6" y="2"/>
                  </a:lnTo>
                  <a:lnTo>
                    <a:pt x="6" y="2"/>
                  </a:lnTo>
                  <a:lnTo>
                    <a:pt x="5" y="2"/>
                  </a:lnTo>
                  <a:lnTo>
                    <a:pt x="5" y="2"/>
                  </a:lnTo>
                  <a:lnTo>
                    <a:pt x="5" y="2"/>
                  </a:lnTo>
                  <a:lnTo>
                    <a:pt x="4" y="2"/>
                  </a:lnTo>
                  <a:lnTo>
                    <a:pt x="4" y="1"/>
                  </a:lnTo>
                  <a:lnTo>
                    <a:pt x="4" y="1"/>
                  </a:lnTo>
                  <a:lnTo>
                    <a:pt x="3" y="1"/>
                  </a:lnTo>
                  <a:lnTo>
                    <a:pt x="3" y="1"/>
                  </a:lnTo>
                  <a:lnTo>
                    <a:pt x="3" y="2"/>
                  </a:lnTo>
                  <a:lnTo>
                    <a:pt x="3" y="2"/>
                  </a:lnTo>
                  <a:lnTo>
                    <a:pt x="2" y="2"/>
                  </a:lnTo>
                  <a:lnTo>
                    <a:pt x="2" y="2"/>
                  </a:lnTo>
                  <a:lnTo>
                    <a:pt x="2" y="2"/>
                  </a:lnTo>
                  <a:lnTo>
                    <a:pt x="2" y="2"/>
                  </a:lnTo>
                  <a:lnTo>
                    <a:pt x="1" y="2"/>
                  </a:lnTo>
                  <a:lnTo>
                    <a:pt x="1" y="2"/>
                  </a:lnTo>
                  <a:lnTo>
                    <a:pt x="1" y="2"/>
                  </a:lnTo>
                  <a:cubicBezTo>
                    <a:pt x="1" y="2"/>
                    <a:pt x="1" y="2"/>
                    <a:pt x="1" y="2"/>
                  </a:cubicBezTo>
                  <a:lnTo>
                    <a:pt x="0" y="2"/>
                  </a:lnTo>
                  <a:lnTo>
                    <a:pt x="0" y="2"/>
                  </a:lnTo>
                  <a:lnTo>
                    <a:pt x="0" y="1"/>
                  </a:lnTo>
                  <a:lnTo>
                    <a:pt x="0" y="1"/>
                  </a:lnTo>
                  <a:lnTo>
                    <a:pt x="0" y="1"/>
                  </a:lnTo>
                  <a:lnTo>
                    <a:pt x="1" y="1"/>
                  </a:lnTo>
                  <a:lnTo>
                    <a:pt x="1" y="1"/>
                  </a:lnTo>
                  <a:lnTo>
                    <a:pt x="2" y="1"/>
                  </a:lnTo>
                  <a:lnTo>
                    <a:pt x="2" y="1"/>
                  </a:lnTo>
                  <a:lnTo>
                    <a:pt x="3" y="1"/>
                  </a:lnTo>
                  <a:lnTo>
                    <a:pt x="3" y="0"/>
                  </a:lnTo>
                  <a:lnTo>
                    <a:pt x="3" y="0"/>
                  </a:lnTo>
                  <a:lnTo>
                    <a:pt x="4" y="0"/>
                  </a:lnTo>
                  <a:lnTo>
                    <a:pt x="4" y="0"/>
                  </a:lnTo>
                  <a:lnTo>
                    <a:pt x="4" y="0"/>
                  </a:lnTo>
                  <a:lnTo>
                    <a:pt x="4" y="0"/>
                  </a:lnTo>
                  <a:lnTo>
                    <a:pt x="5" y="0"/>
                  </a:lnTo>
                  <a:lnTo>
                    <a:pt x="5" y="0"/>
                  </a:lnTo>
                  <a:lnTo>
                    <a:pt x="5" y="0"/>
                  </a:lnTo>
                  <a:lnTo>
                    <a:pt x="6" y="0"/>
                  </a:lnTo>
                  <a:lnTo>
                    <a:pt x="6" y="0"/>
                  </a:lnTo>
                  <a:lnTo>
                    <a:pt x="6" y="0"/>
                  </a:lnTo>
                  <a:lnTo>
                    <a:pt x="6" y="0"/>
                  </a:lnTo>
                  <a:lnTo>
                    <a:pt x="7" y="0"/>
                  </a:lnTo>
                  <a:lnTo>
                    <a:pt x="7" y="0"/>
                  </a:lnTo>
                  <a:lnTo>
                    <a:pt x="7" y="0"/>
                  </a:lnTo>
                  <a:lnTo>
                    <a:pt x="8" y="0"/>
                  </a:lnTo>
                  <a:lnTo>
                    <a:pt x="8" y="0"/>
                  </a:lnTo>
                  <a:lnTo>
                    <a:pt x="8" y="0"/>
                  </a:lnTo>
                  <a:cubicBezTo>
                    <a:pt x="8" y="1"/>
                    <a:pt x="8" y="1"/>
                    <a:pt x="8" y="2"/>
                  </a:cubicBezTo>
                  <a:lnTo>
                    <a:pt x="8" y="2"/>
                  </a:lnTo>
                  <a:lnTo>
                    <a:pt x="8" y="2"/>
                  </a:lnTo>
                  <a:lnTo>
                    <a:pt x="8" y="2"/>
                  </a:lnTo>
                  <a:lnTo>
                    <a:pt x="8" y="3"/>
                  </a:lnTo>
                  <a:lnTo>
                    <a:pt x="7" y="3"/>
                  </a:lnTo>
                  <a:lnTo>
                    <a:pt x="7" y="3"/>
                  </a:lnTo>
                  <a:lnTo>
                    <a:pt x="7" y="3"/>
                  </a:lnTo>
                  <a:lnTo>
                    <a:pt x="6" y="3"/>
                  </a:lnTo>
                  <a:lnTo>
                    <a:pt x="6" y="4"/>
                  </a:lnTo>
                  <a:lnTo>
                    <a:pt x="6" y="4"/>
                  </a:lnTo>
                  <a:lnTo>
                    <a:pt x="6" y="4"/>
                  </a:lnTo>
                  <a:lnTo>
                    <a:pt x="5" y="4"/>
                  </a:lnTo>
                  <a:lnTo>
                    <a:pt x="5" y="4"/>
                  </a:lnTo>
                  <a:cubicBezTo>
                    <a:pt x="5" y="5"/>
                    <a:pt x="6" y="5"/>
                    <a:pt x="6" y="5"/>
                  </a:cubicBezTo>
                  <a:lnTo>
                    <a:pt x="7" y="5"/>
                  </a:lnTo>
                  <a:lnTo>
                    <a:pt x="8" y="5"/>
                  </a:lnTo>
                  <a:cubicBezTo>
                    <a:pt x="8" y="5"/>
                    <a:pt x="9" y="4"/>
                    <a:pt x="10" y="4"/>
                  </a:cubicBezTo>
                  <a:lnTo>
                    <a:pt x="10" y="4"/>
                  </a:lnTo>
                  <a:lnTo>
                    <a:pt x="10" y="4"/>
                  </a:lnTo>
                  <a:lnTo>
                    <a:pt x="10" y="4"/>
                  </a:lnTo>
                  <a:lnTo>
                    <a:pt x="11" y="3"/>
                  </a:lnTo>
                  <a:lnTo>
                    <a:pt x="11" y="3"/>
                  </a:lnTo>
                  <a:lnTo>
                    <a:pt x="11" y="3"/>
                  </a:lnTo>
                  <a:cubicBezTo>
                    <a:pt x="12" y="3"/>
                    <a:pt x="12" y="3"/>
                    <a:pt x="13" y="2"/>
                  </a:cubicBezTo>
                  <a:lnTo>
                    <a:pt x="13" y="2"/>
                  </a:lnTo>
                  <a:lnTo>
                    <a:pt x="14" y="2"/>
                  </a:lnTo>
                  <a:cubicBezTo>
                    <a:pt x="14" y="2"/>
                    <a:pt x="15" y="1"/>
                    <a:pt x="15" y="1"/>
                  </a:cubicBezTo>
                  <a:lnTo>
                    <a:pt x="16" y="1"/>
                  </a:lnTo>
                  <a:lnTo>
                    <a:pt x="16" y="1"/>
                  </a:lnTo>
                  <a:lnTo>
                    <a:pt x="16" y="1"/>
                  </a:lnTo>
                  <a:lnTo>
                    <a:pt x="16" y="1"/>
                  </a:lnTo>
                  <a:lnTo>
                    <a:pt x="16" y="1"/>
                  </a:lnTo>
                  <a:lnTo>
                    <a:pt x="17" y="1"/>
                  </a:lnTo>
                  <a:lnTo>
                    <a:pt x="18" y="1"/>
                  </a:lnTo>
                  <a:lnTo>
                    <a:pt x="18" y="0"/>
                  </a:lnTo>
                  <a:lnTo>
                    <a:pt x="19" y="0"/>
                  </a:lnTo>
                  <a:lnTo>
                    <a:pt x="19" y="0"/>
                  </a:lnTo>
                  <a:lnTo>
                    <a:pt x="19" y="0"/>
                  </a:lnTo>
                  <a:lnTo>
                    <a:pt x="20" y="0"/>
                  </a:lnTo>
                  <a:lnTo>
                    <a:pt x="20" y="0"/>
                  </a:lnTo>
                  <a:lnTo>
                    <a:pt x="20" y="0"/>
                  </a:lnTo>
                  <a:lnTo>
                    <a:pt x="20" y="0"/>
                  </a:lnTo>
                  <a:lnTo>
                    <a:pt x="20" y="0"/>
                  </a:lnTo>
                  <a:lnTo>
                    <a:pt x="21" y="0"/>
                  </a:lnTo>
                  <a:lnTo>
                    <a:pt x="21" y="0"/>
                  </a:lnTo>
                  <a:lnTo>
                    <a:pt x="21" y="0"/>
                  </a:lnTo>
                  <a:lnTo>
                    <a:pt x="21" y="0"/>
                  </a:lnTo>
                  <a:lnTo>
                    <a:pt x="21" y="0"/>
                  </a:lnTo>
                  <a:lnTo>
                    <a:pt x="22" y="0"/>
                  </a:lnTo>
                  <a:lnTo>
                    <a:pt x="22" y="0"/>
                  </a:lnTo>
                  <a:lnTo>
                    <a:pt x="22" y="0"/>
                  </a:lnTo>
                  <a:lnTo>
                    <a:pt x="22" y="0"/>
                  </a:lnTo>
                  <a:lnTo>
                    <a:pt x="22" y="0"/>
                  </a:lnTo>
                  <a:lnTo>
                    <a:pt x="23" y="0"/>
                  </a:lnTo>
                  <a:lnTo>
                    <a:pt x="23" y="0"/>
                  </a:lnTo>
                  <a:lnTo>
                    <a:pt x="23" y="0"/>
                  </a:lnTo>
                  <a:lnTo>
                    <a:pt x="24" y="0"/>
                  </a:lnTo>
                  <a:lnTo>
                    <a:pt x="24" y="0"/>
                  </a:lnTo>
                  <a:lnTo>
                    <a:pt x="24" y="0"/>
                  </a:lnTo>
                  <a:lnTo>
                    <a:pt x="24" y="1"/>
                  </a:lnTo>
                  <a:lnTo>
                    <a:pt x="24" y="1"/>
                  </a:lnTo>
                  <a:lnTo>
                    <a:pt x="24" y="1"/>
                  </a:lnTo>
                  <a:lnTo>
                    <a:pt x="24" y="2"/>
                  </a:lnTo>
                  <a:lnTo>
                    <a:pt x="24" y="1"/>
                  </a:lnTo>
                  <a:lnTo>
                    <a:pt x="24" y="1"/>
                  </a:lnTo>
                  <a:lnTo>
                    <a:pt x="24" y="1"/>
                  </a:lnTo>
                  <a:lnTo>
                    <a:pt x="24" y="1"/>
                  </a:lnTo>
                  <a:lnTo>
                    <a:pt x="24" y="2"/>
                  </a:lnTo>
                  <a:lnTo>
                    <a:pt x="24" y="2"/>
                  </a:lnTo>
                  <a:lnTo>
                    <a:pt x="23" y="1"/>
                  </a:lnTo>
                  <a:lnTo>
                    <a:pt x="23" y="1"/>
                  </a:lnTo>
                  <a:lnTo>
                    <a:pt x="23" y="1"/>
                  </a:lnTo>
                  <a:cubicBezTo>
                    <a:pt x="23" y="1"/>
                    <a:pt x="23" y="1"/>
                    <a:pt x="23" y="1"/>
                  </a:cubicBezTo>
                  <a:lnTo>
                    <a:pt x="23" y="1"/>
                  </a:lnTo>
                  <a:lnTo>
                    <a:pt x="23" y="1"/>
                  </a:lnTo>
                  <a:lnTo>
                    <a:pt x="23" y="1"/>
                  </a:lnTo>
                  <a:lnTo>
                    <a:pt x="23" y="2"/>
                  </a:lnTo>
                  <a:lnTo>
                    <a:pt x="23" y="2"/>
                  </a:lnTo>
                  <a:lnTo>
                    <a:pt x="23" y="2"/>
                  </a:lnTo>
                  <a:lnTo>
                    <a:pt x="22" y="2"/>
                  </a:lnTo>
                  <a:lnTo>
                    <a:pt x="22" y="2"/>
                  </a:lnTo>
                  <a:lnTo>
                    <a:pt x="22" y="2"/>
                  </a:lnTo>
                  <a:lnTo>
                    <a:pt x="22" y="2"/>
                  </a:lnTo>
                  <a:lnTo>
                    <a:pt x="22" y="1"/>
                  </a:lnTo>
                  <a:lnTo>
                    <a:pt x="22" y="1"/>
                  </a:lnTo>
                  <a:lnTo>
                    <a:pt x="22" y="1"/>
                  </a:lnTo>
                  <a:lnTo>
                    <a:pt x="21" y="1"/>
                  </a:lnTo>
                  <a:lnTo>
                    <a:pt x="21" y="1"/>
                  </a:lnTo>
                  <a:lnTo>
                    <a:pt x="21" y="1"/>
                  </a:lnTo>
                  <a:lnTo>
                    <a:pt x="21" y="1"/>
                  </a:lnTo>
                  <a:lnTo>
                    <a:pt x="21" y="1"/>
                  </a:lnTo>
                  <a:lnTo>
                    <a:pt x="21" y="2"/>
                  </a:lnTo>
                  <a:lnTo>
                    <a:pt x="21" y="2"/>
                  </a:lnTo>
                  <a:lnTo>
                    <a:pt x="21" y="2"/>
                  </a:lnTo>
                  <a:lnTo>
                    <a:pt x="21" y="2"/>
                  </a:lnTo>
                  <a:lnTo>
                    <a:pt x="21" y="2"/>
                  </a:lnTo>
                  <a:lnTo>
                    <a:pt x="21" y="2"/>
                  </a:lnTo>
                  <a:lnTo>
                    <a:pt x="21" y="2"/>
                  </a:lnTo>
                  <a:lnTo>
                    <a:pt x="21" y="2"/>
                  </a:lnTo>
                  <a:lnTo>
                    <a:pt x="21" y="2"/>
                  </a:lnTo>
                  <a:lnTo>
                    <a:pt x="21" y="2"/>
                  </a:lnTo>
                  <a:lnTo>
                    <a:pt x="21" y="3"/>
                  </a:lnTo>
                  <a:lnTo>
                    <a:pt x="21" y="3"/>
                  </a:lnTo>
                  <a:lnTo>
                    <a:pt x="21" y="3"/>
                  </a:lnTo>
                  <a:lnTo>
                    <a:pt x="21" y="3"/>
                  </a:lnTo>
                  <a:lnTo>
                    <a:pt x="22" y="3"/>
                  </a:lnTo>
                  <a:lnTo>
                    <a:pt x="22" y="3"/>
                  </a:lnTo>
                  <a:lnTo>
                    <a:pt x="22" y="3"/>
                  </a:lnTo>
                  <a:lnTo>
                    <a:pt x="21" y="3"/>
                  </a:lnTo>
                  <a:lnTo>
                    <a:pt x="21" y="3"/>
                  </a:lnTo>
                  <a:lnTo>
                    <a:pt x="21" y="3"/>
                  </a:lnTo>
                  <a:lnTo>
                    <a:pt x="21" y="4"/>
                  </a:lnTo>
                  <a:lnTo>
                    <a:pt x="20" y="4"/>
                  </a:lnTo>
                  <a:lnTo>
                    <a:pt x="20" y="4"/>
                  </a:lnTo>
                  <a:lnTo>
                    <a:pt x="19" y="4"/>
                  </a:lnTo>
                  <a:lnTo>
                    <a:pt x="19" y="4"/>
                  </a:lnTo>
                  <a:lnTo>
                    <a:pt x="19" y="4"/>
                  </a:lnTo>
                  <a:lnTo>
                    <a:pt x="19" y="4"/>
                  </a:lnTo>
                  <a:lnTo>
                    <a:pt x="18" y="5"/>
                  </a:lnTo>
                  <a:lnTo>
                    <a:pt x="18" y="5"/>
                  </a:lnTo>
                  <a:lnTo>
                    <a:pt x="19" y="5"/>
                  </a:lnTo>
                  <a:lnTo>
                    <a:pt x="19" y="5"/>
                  </a:lnTo>
                  <a:lnTo>
                    <a:pt x="19" y="5"/>
                  </a:lnTo>
                  <a:lnTo>
                    <a:pt x="19" y="6"/>
                  </a:lnTo>
                  <a:lnTo>
                    <a:pt x="19" y="6"/>
                  </a:lnTo>
                  <a:lnTo>
                    <a:pt x="20" y="6"/>
                  </a:lnTo>
                  <a:lnTo>
                    <a:pt x="20" y="6"/>
                  </a:lnTo>
                  <a:lnTo>
                    <a:pt x="20" y="6"/>
                  </a:lnTo>
                  <a:lnTo>
                    <a:pt x="20" y="6"/>
                  </a:lnTo>
                  <a:lnTo>
                    <a:pt x="20" y="6"/>
                  </a:lnTo>
                  <a:lnTo>
                    <a:pt x="21" y="5"/>
                  </a:lnTo>
                  <a:lnTo>
                    <a:pt x="21" y="5"/>
                  </a:lnTo>
                  <a:lnTo>
                    <a:pt x="21" y="5"/>
                  </a:lnTo>
                  <a:lnTo>
                    <a:pt x="22" y="5"/>
                  </a:lnTo>
                  <a:lnTo>
                    <a:pt x="22" y="5"/>
                  </a:lnTo>
                  <a:cubicBezTo>
                    <a:pt x="22" y="5"/>
                    <a:pt x="22" y="5"/>
                    <a:pt x="22" y="5"/>
                  </a:cubicBezTo>
                  <a:lnTo>
                    <a:pt x="22" y="5"/>
                  </a:lnTo>
                  <a:lnTo>
                    <a:pt x="23" y="4"/>
                  </a:lnTo>
                  <a:lnTo>
                    <a:pt x="23" y="4"/>
                  </a:lnTo>
                  <a:lnTo>
                    <a:pt x="24" y="4"/>
                  </a:lnTo>
                  <a:lnTo>
                    <a:pt x="24" y="4"/>
                  </a:lnTo>
                  <a:lnTo>
                    <a:pt x="24" y="4"/>
                  </a:lnTo>
                  <a:lnTo>
                    <a:pt x="25" y="4"/>
                  </a:lnTo>
                  <a:lnTo>
                    <a:pt x="25" y="4"/>
                  </a:lnTo>
                  <a:lnTo>
                    <a:pt x="25" y="4"/>
                  </a:lnTo>
                  <a:lnTo>
                    <a:pt x="25" y="4"/>
                  </a:lnTo>
                  <a:lnTo>
                    <a:pt x="25" y="4"/>
                  </a:lnTo>
                  <a:lnTo>
                    <a:pt x="25" y="4"/>
                  </a:lnTo>
                  <a:lnTo>
                    <a:pt x="26" y="3"/>
                  </a:lnTo>
                  <a:lnTo>
                    <a:pt x="26" y="3"/>
                  </a:lnTo>
                  <a:lnTo>
                    <a:pt x="26" y="3"/>
                  </a:lnTo>
                  <a:lnTo>
                    <a:pt x="27" y="3"/>
                  </a:lnTo>
                  <a:lnTo>
                    <a:pt x="27" y="3"/>
                  </a:lnTo>
                  <a:lnTo>
                    <a:pt x="27" y="3"/>
                  </a:lnTo>
                  <a:lnTo>
                    <a:pt x="28" y="3"/>
                  </a:lnTo>
                  <a:lnTo>
                    <a:pt x="28" y="3"/>
                  </a:lnTo>
                  <a:lnTo>
                    <a:pt x="29" y="3"/>
                  </a:lnTo>
                  <a:lnTo>
                    <a:pt x="29" y="3"/>
                  </a:lnTo>
                  <a:lnTo>
                    <a:pt x="29" y="3"/>
                  </a:lnTo>
                  <a:lnTo>
                    <a:pt x="29" y="3"/>
                  </a:lnTo>
                  <a:lnTo>
                    <a:pt x="29" y="3"/>
                  </a:lnTo>
                  <a:lnTo>
                    <a:pt x="30" y="3"/>
                  </a:lnTo>
                  <a:lnTo>
                    <a:pt x="30" y="3"/>
                  </a:lnTo>
                  <a:lnTo>
                    <a:pt x="31" y="3"/>
                  </a:lnTo>
                  <a:lnTo>
                    <a:pt x="31" y="3"/>
                  </a:lnTo>
                  <a:lnTo>
                    <a:pt x="31" y="3"/>
                  </a:lnTo>
                  <a:lnTo>
                    <a:pt x="31" y="3"/>
                  </a:lnTo>
                  <a:lnTo>
                    <a:pt x="31" y="3"/>
                  </a:lnTo>
                  <a:lnTo>
                    <a:pt x="32" y="3"/>
                  </a:lnTo>
                  <a:lnTo>
                    <a:pt x="32" y="3"/>
                  </a:lnTo>
                  <a:lnTo>
                    <a:pt x="32" y="3"/>
                  </a:lnTo>
                  <a:lnTo>
                    <a:pt x="32" y="4"/>
                  </a:lnTo>
                  <a:lnTo>
                    <a:pt x="32" y="4"/>
                  </a:lnTo>
                  <a:lnTo>
                    <a:pt x="33" y="4"/>
                  </a:lnTo>
                  <a:lnTo>
                    <a:pt x="33" y="4"/>
                  </a:lnTo>
                  <a:lnTo>
                    <a:pt x="33" y="4"/>
                  </a:lnTo>
                  <a:lnTo>
                    <a:pt x="33" y="4"/>
                  </a:lnTo>
                  <a:lnTo>
                    <a:pt x="33" y="4"/>
                  </a:lnTo>
                  <a:lnTo>
                    <a:pt x="34" y="4"/>
                  </a:lnTo>
                  <a:lnTo>
                    <a:pt x="34" y="5"/>
                  </a:lnTo>
                  <a:lnTo>
                    <a:pt x="34" y="5"/>
                  </a:lnTo>
                  <a:cubicBezTo>
                    <a:pt x="34" y="5"/>
                    <a:pt x="34" y="5"/>
                    <a:pt x="34" y="5"/>
                  </a:cubicBezTo>
                  <a:lnTo>
                    <a:pt x="35" y="5"/>
                  </a:lnTo>
                  <a:lnTo>
                    <a:pt x="35" y="5"/>
                  </a:lnTo>
                  <a:lnTo>
                    <a:pt x="35" y="5"/>
                  </a:lnTo>
                  <a:lnTo>
                    <a:pt x="35" y="5"/>
                  </a:lnTo>
                  <a:lnTo>
                    <a:pt x="35" y="5"/>
                  </a:lnTo>
                  <a:lnTo>
                    <a:pt x="36" y="5"/>
                  </a:lnTo>
                  <a:lnTo>
                    <a:pt x="36" y="5"/>
                  </a:lnTo>
                  <a:lnTo>
                    <a:pt x="37" y="5"/>
                  </a:lnTo>
                  <a:lnTo>
                    <a:pt x="37" y="5"/>
                  </a:lnTo>
                  <a:lnTo>
                    <a:pt x="37" y="5"/>
                  </a:lnTo>
                  <a:lnTo>
                    <a:pt x="37" y="5"/>
                  </a:lnTo>
                  <a:cubicBezTo>
                    <a:pt x="38" y="5"/>
                    <a:pt x="38" y="5"/>
                    <a:pt x="39" y="5"/>
                  </a:cubicBezTo>
                  <a:lnTo>
                    <a:pt x="39" y="5"/>
                  </a:lnTo>
                  <a:lnTo>
                    <a:pt x="39" y="5"/>
                  </a:lnTo>
                  <a:lnTo>
                    <a:pt x="39" y="5"/>
                  </a:lnTo>
                  <a:lnTo>
                    <a:pt x="40" y="5"/>
                  </a:lnTo>
                  <a:lnTo>
                    <a:pt x="40" y="5"/>
                  </a:lnTo>
                  <a:lnTo>
                    <a:pt x="40" y="5"/>
                  </a:lnTo>
                  <a:lnTo>
                    <a:pt x="40" y="5"/>
                  </a:lnTo>
                  <a:lnTo>
                    <a:pt x="41" y="5"/>
                  </a:lnTo>
                  <a:lnTo>
                    <a:pt x="41" y="5"/>
                  </a:lnTo>
                  <a:lnTo>
                    <a:pt x="41" y="6"/>
                  </a:lnTo>
                  <a:lnTo>
                    <a:pt x="41" y="6"/>
                  </a:lnTo>
                  <a:lnTo>
                    <a:pt x="41" y="6"/>
                  </a:lnTo>
                  <a:lnTo>
                    <a:pt x="40" y="6"/>
                  </a:lnTo>
                  <a:lnTo>
                    <a:pt x="40" y="6"/>
                  </a:lnTo>
                  <a:lnTo>
                    <a:pt x="39" y="6"/>
                  </a:lnTo>
                  <a:lnTo>
                    <a:pt x="38"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81" name="Freeform 2257"/>
            <p:cNvSpPr>
              <a:spLocks/>
            </p:cNvSpPr>
            <p:nvPr/>
          </p:nvSpPr>
          <p:spPr bwMode="auto">
            <a:xfrm>
              <a:off x="5251" y="4182"/>
              <a:ext cx="110" cy="16"/>
            </a:xfrm>
            <a:custGeom>
              <a:avLst/>
              <a:gdLst/>
              <a:ahLst/>
              <a:cxnLst>
                <a:cxn ang="0">
                  <a:pos x="12" y="2"/>
                </a:cxn>
                <a:cxn ang="0">
                  <a:pos x="12" y="2"/>
                </a:cxn>
                <a:cxn ang="0">
                  <a:pos x="11" y="2"/>
                </a:cxn>
                <a:cxn ang="0">
                  <a:pos x="11" y="2"/>
                </a:cxn>
                <a:cxn ang="0">
                  <a:pos x="10" y="2"/>
                </a:cxn>
                <a:cxn ang="0">
                  <a:pos x="9" y="2"/>
                </a:cxn>
                <a:cxn ang="0">
                  <a:pos x="9" y="2"/>
                </a:cxn>
                <a:cxn ang="0">
                  <a:pos x="8" y="2"/>
                </a:cxn>
                <a:cxn ang="0">
                  <a:pos x="8" y="2"/>
                </a:cxn>
                <a:cxn ang="0">
                  <a:pos x="8" y="1"/>
                </a:cxn>
                <a:cxn ang="0">
                  <a:pos x="8" y="1"/>
                </a:cxn>
                <a:cxn ang="0">
                  <a:pos x="8" y="2"/>
                </a:cxn>
                <a:cxn ang="0">
                  <a:pos x="8" y="2"/>
                </a:cxn>
                <a:cxn ang="0">
                  <a:pos x="8" y="2"/>
                </a:cxn>
                <a:cxn ang="0">
                  <a:pos x="7" y="2"/>
                </a:cxn>
                <a:cxn ang="0">
                  <a:pos x="7" y="2"/>
                </a:cxn>
                <a:cxn ang="0">
                  <a:pos x="6" y="2"/>
                </a:cxn>
                <a:cxn ang="0">
                  <a:pos x="6" y="1"/>
                </a:cxn>
                <a:cxn ang="0">
                  <a:pos x="6" y="1"/>
                </a:cxn>
                <a:cxn ang="0">
                  <a:pos x="6" y="1"/>
                </a:cxn>
                <a:cxn ang="0">
                  <a:pos x="5" y="1"/>
                </a:cxn>
                <a:cxn ang="0">
                  <a:pos x="5" y="1"/>
                </a:cxn>
                <a:cxn ang="0">
                  <a:pos x="4" y="1"/>
                </a:cxn>
                <a:cxn ang="0">
                  <a:pos x="3" y="1"/>
                </a:cxn>
                <a:cxn ang="0">
                  <a:pos x="3" y="1"/>
                </a:cxn>
                <a:cxn ang="0">
                  <a:pos x="2" y="1"/>
                </a:cxn>
                <a:cxn ang="0">
                  <a:pos x="2" y="1"/>
                </a:cxn>
                <a:cxn ang="0">
                  <a:pos x="2" y="2"/>
                </a:cxn>
                <a:cxn ang="0">
                  <a:pos x="1" y="2"/>
                </a:cxn>
                <a:cxn ang="0">
                  <a:pos x="0" y="2"/>
                </a:cxn>
                <a:cxn ang="0">
                  <a:pos x="0" y="2"/>
                </a:cxn>
                <a:cxn ang="0">
                  <a:pos x="0" y="1"/>
                </a:cxn>
                <a:cxn ang="0">
                  <a:pos x="1" y="1"/>
                </a:cxn>
                <a:cxn ang="0">
                  <a:pos x="1" y="1"/>
                </a:cxn>
                <a:cxn ang="0">
                  <a:pos x="1" y="1"/>
                </a:cxn>
                <a:cxn ang="0">
                  <a:pos x="2" y="1"/>
                </a:cxn>
                <a:cxn ang="0">
                  <a:pos x="2" y="1"/>
                </a:cxn>
                <a:cxn ang="0">
                  <a:pos x="3" y="0"/>
                </a:cxn>
                <a:cxn ang="0">
                  <a:pos x="3" y="0"/>
                </a:cxn>
                <a:cxn ang="0">
                  <a:pos x="4" y="0"/>
                </a:cxn>
                <a:cxn ang="0">
                  <a:pos x="6" y="0"/>
                </a:cxn>
                <a:cxn ang="0">
                  <a:pos x="7" y="0"/>
                </a:cxn>
                <a:cxn ang="0">
                  <a:pos x="7" y="0"/>
                </a:cxn>
                <a:cxn ang="0">
                  <a:pos x="7" y="1"/>
                </a:cxn>
                <a:cxn ang="0">
                  <a:pos x="8" y="1"/>
                </a:cxn>
                <a:cxn ang="0">
                  <a:pos x="8" y="1"/>
                </a:cxn>
                <a:cxn ang="0">
                  <a:pos x="9" y="1"/>
                </a:cxn>
                <a:cxn ang="0">
                  <a:pos x="9" y="1"/>
                </a:cxn>
                <a:cxn ang="0">
                  <a:pos x="9" y="1"/>
                </a:cxn>
                <a:cxn ang="0">
                  <a:pos x="10" y="2"/>
                </a:cxn>
                <a:cxn ang="0">
                  <a:pos x="12" y="2"/>
                </a:cxn>
                <a:cxn ang="0">
                  <a:pos x="12" y="2"/>
                </a:cxn>
                <a:cxn ang="0">
                  <a:pos x="12" y="2"/>
                </a:cxn>
                <a:cxn ang="0">
                  <a:pos x="13" y="2"/>
                </a:cxn>
                <a:cxn ang="0">
                  <a:pos x="13" y="2"/>
                </a:cxn>
                <a:cxn ang="0">
                  <a:pos x="14" y="2"/>
                </a:cxn>
                <a:cxn ang="0">
                  <a:pos x="14" y="2"/>
                </a:cxn>
                <a:cxn ang="0">
                  <a:pos x="14" y="2"/>
                </a:cxn>
                <a:cxn ang="0">
                  <a:pos x="13" y="2"/>
                </a:cxn>
                <a:cxn ang="0">
                  <a:pos x="13" y="2"/>
                </a:cxn>
                <a:cxn ang="0">
                  <a:pos x="13" y="2"/>
                </a:cxn>
              </a:cxnLst>
              <a:rect l="0" t="0" r="r" b="b"/>
              <a:pathLst>
                <a:path w="14" h="2">
                  <a:moveTo>
                    <a:pt x="13" y="2"/>
                  </a:moveTo>
                  <a:lnTo>
                    <a:pt x="12" y="2"/>
                  </a:lnTo>
                  <a:lnTo>
                    <a:pt x="12" y="2"/>
                  </a:lnTo>
                  <a:lnTo>
                    <a:pt x="12" y="2"/>
                  </a:lnTo>
                  <a:lnTo>
                    <a:pt x="11" y="2"/>
                  </a:lnTo>
                  <a:lnTo>
                    <a:pt x="11" y="2"/>
                  </a:lnTo>
                  <a:lnTo>
                    <a:pt x="11" y="2"/>
                  </a:lnTo>
                  <a:lnTo>
                    <a:pt x="11" y="2"/>
                  </a:lnTo>
                  <a:lnTo>
                    <a:pt x="10" y="2"/>
                  </a:lnTo>
                  <a:lnTo>
                    <a:pt x="10" y="2"/>
                  </a:lnTo>
                  <a:lnTo>
                    <a:pt x="10" y="2"/>
                  </a:lnTo>
                  <a:lnTo>
                    <a:pt x="9" y="2"/>
                  </a:lnTo>
                  <a:lnTo>
                    <a:pt x="9" y="2"/>
                  </a:lnTo>
                  <a:lnTo>
                    <a:pt x="9" y="2"/>
                  </a:lnTo>
                  <a:lnTo>
                    <a:pt x="9" y="2"/>
                  </a:lnTo>
                  <a:lnTo>
                    <a:pt x="8" y="2"/>
                  </a:lnTo>
                  <a:lnTo>
                    <a:pt x="8" y="2"/>
                  </a:lnTo>
                  <a:lnTo>
                    <a:pt x="8" y="2"/>
                  </a:lnTo>
                  <a:lnTo>
                    <a:pt x="8" y="2"/>
                  </a:lnTo>
                  <a:lnTo>
                    <a:pt x="8" y="1"/>
                  </a:lnTo>
                  <a:lnTo>
                    <a:pt x="8" y="1"/>
                  </a:lnTo>
                  <a:lnTo>
                    <a:pt x="8" y="1"/>
                  </a:lnTo>
                  <a:lnTo>
                    <a:pt x="8" y="2"/>
                  </a:lnTo>
                  <a:lnTo>
                    <a:pt x="8" y="2"/>
                  </a:lnTo>
                  <a:lnTo>
                    <a:pt x="8" y="2"/>
                  </a:lnTo>
                  <a:lnTo>
                    <a:pt x="8" y="2"/>
                  </a:lnTo>
                  <a:lnTo>
                    <a:pt x="8" y="2"/>
                  </a:lnTo>
                  <a:lnTo>
                    <a:pt x="8" y="2"/>
                  </a:lnTo>
                  <a:lnTo>
                    <a:pt x="8" y="2"/>
                  </a:lnTo>
                  <a:lnTo>
                    <a:pt x="7" y="2"/>
                  </a:lnTo>
                  <a:lnTo>
                    <a:pt x="7" y="2"/>
                  </a:lnTo>
                  <a:lnTo>
                    <a:pt x="7" y="2"/>
                  </a:lnTo>
                  <a:lnTo>
                    <a:pt x="7" y="2"/>
                  </a:lnTo>
                  <a:lnTo>
                    <a:pt x="6" y="2"/>
                  </a:lnTo>
                  <a:lnTo>
                    <a:pt x="6" y="1"/>
                  </a:lnTo>
                  <a:lnTo>
                    <a:pt x="6" y="1"/>
                  </a:lnTo>
                  <a:lnTo>
                    <a:pt x="6" y="1"/>
                  </a:lnTo>
                  <a:lnTo>
                    <a:pt x="6" y="1"/>
                  </a:lnTo>
                  <a:lnTo>
                    <a:pt x="6" y="1"/>
                  </a:lnTo>
                  <a:lnTo>
                    <a:pt x="6" y="1"/>
                  </a:lnTo>
                  <a:lnTo>
                    <a:pt x="5" y="1"/>
                  </a:lnTo>
                  <a:lnTo>
                    <a:pt x="5" y="1"/>
                  </a:lnTo>
                  <a:lnTo>
                    <a:pt x="5" y="1"/>
                  </a:lnTo>
                  <a:lnTo>
                    <a:pt x="5" y="1"/>
                  </a:lnTo>
                  <a:lnTo>
                    <a:pt x="5" y="1"/>
                  </a:lnTo>
                  <a:lnTo>
                    <a:pt x="4" y="1"/>
                  </a:lnTo>
                  <a:lnTo>
                    <a:pt x="4" y="1"/>
                  </a:lnTo>
                  <a:lnTo>
                    <a:pt x="3" y="1"/>
                  </a:lnTo>
                  <a:lnTo>
                    <a:pt x="3" y="1"/>
                  </a:lnTo>
                  <a:lnTo>
                    <a:pt x="3" y="1"/>
                  </a:lnTo>
                  <a:lnTo>
                    <a:pt x="2" y="1"/>
                  </a:lnTo>
                  <a:lnTo>
                    <a:pt x="2" y="1"/>
                  </a:lnTo>
                  <a:lnTo>
                    <a:pt x="2" y="1"/>
                  </a:lnTo>
                  <a:lnTo>
                    <a:pt x="2" y="1"/>
                  </a:lnTo>
                  <a:lnTo>
                    <a:pt x="2" y="2"/>
                  </a:lnTo>
                  <a:lnTo>
                    <a:pt x="2" y="2"/>
                  </a:lnTo>
                  <a:lnTo>
                    <a:pt x="1" y="2"/>
                  </a:lnTo>
                  <a:lnTo>
                    <a:pt x="1" y="2"/>
                  </a:lnTo>
                  <a:lnTo>
                    <a:pt x="0" y="2"/>
                  </a:lnTo>
                  <a:lnTo>
                    <a:pt x="0" y="2"/>
                  </a:lnTo>
                  <a:lnTo>
                    <a:pt x="0" y="2"/>
                  </a:lnTo>
                  <a:lnTo>
                    <a:pt x="0" y="2"/>
                  </a:lnTo>
                  <a:lnTo>
                    <a:pt x="0" y="2"/>
                  </a:lnTo>
                  <a:lnTo>
                    <a:pt x="0" y="1"/>
                  </a:lnTo>
                  <a:lnTo>
                    <a:pt x="0" y="1"/>
                  </a:lnTo>
                  <a:lnTo>
                    <a:pt x="1" y="1"/>
                  </a:lnTo>
                  <a:lnTo>
                    <a:pt x="1" y="1"/>
                  </a:lnTo>
                  <a:lnTo>
                    <a:pt x="1" y="1"/>
                  </a:lnTo>
                  <a:lnTo>
                    <a:pt x="1" y="1"/>
                  </a:lnTo>
                  <a:lnTo>
                    <a:pt x="1" y="1"/>
                  </a:lnTo>
                  <a:lnTo>
                    <a:pt x="2" y="1"/>
                  </a:lnTo>
                  <a:lnTo>
                    <a:pt x="2" y="1"/>
                  </a:lnTo>
                  <a:lnTo>
                    <a:pt x="2" y="1"/>
                  </a:lnTo>
                  <a:lnTo>
                    <a:pt x="2" y="1"/>
                  </a:lnTo>
                  <a:lnTo>
                    <a:pt x="2" y="0"/>
                  </a:lnTo>
                  <a:lnTo>
                    <a:pt x="3" y="0"/>
                  </a:lnTo>
                  <a:lnTo>
                    <a:pt x="3" y="0"/>
                  </a:lnTo>
                  <a:lnTo>
                    <a:pt x="3" y="0"/>
                  </a:lnTo>
                  <a:lnTo>
                    <a:pt x="3" y="0"/>
                  </a:lnTo>
                  <a:lnTo>
                    <a:pt x="4" y="0"/>
                  </a:lnTo>
                  <a:lnTo>
                    <a:pt x="4" y="0"/>
                  </a:lnTo>
                  <a:lnTo>
                    <a:pt x="6" y="0"/>
                  </a:lnTo>
                  <a:lnTo>
                    <a:pt x="7" y="0"/>
                  </a:lnTo>
                  <a:lnTo>
                    <a:pt x="7" y="0"/>
                  </a:lnTo>
                  <a:lnTo>
                    <a:pt x="7" y="0"/>
                  </a:lnTo>
                  <a:lnTo>
                    <a:pt x="7" y="0"/>
                  </a:lnTo>
                  <a:lnTo>
                    <a:pt x="7" y="0"/>
                  </a:lnTo>
                  <a:lnTo>
                    <a:pt x="7" y="1"/>
                  </a:lnTo>
                  <a:lnTo>
                    <a:pt x="8" y="1"/>
                  </a:lnTo>
                  <a:lnTo>
                    <a:pt x="8" y="1"/>
                  </a:lnTo>
                  <a:lnTo>
                    <a:pt x="8" y="1"/>
                  </a:lnTo>
                  <a:lnTo>
                    <a:pt x="8" y="1"/>
                  </a:lnTo>
                  <a:lnTo>
                    <a:pt x="8" y="1"/>
                  </a:lnTo>
                  <a:lnTo>
                    <a:pt x="9" y="1"/>
                  </a:lnTo>
                  <a:lnTo>
                    <a:pt x="9" y="1"/>
                  </a:lnTo>
                  <a:lnTo>
                    <a:pt x="9" y="1"/>
                  </a:lnTo>
                  <a:lnTo>
                    <a:pt x="9" y="1"/>
                  </a:lnTo>
                  <a:lnTo>
                    <a:pt x="9" y="1"/>
                  </a:lnTo>
                  <a:lnTo>
                    <a:pt x="10" y="1"/>
                  </a:lnTo>
                  <a:lnTo>
                    <a:pt x="10" y="2"/>
                  </a:lnTo>
                  <a:lnTo>
                    <a:pt x="10" y="2"/>
                  </a:lnTo>
                  <a:cubicBezTo>
                    <a:pt x="11" y="2"/>
                    <a:pt x="11" y="2"/>
                    <a:pt x="12" y="2"/>
                  </a:cubicBezTo>
                  <a:lnTo>
                    <a:pt x="12" y="2"/>
                  </a:lnTo>
                  <a:lnTo>
                    <a:pt x="12" y="2"/>
                  </a:lnTo>
                  <a:lnTo>
                    <a:pt x="12" y="2"/>
                  </a:lnTo>
                  <a:lnTo>
                    <a:pt x="12" y="2"/>
                  </a:lnTo>
                  <a:lnTo>
                    <a:pt x="12" y="2"/>
                  </a:lnTo>
                  <a:lnTo>
                    <a:pt x="13" y="2"/>
                  </a:lnTo>
                  <a:lnTo>
                    <a:pt x="13" y="2"/>
                  </a:lnTo>
                  <a:lnTo>
                    <a:pt x="13" y="2"/>
                  </a:lnTo>
                  <a:lnTo>
                    <a:pt x="14" y="2"/>
                  </a:lnTo>
                  <a:lnTo>
                    <a:pt x="14" y="2"/>
                  </a:lnTo>
                  <a:lnTo>
                    <a:pt x="14" y="2"/>
                  </a:lnTo>
                  <a:lnTo>
                    <a:pt x="14" y="2"/>
                  </a:lnTo>
                  <a:lnTo>
                    <a:pt x="14" y="2"/>
                  </a:lnTo>
                  <a:lnTo>
                    <a:pt x="14" y="2"/>
                  </a:lnTo>
                  <a:lnTo>
                    <a:pt x="13" y="2"/>
                  </a:lnTo>
                  <a:lnTo>
                    <a:pt x="13" y="2"/>
                  </a:lnTo>
                  <a:lnTo>
                    <a:pt x="13" y="2"/>
                  </a:lnTo>
                  <a:lnTo>
                    <a:pt x="13" y="2"/>
                  </a:lnTo>
                  <a:lnTo>
                    <a:pt x="13" y="2"/>
                  </a:lnTo>
                  <a:lnTo>
                    <a:pt x="13" y="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82" name="Freeform 2258"/>
            <p:cNvSpPr>
              <a:spLocks/>
            </p:cNvSpPr>
            <p:nvPr/>
          </p:nvSpPr>
          <p:spPr bwMode="auto">
            <a:xfrm>
              <a:off x="5244" y="4205"/>
              <a:ext cx="164" cy="68"/>
            </a:xfrm>
            <a:custGeom>
              <a:avLst/>
              <a:gdLst/>
              <a:ahLst/>
              <a:cxnLst>
                <a:cxn ang="0">
                  <a:pos x="21" y="0"/>
                </a:cxn>
                <a:cxn ang="0">
                  <a:pos x="21" y="1"/>
                </a:cxn>
                <a:cxn ang="0">
                  <a:pos x="21" y="1"/>
                </a:cxn>
                <a:cxn ang="0">
                  <a:pos x="20" y="2"/>
                </a:cxn>
                <a:cxn ang="0">
                  <a:pos x="20" y="2"/>
                </a:cxn>
                <a:cxn ang="0">
                  <a:pos x="19" y="3"/>
                </a:cxn>
                <a:cxn ang="0">
                  <a:pos x="19" y="3"/>
                </a:cxn>
                <a:cxn ang="0">
                  <a:pos x="18" y="4"/>
                </a:cxn>
                <a:cxn ang="0">
                  <a:pos x="16" y="5"/>
                </a:cxn>
                <a:cxn ang="0">
                  <a:pos x="15" y="5"/>
                </a:cxn>
                <a:cxn ang="0">
                  <a:pos x="15" y="6"/>
                </a:cxn>
                <a:cxn ang="0">
                  <a:pos x="14" y="6"/>
                </a:cxn>
                <a:cxn ang="0">
                  <a:pos x="13" y="6"/>
                </a:cxn>
                <a:cxn ang="0">
                  <a:pos x="13" y="7"/>
                </a:cxn>
                <a:cxn ang="0">
                  <a:pos x="12" y="7"/>
                </a:cxn>
                <a:cxn ang="0">
                  <a:pos x="11" y="7"/>
                </a:cxn>
                <a:cxn ang="0">
                  <a:pos x="11" y="7"/>
                </a:cxn>
                <a:cxn ang="0">
                  <a:pos x="10" y="8"/>
                </a:cxn>
                <a:cxn ang="0">
                  <a:pos x="9" y="8"/>
                </a:cxn>
                <a:cxn ang="0">
                  <a:pos x="8" y="8"/>
                </a:cxn>
                <a:cxn ang="0">
                  <a:pos x="8" y="8"/>
                </a:cxn>
                <a:cxn ang="0">
                  <a:pos x="5" y="8"/>
                </a:cxn>
                <a:cxn ang="0">
                  <a:pos x="4" y="9"/>
                </a:cxn>
                <a:cxn ang="0">
                  <a:pos x="3" y="9"/>
                </a:cxn>
                <a:cxn ang="0">
                  <a:pos x="2" y="8"/>
                </a:cxn>
                <a:cxn ang="0">
                  <a:pos x="1" y="8"/>
                </a:cxn>
                <a:cxn ang="0">
                  <a:pos x="0" y="8"/>
                </a:cxn>
                <a:cxn ang="0">
                  <a:pos x="0" y="8"/>
                </a:cxn>
                <a:cxn ang="0">
                  <a:pos x="1" y="8"/>
                </a:cxn>
                <a:cxn ang="0">
                  <a:pos x="2" y="8"/>
                </a:cxn>
                <a:cxn ang="0">
                  <a:pos x="4" y="8"/>
                </a:cxn>
                <a:cxn ang="0">
                  <a:pos x="5" y="8"/>
                </a:cxn>
                <a:cxn ang="0">
                  <a:pos x="6" y="8"/>
                </a:cxn>
                <a:cxn ang="0">
                  <a:pos x="7" y="8"/>
                </a:cxn>
                <a:cxn ang="0">
                  <a:pos x="8" y="8"/>
                </a:cxn>
                <a:cxn ang="0">
                  <a:pos x="10" y="7"/>
                </a:cxn>
                <a:cxn ang="0">
                  <a:pos x="12" y="6"/>
                </a:cxn>
                <a:cxn ang="0">
                  <a:pos x="12" y="6"/>
                </a:cxn>
                <a:cxn ang="0">
                  <a:pos x="13" y="6"/>
                </a:cxn>
                <a:cxn ang="0">
                  <a:pos x="13" y="6"/>
                </a:cxn>
                <a:cxn ang="0">
                  <a:pos x="14" y="5"/>
                </a:cxn>
                <a:cxn ang="0">
                  <a:pos x="15" y="5"/>
                </a:cxn>
                <a:cxn ang="0">
                  <a:pos x="16" y="4"/>
                </a:cxn>
                <a:cxn ang="0">
                  <a:pos x="17" y="4"/>
                </a:cxn>
                <a:cxn ang="0">
                  <a:pos x="19" y="2"/>
                </a:cxn>
                <a:cxn ang="0">
                  <a:pos x="20" y="1"/>
                </a:cxn>
                <a:cxn ang="0">
                  <a:pos x="20" y="1"/>
                </a:cxn>
                <a:cxn ang="0">
                  <a:pos x="21" y="0"/>
                </a:cxn>
              </a:cxnLst>
              <a:rect l="0" t="0" r="r" b="b"/>
              <a:pathLst>
                <a:path w="21" h="9">
                  <a:moveTo>
                    <a:pt x="21" y="0"/>
                  </a:moveTo>
                  <a:lnTo>
                    <a:pt x="21" y="0"/>
                  </a:lnTo>
                  <a:lnTo>
                    <a:pt x="21" y="0"/>
                  </a:lnTo>
                  <a:lnTo>
                    <a:pt x="21" y="1"/>
                  </a:lnTo>
                  <a:lnTo>
                    <a:pt x="21" y="1"/>
                  </a:lnTo>
                  <a:lnTo>
                    <a:pt x="21" y="1"/>
                  </a:lnTo>
                  <a:lnTo>
                    <a:pt x="21" y="1"/>
                  </a:lnTo>
                  <a:lnTo>
                    <a:pt x="21" y="1"/>
                  </a:lnTo>
                  <a:lnTo>
                    <a:pt x="21" y="1"/>
                  </a:lnTo>
                  <a:lnTo>
                    <a:pt x="21" y="1"/>
                  </a:lnTo>
                  <a:lnTo>
                    <a:pt x="21" y="1"/>
                  </a:lnTo>
                  <a:lnTo>
                    <a:pt x="20" y="2"/>
                  </a:lnTo>
                  <a:lnTo>
                    <a:pt x="20" y="2"/>
                  </a:lnTo>
                  <a:lnTo>
                    <a:pt x="20" y="2"/>
                  </a:lnTo>
                  <a:lnTo>
                    <a:pt x="20" y="2"/>
                  </a:lnTo>
                  <a:lnTo>
                    <a:pt x="19" y="2"/>
                  </a:lnTo>
                  <a:lnTo>
                    <a:pt x="19" y="2"/>
                  </a:lnTo>
                  <a:lnTo>
                    <a:pt x="19" y="3"/>
                  </a:lnTo>
                  <a:lnTo>
                    <a:pt x="19" y="3"/>
                  </a:lnTo>
                  <a:lnTo>
                    <a:pt x="19" y="3"/>
                  </a:lnTo>
                  <a:lnTo>
                    <a:pt x="19" y="3"/>
                  </a:lnTo>
                  <a:lnTo>
                    <a:pt x="19" y="3"/>
                  </a:lnTo>
                  <a:lnTo>
                    <a:pt x="18" y="4"/>
                  </a:lnTo>
                  <a:lnTo>
                    <a:pt x="18" y="4"/>
                  </a:lnTo>
                  <a:cubicBezTo>
                    <a:pt x="17" y="4"/>
                    <a:pt x="17" y="5"/>
                    <a:pt x="16" y="5"/>
                  </a:cubicBezTo>
                  <a:lnTo>
                    <a:pt x="16" y="5"/>
                  </a:lnTo>
                  <a:lnTo>
                    <a:pt x="16" y="5"/>
                  </a:lnTo>
                  <a:lnTo>
                    <a:pt x="16" y="5"/>
                  </a:lnTo>
                  <a:lnTo>
                    <a:pt x="16" y="5"/>
                  </a:lnTo>
                  <a:lnTo>
                    <a:pt x="15" y="5"/>
                  </a:lnTo>
                  <a:lnTo>
                    <a:pt x="15" y="5"/>
                  </a:lnTo>
                  <a:lnTo>
                    <a:pt x="15" y="5"/>
                  </a:lnTo>
                  <a:lnTo>
                    <a:pt x="15" y="6"/>
                  </a:lnTo>
                  <a:lnTo>
                    <a:pt x="14" y="6"/>
                  </a:lnTo>
                  <a:lnTo>
                    <a:pt x="14" y="6"/>
                  </a:lnTo>
                  <a:lnTo>
                    <a:pt x="14" y="6"/>
                  </a:lnTo>
                  <a:lnTo>
                    <a:pt x="14" y="6"/>
                  </a:lnTo>
                  <a:lnTo>
                    <a:pt x="14" y="6"/>
                  </a:lnTo>
                  <a:lnTo>
                    <a:pt x="13" y="6"/>
                  </a:lnTo>
                  <a:lnTo>
                    <a:pt x="13" y="6"/>
                  </a:lnTo>
                  <a:lnTo>
                    <a:pt x="13" y="7"/>
                  </a:lnTo>
                  <a:lnTo>
                    <a:pt x="13" y="7"/>
                  </a:lnTo>
                  <a:lnTo>
                    <a:pt x="13" y="7"/>
                  </a:lnTo>
                  <a:lnTo>
                    <a:pt x="13" y="7"/>
                  </a:lnTo>
                  <a:lnTo>
                    <a:pt x="12" y="7"/>
                  </a:lnTo>
                  <a:lnTo>
                    <a:pt x="12" y="7"/>
                  </a:lnTo>
                  <a:lnTo>
                    <a:pt x="12" y="7"/>
                  </a:lnTo>
                  <a:lnTo>
                    <a:pt x="11" y="7"/>
                  </a:lnTo>
                  <a:lnTo>
                    <a:pt x="11" y="7"/>
                  </a:lnTo>
                  <a:lnTo>
                    <a:pt x="11" y="7"/>
                  </a:lnTo>
                  <a:lnTo>
                    <a:pt x="11" y="7"/>
                  </a:lnTo>
                  <a:lnTo>
                    <a:pt x="11" y="8"/>
                  </a:lnTo>
                  <a:lnTo>
                    <a:pt x="10" y="8"/>
                  </a:lnTo>
                  <a:lnTo>
                    <a:pt x="10" y="8"/>
                  </a:lnTo>
                  <a:lnTo>
                    <a:pt x="9" y="8"/>
                  </a:lnTo>
                  <a:lnTo>
                    <a:pt x="9" y="8"/>
                  </a:lnTo>
                  <a:lnTo>
                    <a:pt x="9" y="8"/>
                  </a:lnTo>
                  <a:lnTo>
                    <a:pt x="9" y="8"/>
                  </a:lnTo>
                  <a:lnTo>
                    <a:pt x="8" y="8"/>
                  </a:lnTo>
                  <a:lnTo>
                    <a:pt x="8" y="8"/>
                  </a:lnTo>
                  <a:lnTo>
                    <a:pt x="8" y="8"/>
                  </a:lnTo>
                  <a:lnTo>
                    <a:pt x="8" y="8"/>
                  </a:lnTo>
                  <a:lnTo>
                    <a:pt x="8" y="8"/>
                  </a:lnTo>
                  <a:lnTo>
                    <a:pt x="6" y="8"/>
                  </a:lnTo>
                  <a:lnTo>
                    <a:pt x="5" y="8"/>
                  </a:lnTo>
                  <a:lnTo>
                    <a:pt x="5" y="8"/>
                  </a:lnTo>
                  <a:lnTo>
                    <a:pt x="4" y="8"/>
                  </a:lnTo>
                  <a:lnTo>
                    <a:pt x="4" y="9"/>
                  </a:lnTo>
                  <a:lnTo>
                    <a:pt x="4" y="9"/>
                  </a:lnTo>
                  <a:lnTo>
                    <a:pt x="4" y="9"/>
                  </a:lnTo>
                  <a:lnTo>
                    <a:pt x="4" y="9"/>
                  </a:lnTo>
                  <a:lnTo>
                    <a:pt x="3" y="9"/>
                  </a:lnTo>
                  <a:lnTo>
                    <a:pt x="3" y="9"/>
                  </a:lnTo>
                  <a:lnTo>
                    <a:pt x="3" y="9"/>
                  </a:lnTo>
                  <a:lnTo>
                    <a:pt x="2" y="8"/>
                  </a:lnTo>
                  <a:lnTo>
                    <a:pt x="2" y="8"/>
                  </a:lnTo>
                  <a:lnTo>
                    <a:pt x="2" y="8"/>
                  </a:lnTo>
                  <a:lnTo>
                    <a:pt x="1" y="8"/>
                  </a:lnTo>
                  <a:lnTo>
                    <a:pt x="1" y="8"/>
                  </a:lnTo>
                  <a:lnTo>
                    <a:pt x="0" y="8"/>
                  </a:lnTo>
                  <a:lnTo>
                    <a:pt x="0" y="8"/>
                  </a:lnTo>
                  <a:lnTo>
                    <a:pt x="0" y="8"/>
                  </a:lnTo>
                  <a:lnTo>
                    <a:pt x="0" y="8"/>
                  </a:lnTo>
                  <a:lnTo>
                    <a:pt x="0" y="8"/>
                  </a:lnTo>
                  <a:lnTo>
                    <a:pt x="1" y="8"/>
                  </a:lnTo>
                  <a:lnTo>
                    <a:pt x="1" y="8"/>
                  </a:lnTo>
                  <a:lnTo>
                    <a:pt x="1" y="8"/>
                  </a:lnTo>
                  <a:lnTo>
                    <a:pt x="1" y="8"/>
                  </a:lnTo>
                  <a:lnTo>
                    <a:pt x="1" y="8"/>
                  </a:lnTo>
                  <a:lnTo>
                    <a:pt x="2" y="8"/>
                  </a:lnTo>
                  <a:lnTo>
                    <a:pt x="2" y="8"/>
                  </a:lnTo>
                  <a:lnTo>
                    <a:pt x="2" y="8"/>
                  </a:lnTo>
                  <a:lnTo>
                    <a:pt x="4" y="8"/>
                  </a:lnTo>
                  <a:lnTo>
                    <a:pt x="4" y="8"/>
                  </a:lnTo>
                  <a:lnTo>
                    <a:pt x="5" y="8"/>
                  </a:lnTo>
                  <a:lnTo>
                    <a:pt x="5" y="8"/>
                  </a:lnTo>
                  <a:lnTo>
                    <a:pt x="5" y="8"/>
                  </a:lnTo>
                  <a:lnTo>
                    <a:pt x="5" y="8"/>
                  </a:lnTo>
                  <a:lnTo>
                    <a:pt x="6" y="8"/>
                  </a:lnTo>
                  <a:lnTo>
                    <a:pt x="6" y="8"/>
                  </a:lnTo>
                  <a:lnTo>
                    <a:pt x="6" y="8"/>
                  </a:lnTo>
                  <a:lnTo>
                    <a:pt x="7" y="8"/>
                  </a:lnTo>
                  <a:lnTo>
                    <a:pt x="7" y="8"/>
                  </a:lnTo>
                  <a:lnTo>
                    <a:pt x="7" y="8"/>
                  </a:lnTo>
                  <a:lnTo>
                    <a:pt x="8" y="8"/>
                  </a:lnTo>
                  <a:cubicBezTo>
                    <a:pt x="8" y="7"/>
                    <a:pt x="8" y="8"/>
                    <a:pt x="9" y="7"/>
                  </a:cubicBezTo>
                  <a:lnTo>
                    <a:pt x="10" y="7"/>
                  </a:lnTo>
                  <a:lnTo>
                    <a:pt x="10" y="7"/>
                  </a:lnTo>
                  <a:cubicBezTo>
                    <a:pt x="10" y="7"/>
                    <a:pt x="11" y="6"/>
                    <a:pt x="12" y="6"/>
                  </a:cubicBezTo>
                  <a:lnTo>
                    <a:pt x="12" y="6"/>
                  </a:lnTo>
                  <a:lnTo>
                    <a:pt x="12" y="6"/>
                  </a:lnTo>
                  <a:lnTo>
                    <a:pt x="12" y="6"/>
                  </a:lnTo>
                  <a:lnTo>
                    <a:pt x="12" y="6"/>
                  </a:lnTo>
                  <a:lnTo>
                    <a:pt x="12" y="6"/>
                  </a:lnTo>
                  <a:lnTo>
                    <a:pt x="13" y="6"/>
                  </a:lnTo>
                  <a:lnTo>
                    <a:pt x="13" y="6"/>
                  </a:lnTo>
                  <a:lnTo>
                    <a:pt x="13" y="6"/>
                  </a:lnTo>
                  <a:lnTo>
                    <a:pt x="13" y="6"/>
                  </a:lnTo>
                  <a:lnTo>
                    <a:pt x="13" y="6"/>
                  </a:lnTo>
                  <a:lnTo>
                    <a:pt x="13" y="6"/>
                  </a:lnTo>
                  <a:lnTo>
                    <a:pt x="14" y="5"/>
                  </a:lnTo>
                  <a:lnTo>
                    <a:pt x="14" y="5"/>
                  </a:lnTo>
                  <a:lnTo>
                    <a:pt x="14" y="5"/>
                  </a:lnTo>
                  <a:lnTo>
                    <a:pt x="15" y="5"/>
                  </a:lnTo>
                  <a:lnTo>
                    <a:pt x="15" y="5"/>
                  </a:lnTo>
                  <a:lnTo>
                    <a:pt x="15" y="5"/>
                  </a:lnTo>
                  <a:lnTo>
                    <a:pt x="15" y="5"/>
                  </a:lnTo>
                  <a:lnTo>
                    <a:pt x="15" y="4"/>
                  </a:lnTo>
                  <a:lnTo>
                    <a:pt x="16" y="4"/>
                  </a:lnTo>
                  <a:lnTo>
                    <a:pt x="16" y="4"/>
                  </a:lnTo>
                  <a:lnTo>
                    <a:pt x="16" y="4"/>
                  </a:lnTo>
                  <a:lnTo>
                    <a:pt x="17" y="4"/>
                  </a:lnTo>
                  <a:cubicBezTo>
                    <a:pt x="17" y="3"/>
                    <a:pt x="19" y="3"/>
                    <a:pt x="19" y="2"/>
                  </a:cubicBezTo>
                  <a:lnTo>
                    <a:pt x="19" y="2"/>
                  </a:lnTo>
                  <a:lnTo>
                    <a:pt x="19" y="2"/>
                  </a:lnTo>
                  <a:lnTo>
                    <a:pt x="20" y="2"/>
                  </a:lnTo>
                  <a:lnTo>
                    <a:pt x="20" y="1"/>
                  </a:lnTo>
                  <a:lnTo>
                    <a:pt x="20" y="1"/>
                  </a:lnTo>
                  <a:lnTo>
                    <a:pt x="20" y="1"/>
                  </a:lnTo>
                  <a:lnTo>
                    <a:pt x="20" y="1"/>
                  </a:lnTo>
                  <a:lnTo>
                    <a:pt x="20" y="1"/>
                  </a:lnTo>
                  <a:lnTo>
                    <a:pt x="20" y="1"/>
                  </a:lnTo>
                  <a:lnTo>
                    <a:pt x="21" y="0"/>
                  </a:lnTo>
                  <a:lnTo>
                    <a:pt x="21" y="0"/>
                  </a:lnTo>
                  <a:lnTo>
                    <a:pt x="21" y="0"/>
                  </a:lnTo>
                  <a:lnTo>
                    <a:pt x="2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84" name="Freeform 2260"/>
            <p:cNvSpPr>
              <a:spLocks/>
            </p:cNvSpPr>
            <p:nvPr/>
          </p:nvSpPr>
          <p:spPr bwMode="auto">
            <a:xfrm>
              <a:off x="5369" y="4296"/>
              <a:ext cx="8" cy="8"/>
            </a:xfrm>
            <a:custGeom>
              <a:avLst/>
              <a:gdLst/>
              <a:ahLst/>
              <a:cxnLst>
                <a:cxn ang="0">
                  <a:pos x="0" y="0"/>
                </a:cxn>
                <a:cxn ang="0">
                  <a:pos x="1" y="0"/>
                </a:cxn>
                <a:cxn ang="0">
                  <a:pos x="1" y="0"/>
                </a:cxn>
                <a:cxn ang="0">
                  <a:pos x="1" y="0"/>
                </a:cxn>
                <a:cxn ang="0">
                  <a:pos x="1" y="0"/>
                </a:cxn>
                <a:cxn ang="0">
                  <a:pos x="1" y="0"/>
                </a:cxn>
                <a:cxn ang="0">
                  <a:pos x="0" y="0"/>
                </a:cxn>
                <a:cxn ang="0">
                  <a:pos x="0" y="0"/>
                </a:cxn>
                <a:cxn ang="0">
                  <a:pos x="0" y="1"/>
                </a:cxn>
                <a:cxn ang="0">
                  <a:pos x="0" y="1"/>
                </a:cxn>
                <a:cxn ang="0">
                  <a:pos x="0" y="1"/>
                </a:cxn>
                <a:cxn ang="0">
                  <a:pos x="0" y="0"/>
                </a:cxn>
                <a:cxn ang="0">
                  <a:pos x="0" y="0"/>
                </a:cxn>
              </a:cxnLst>
              <a:rect l="0" t="0" r="r" b="b"/>
              <a:pathLst>
                <a:path w="1" h="1">
                  <a:moveTo>
                    <a:pt x="0" y="0"/>
                  </a:moveTo>
                  <a:lnTo>
                    <a:pt x="1" y="0"/>
                  </a:lnTo>
                  <a:lnTo>
                    <a:pt x="1" y="0"/>
                  </a:lnTo>
                  <a:lnTo>
                    <a:pt x="1" y="0"/>
                  </a:lnTo>
                  <a:lnTo>
                    <a:pt x="1" y="0"/>
                  </a:lnTo>
                  <a:lnTo>
                    <a:pt x="1" y="0"/>
                  </a:lnTo>
                  <a:lnTo>
                    <a:pt x="0" y="0"/>
                  </a:lnTo>
                  <a:lnTo>
                    <a:pt x="0" y="0"/>
                  </a:lnTo>
                  <a:lnTo>
                    <a:pt x="0" y="1"/>
                  </a:lnTo>
                  <a:lnTo>
                    <a:pt x="0" y="1"/>
                  </a:lnTo>
                  <a:lnTo>
                    <a:pt x="0" y="1"/>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85" name="Freeform 2261"/>
            <p:cNvSpPr>
              <a:spLocks/>
            </p:cNvSpPr>
            <p:nvPr/>
          </p:nvSpPr>
          <p:spPr bwMode="auto">
            <a:xfrm>
              <a:off x="5298" y="4319"/>
              <a:ext cx="8" cy="7"/>
            </a:xfrm>
            <a:custGeom>
              <a:avLst/>
              <a:gdLst/>
              <a:ahLst/>
              <a:cxnLst>
                <a:cxn ang="0">
                  <a:pos x="0" y="0"/>
                </a:cxn>
                <a:cxn ang="0">
                  <a:pos x="0" y="0"/>
                </a:cxn>
                <a:cxn ang="0">
                  <a:pos x="1" y="0"/>
                </a:cxn>
                <a:cxn ang="0">
                  <a:pos x="1" y="0"/>
                </a:cxn>
                <a:cxn ang="0">
                  <a:pos x="1" y="1"/>
                </a:cxn>
                <a:cxn ang="0">
                  <a:pos x="1" y="1"/>
                </a:cxn>
                <a:cxn ang="0">
                  <a:pos x="1" y="1"/>
                </a:cxn>
                <a:cxn ang="0">
                  <a:pos x="0" y="1"/>
                </a:cxn>
                <a:cxn ang="0">
                  <a:pos x="0" y="1"/>
                </a:cxn>
                <a:cxn ang="0">
                  <a:pos x="0" y="1"/>
                </a:cxn>
                <a:cxn ang="0">
                  <a:pos x="0" y="1"/>
                </a:cxn>
                <a:cxn ang="0">
                  <a:pos x="0" y="0"/>
                </a:cxn>
                <a:cxn ang="0">
                  <a:pos x="0" y="0"/>
                </a:cxn>
                <a:cxn ang="0">
                  <a:pos x="0" y="0"/>
                </a:cxn>
              </a:cxnLst>
              <a:rect l="0" t="0" r="r" b="b"/>
              <a:pathLst>
                <a:path w="1" h="1">
                  <a:moveTo>
                    <a:pt x="0" y="0"/>
                  </a:moveTo>
                  <a:lnTo>
                    <a:pt x="0" y="0"/>
                  </a:lnTo>
                  <a:lnTo>
                    <a:pt x="1" y="0"/>
                  </a:lnTo>
                  <a:lnTo>
                    <a:pt x="1" y="0"/>
                  </a:lnTo>
                  <a:lnTo>
                    <a:pt x="1" y="1"/>
                  </a:lnTo>
                  <a:lnTo>
                    <a:pt x="1" y="1"/>
                  </a:lnTo>
                  <a:lnTo>
                    <a:pt x="1" y="1"/>
                  </a:lnTo>
                  <a:lnTo>
                    <a:pt x="0" y="1"/>
                  </a:lnTo>
                  <a:lnTo>
                    <a:pt x="0" y="1"/>
                  </a:lnTo>
                  <a:lnTo>
                    <a:pt x="0" y="1"/>
                  </a:lnTo>
                  <a:lnTo>
                    <a:pt x="0" y="1"/>
                  </a:lnTo>
                  <a:lnTo>
                    <a:pt x="0" y="0"/>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86" name="Freeform 2262"/>
            <p:cNvSpPr>
              <a:spLocks/>
            </p:cNvSpPr>
            <p:nvPr/>
          </p:nvSpPr>
          <p:spPr bwMode="auto">
            <a:xfrm>
              <a:off x="5275" y="4334"/>
              <a:ext cx="31" cy="1"/>
            </a:xfrm>
            <a:custGeom>
              <a:avLst/>
              <a:gdLst/>
              <a:ahLst/>
              <a:cxnLst>
                <a:cxn ang="0">
                  <a:pos x="3" y="0"/>
                </a:cxn>
                <a:cxn ang="0">
                  <a:pos x="4" y="0"/>
                </a:cxn>
                <a:cxn ang="0">
                  <a:pos x="4" y="0"/>
                </a:cxn>
                <a:cxn ang="0">
                  <a:pos x="4" y="0"/>
                </a:cxn>
                <a:cxn ang="0">
                  <a:pos x="4" y="0"/>
                </a:cxn>
                <a:cxn ang="0">
                  <a:pos x="3" y="0"/>
                </a:cxn>
                <a:cxn ang="0">
                  <a:pos x="3" y="0"/>
                </a:cxn>
                <a:cxn ang="0">
                  <a:pos x="2" y="0"/>
                </a:cxn>
                <a:cxn ang="0">
                  <a:pos x="2" y="0"/>
                </a:cxn>
                <a:cxn ang="0">
                  <a:pos x="2" y="0"/>
                </a:cxn>
                <a:cxn ang="0">
                  <a:pos x="1" y="0"/>
                </a:cxn>
                <a:cxn ang="0">
                  <a:pos x="1" y="0"/>
                </a:cxn>
                <a:cxn ang="0">
                  <a:pos x="1" y="0"/>
                </a:cxn>
                <a:cxn ang="0">
                  <a:pos x="1" y="0"/>
                </a:cxn>
                <a:cxn ang="0">
                  <a:pos x="0" y="0"/>
                </a:cxn>
                <a:cxn ang="0">
                  <a:pos x="0" y="0"/>
                </a:cxn>
                <a:cxn ang="0">
                  <a:pos x="1" y="0"/>
                </a:cxn>
                <a:cxn ang="0">
                  <a:pos x="1" y="0"/>
                </a:cxn>
                <a:cxn ang="0">
                  <a:pos x="1" y="0"/>
                </a:cxn>
                <a:cxn ang="0">
                  <a:pos x="1" y="0"/>
                </a:cxn>
                <a:cxn ang="0">
                  <a:pos x="1" y="0"/>
                </a:cxn>
                <a:cxn ang="0">
                  <a:pos x="2" y="0"/>
                </a:cxn>
                <a:cxn ang="0">
                  <a:pos x="2" y="0"/>
                </a:cxn>
                <a:cxn ang="0">
                  <a:pos x="2" y="0"/>
                </a:cxn>
                <a:cxn ang="0">
                  <a:pos x="2" y="0"/>
                </a:cxn>
                <a:cxn ang="0">
                  <a:pos x="2" y="0"/>
                </a:cxn>
                <a:cxn ang="0">
                  <a:pos x="3" y="0"/>
                </a:cxn>
                <a:cxn ang="0">
                  <a:pos x="3" y="0"/>
                </a:cxn>
                <a:cxn ang="0">
                  <a:pos x="3" y="0"/>
                </a:cxn>
              </a:cxnLst>
              <a:rect l="0" t="0" r="r" b="b"/>
              <a:pathLst>
                <a:path w="4">
                  <a:moveTo>
                    <a:pt x="3" y="0"/>
                  </a:moveTo>
                  <a:lnTo>
                    <a:pt x="4" y="0"/>
                  </a:lnTo>
                  <a:lnTo>
                    <a:pt x="4" y="0"/>
                  </a:lnTo>
                  <a:lnTo>
                    <a:pt x="4" y="0"/>
                  </a:lnTo>
                  <a:lnTo>
                    <a:pt x="4" y="0"/>
                  </a:lnTo>
                  <a:lnTo>
                    <a:pt x="3" y="0"/>
                  </a:lnTo>
                  <a:lnTo>
                    <a:pt x="3" y="0"/>
                  </a:lnTo>
                  <a:lnTo>
                    <a:pt x="2" y="0"/>
                  </a:lnTo>
                  <a:lnTo>
                    <a:pt x="2" y="0"/>
                  </a:lnTo>
                  <a:lnTo>
                    <a:pt x="2" y="0"/>
                  </a:lnTo>
                  <a:lnTo>
                    <a:pt x="1" y="0"/>
                  </a:lnTo>
                  <a:lnTo>
                    <a:pt x="1" y="0"/>
                  </a:lnTo>
                  <a:lnTo>
                    <a:pt x="1" y="0"/>
                  </a:lnTo>
                  <a:lnTo>
                    <a:pt x="1" y="0"/>
                  </a:lnTo>
                  <a:lnTo>
                    <a:pt x="0" y="0"/>
                  </a:lnTo>
                  <a:lnTo>
                    <a:pt x="0" y="0"/>
                  </a:lnTo>
                  <a:lnTo>
                    <a:pt x="1" y="0"/>
                  </a:lnTo>
                  <a:lnTo>
                    <a:pt x="1" y="0"/>
                  </a:lnTo>
                  <a:lnTo>
                    <a:pt x="1" y="0"/>
                  </a:lnTo>
                  <a:lnTo>
                    <a:pt x="1" y="0"/>
                  </a:lnTo>
                  <a:lnTo>
                    <a:pt x="1" y="0"/>
                  </a:lnTo>
                  <a:lnTo>
                    <a:pt x="2" y="0"/>
                  </a:lnTo>
                  <a:lnTo>
                    <a:pt x="2" y="0"/>
                  </a:lnTo>
                  <a:lnTo>
                    <a:pt x="2" y="0"/>
                  </a:lnTo>
                  <a:lnTo>
                    <a:pt x="2" y="0"/>
                  </a:lnTo>
                  <a:lnTo>
                    <a:pt x="2" y="0"/>
                  </a:lnTo>
                  <a:lnTo>
                    <a:pt x="3" y="0"/>
                  </a:lnTo>
                  <a:lnTo>
                    <a:pt x="3" y="0"/>
                  </a:lnTo>
                  <a:lnTo>
                    <a:pt x="3"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87" name="Freeform 2263"/>
            <p:cNvSpPr>
              <a:spLocks/>
            </p:cNvSpPr>
            <p:nvPr/>
          </p:nvSpPr>
          <p:spPr bwMode="auto">
            <a:xfrm>
              <a:off x="5424" y="4182"/>
              <a:ext cx="15" cy="16"/>
            </a:xfrm>
            <a:custGeom>
              <a:avLst/>
              <a:gdLst/>
              <a:ahLst/>
              <a:cxnLst>
                <a:cxn ang="0">
                  <a:pos x="2" y="0"/>
                </a:cxn>
                <a:cxn ang="0">
                  <a:pos x="2" y="0"/>
                </a:cxn>
                <a:cxn ang="0">
                  <a:pos x="2" y="1"/>
                </a:cxn>
                <a:cxn ang="0">
                  <a:pos x="2" y="1"/>
                </a:cxn>
                <a:cxn ang="0">
                  <a:pos x="2" y="1"/>
                </a:cxn>
                <a:cxn ang="0">
                  <a:pos x="2" y="1"/>
                </a:cxn>
                <a:cxn ang="0">
                  <a:pos x="2" y="1"/>
                </a:cxn>
                <a:cxn ang="0">
                  <a:pos x="1" y="1"/>
                </a:cxn>
                <a:cxn ang="0">
                  <a:pos x="1" y="1"/>
                </a:cxn>
                <a:cxn ang="0">
                  <a:pos x="1" y="2"/>
                </a:cxn>
                <a:cxn ang="0">
                  <a:pos x="1" y="2"/>
                </a:cxn>
                <a:cxn ang="0">
                  <a:pos x="1" y="2"/>
                </a:cxn>
                <a:cxn ang="0">
                  <a:pos x="1" y="2"/>
                </a:cxn>
                <a:cxn ang="0">
                  <a:pos x="0" y="2"/>
                </a:cxn>
                <a:cxn ang="0">
                  <a:pos x="0" y="2"/>
                </a:cxn>
                <a:cxn ang="0">
                  <a:pos x="0" y="1"/>
                </a:cxn>
                <a:cxn ang="0">
                  <a:pos x="1" y="1"/>
                </a:cxn>
                <a:cxn ang="0">
                  <a:pos x="1" y="1"/>
                </a:cxn>
                <a:cxn ang="0">
                  <a:pos x="1" y="1"/>
                </a:cxn>
                <a:cxn ang="0">
                  <a:pos x="1" y="0"/>
                </a:cxn>
                <a:cxn ang="0">
                  <a:pos x="1" y="0"/>
                </a:cxn>
                <a:cxn ang="0">
                  <a:pos x="1" y="0"/>
                </a:cxn>
                <a:cxn ang="0">
                  <a:pos x="1" y="0"/>
                </a:cxn>
                <a:cxn ang="0">
                  <a:pos x="2" y="0"/>
                </a:cxn>
              </a:cxnLst>
              <a:rect l="0" t="0" r="r" b="b"/>
              <a:pathLst>
                <a:path w="2" h="2">
                  <a:moveTo>
                    <a:pt x="2" y="0"/>
                  </a:moveTo>
                  <a:lnTo>
                    <a:pt x="2" y="0"/>
                  </a:lnTo>
                  <a:lnTo>
                    <a:pt x="2" y="1"/>
                  </a:lnTo>
                  <a:lnTo>
                    <a:pt x="2" y="1"/>
                  </a:lnTo>
                  <a:lnTo>
                    <a:pt x="2" y="1"/>
                  </a:lnTo>
                  <a:lnTo>
                    <a:pt x="2" y="1"/>
                  </a:lnTo>
                  <a:lnTo>
                    <a:pt x="2" y="1"/>
                  </a:lnTo>
                  <a:lnTo>
                    <a:pt x="1" y="1"/>
                  </a:lnTo>
                  <a:lnTo>
                    <a:pt x="1" y="1"/>
                  </a:lnTo>
                  <a:lnTo>
                    <a:pt x="1" y="2"/>
                  </a:lnTo>
                  <a:lnTo>
                    <a:pt x="1" y="2"/>
                  </a:lnTo>
                  <a:lnTo>
                    <a:pt x="1" y="2"/>
                  </a:lnTo>
                  <a:lnTo>
                    <a:pt x="1" y="2"/>
                  </a:lnTo>
                  <a:lnTo>
                    <a:pt x="0" y="2"/>
                  </a:lnTo>
                  <a:lnTo>
                    <a:pt x="0" y="2"/>
                  </a:lnTo>
                  <a:lnTo>
                    <a:pt x="0" y="1"/>
                  </a:lnTo>
                  <a:lnTo>
                    <a:pt x="1" y="1"/>
                  </a:lnTo>
                  <a:lnTo>
                    <a:pt x="1" y="1"/>
                  </a:lnTo>
                  <a:lnTo>
                    <a:pt x="1" y="1"/>
                  </a:lnTo>
                  <a:lnTo>
                    <a:pt x="1" y="0"/>
                  </a:lnTo>
                  <a:lnTo>
                    <a:pt x="1" y="0"/>
                  </a:lnTo>
                  <a:lnTo>
                    <a:pt x="1" y="0"/>
                  </a:lnTo>
                  <a:lnTo>
                    <a:pt x="1" y="0"/>
                  </a:lnTo>
                  <a:lnTo>
                    <a:pt x="2"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88" name="Freeform 2264"/>
            <p:cNvSpPr>
              <a:spLocks/>
            </p:cNvSpPr>
            <p:nvPr/>
          </p:nvSpPr>
          <p:spPr bwMode="auto">
            <a:xfrm>
              <a:off x="5197" y="4182"/>
              <a:ext cx="15" cy="1"/>
            </a:xfrm>
            <a:custGeom>
              <a:avLst/>
              <a:gdLst/>
              <a:ahLst/>
              <a:cxnLst>
                <a:cxn ang="0">
                  <a:pos x="2" y="0"/>
                </a:cxn>
                <a:cxn ang="0">
                  <a:pos x="2" y="0"/>
                </a:cxn>
                <a:cxn ang="0">
                  <a:pos x="2" y="0"/>
                </a:cxn>
                <a:cxn ang="0">
                  <a:pos x="1" y="0"/>
                </a:cxn>
                <a:cxn ang="0">
                  <a:pos x="1" y="0"/>
                </a:cxn>
                <a:cxn ang="0">
                  <a:pos x="0" y="0"/>
                </a:cxn>
                <a:cxn ang="0">
                  <a:pos x="0" y="0"/>
                </a:cxn>
                <a:cxn ang="0">
                  <a:pos x="1" y="0"/>
                </a:cxn>
                <a:cxn ang="0">
                  <a:pos x="1" y="0"/>
                </a:cxn>
                <a:cxn ang="0">
                  <a:pos x="1" y="0"/>
                </a:cxn>
                <a:cxn ang="0">
                  <a:pos x="1" y="0"/>
                </a:cxn>
                <a:cxn ang="0">
                  <a:pos x="2" y="0"/>
                </a:cxn>
                <a:cxn ang="0">
                  <a:pos x="2" y="0"/>
                </a:cxn>
              </a:cxnLst>
              <a:rect l="0" t="0" r="r" b="b"/>
              <a:pathLst>
                <a:path w="2">
                  <a:moveTo>
                    <a:pt x="2" y="0"/>
                  </a:moveTo>
                  <a:lnTo>
                    <a:pt x="2" y="0"/>
                  </a:lnTo>
                  <a:lnTo>
                    <a:pt x="2" y="0"/>
                  </a:lnTo>
                  <a:lnTo>
                    <a:pt x="1" y="0"/>
                  </a:lnTo>
                  <a:lnTo>
                    <a:pt x="1" y="0"/>
                  </a:lnTo>
                  <a:lnTo>
                    <a:pt x="0" y="0"/>
                  </a:lnTo>
                  <a:lnTo>
                    <a:pt x="0" y="0"/>
                  </a:lnTo>
                  <a:lnTo>
                    <a:pt x="1" y="0"/>
                  </a:lnTo>
                  <a:lnTo>
                    <a:pt x="1" y="0"/>
                  </a:lnTo>
                  <a:lnTo>
                    <a:pt x="1" y="0"/>
                  </a:lnTo>
                  <a:lnTo>
                    <a:pt x="1" y="0"/>
                  </a:lnTo>
                  <a:lnTo>
                    <a:pt x="2" y="0"/>
                  </a:lnTo>
                  <a:lnTo>
                    <a:pt x="2"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89" name="Freeform 2265"/>
            <p:cNvSpPr>
              <a:spLocks/>
            </p:cNvSpPr>
            <p:nvPr/>
          </p:nvSpPr>
          <p:spPr bwMode="auto">
            <a:xfrm>
              <a:off x="5103" y="4182"/>
              <a:ext cx="8" cy="8"/>
            </a:xfrm>
            <a:custGeom>
              <a:avLst/>
              <a:gdLst/>
              <a:ahLst/>
              <a:cxnLst>
                <a:cxn ang="0">
                  <a:pos x="0" y="0"/>
                </a:cxn>
                <a:cxn ang="0">
                  <a:pos x="0" y="0"/>
                </a:cxn>
                <a:cxn ang="0">
                  <a:pos x="0" y="0"/>
                </a:cxn>
                <a:cxn ang="0">
                  <a:pos x="0" y="0"/>
                </a:cxn>
                <a:cxn ang="0">
                  <a:pos x="1" y="0"/>
                </a:cxn>
                <a:cxn ang="0">
                  <a:pos x="1" y="0"/>
                </a:cxn>
                <a:cxn ang="0">
                  <a:pos x="1" y="1"/>
                </a:cxn>
                <a:cxn ang="0">
                  <a:pos x="1" y="1"/>
                </a:cxn>
                <a:cxn ang="0">
                  <a:pos x="1" y="1"/>
                </a:cxn>
                <a:cxn ang="0">
                  <a:pos x="1" y="1"/>
                </a:cxn>
                <a:cxn ang="0">
                  <a:pos x="0" y="0"/>
                </a:cxn>
                <a:cxn ang="0">
                  <a:pos x="0" y="0"/>
                </a:cxn>
              </a:cxnLst>
              <a:rect l="0" t="0" r="r" b="b"/>
              <a:pathLst>
                <a:path w="1" h="1">
                  <a:moveTo>
                    <a:pt x="0" y="0"/>
                  </a:moveTo>
                  <a:lnTo>
                    <a:pt x="0" y="0"/>
                  </a:lnTo>
                  <a:lnTo>
                    <a:pt x="0" y="0"/>
                  </a:lnTo>
                  <a:lnTo>
                    <a:pt x="0" y="0"/>
                  </a:lnTo>
                  <a:lnTo>
                    <a:pt x="1" y="0"/>
                  </a:lnTo>
                  <a:lnTo>
                    <a:pt x="1" y="0"/>
                  </a:lnTo>
                  <a:lnTo>
                    <a:pt x="1" y="1"/>
                  </a:lnTo>
                  <a:lnTo>
                    <a:pt x="1" y="1"/>
                  </a:lnTo>
                  <a:lnTo>
                    <a:pt x="1" y="1"/>
                  </a:lnTo>
                  <a:lnTo>
                    <a:pt x="1" y="1"/>
                  </a:lnTo>
                  <a:cubicBezTo>
                    <a:pt x="1" y="0"/>
                    <a:pt x="0" y="0"/>
                    <a:pt x="0" y="0"/>
                  </a:cubicBezTo>
                  <a:lnTo>
                    <a:pt x="0"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0" name="Freeform 2266"/>
            <p:cNvSpPr>
              <a:spLocks/>
            </p:cNvSpPr>
            <p:nvPr/>
          </p:nvSpPr>
          <p:spPr bwMode="auto">
            <a:xfrm>
              <a:off x="5165" y="4190"/>
              <a:ext cx="16" cy="1"/>
            </a:xfrm>
            <a:custGeom>
              <a:avLst/>
              <a:gdLst/>
              <a:ahLst/>
              <a:cxnLst>
                <a:cxn ang="0">
                  <a:pos x="2" y="0"/>
                </a:cxn>
                <a:cxn ang="0">
                  <a:pos x="2" y="0"/>
                </a:cxn>
                <a:cxn ang="0">
                  <a:pos x="2" y="0"/>
                </a:cxn>
                <a:cxn ang="0">
                  <a:pos x="2" y="0"/>
                </a:cxn>
                <a:cxn ang="0">
                  <a:pos x="1" y="0"/>
                </a:cxn>
                <a:cxn ang="0">
                  <a:pos x="0" y="0"/>
                </a:cxn>
                <a:cxn ang="0">
                  <a:pos x="0" y="0"/>
                </a:cxn>
                <a:cxn ang="0">
                  <a:pos x="0" y="0"/>
                </a:cxn>
                <a:cxn ang="0">
                  <a:pos x="0" y="0"/>
                </a:cxn>
                <a:cxn ang="0">
                  <a:pos x="1" y="0"/>
                </a:cxn>
                <a:cxn ang="0">
                  <a:pos x="1" y="0"/>
                </a:cxn>
                <a:cxn ang="0">
                  <a:pos x="1" y="0"/>
                </a:cxn>
                <a:cxn ang="0">
                  <a:pos x="2" y="0"/>
                </a:cxn>
                <a:cxn ang="0">
                  <a:pos x="2" y="0"/>
                </a:cxn>
                <a:cxn ang="0">
                  <a:pos x="2" y="0"/>
                </a:cxn>
                <a:cxn ang="0">
                  <a:pos x="2" y="0"/>
                </a:cxn>
                <a:cxn ang="0">
                  <a:pos x="2" y="0"/>
                </a:cxn>
                <a:cxn ang="0">
                  <a:pos x="2" y="0"/>
                </a:cxn>
                <a:cxn ang="0">
                  <a:pos x="2" y="0"/>
                </a:cxn>
                <a:cxn ang="0">
                  <a:pos x="2" y="0"/>
                </a:cxn>
              </a:cxnLst>
              <a:rect l="0" t="0" r="r" b="b"/>
              <a:pathLst>
                <a:path w="2">
                  <a:moveTo>
                    <a:pt x="2" y="0"/>
                  </a:moveTo>
                  <a:lnTo>
                    <a:pt x="2" y="0"/>
                  </a:lnTo>
                  <a:lnTo>
                    <a:pt x="2" y="0"/>
                  </a:lnTo>
                  <a:lnTo>
                    <a:pt x="2" y="0"/>
                  </a:lnTo>
                  <a:lnTo>
                    <a:pt x="1" y="0"/>
                  </a:lnTo>
                  <a:cubicBezTo>
                    <a:pt x="1" y="0"/>
                    <a:pt x="1" y="0"/>
                    <a:pt x="0" y="0"/>
                  </a:cubicBezTo>
                  <a:lnTo>
                    <a:pt x="0" y="0"/>
                  </a:lnTo>
                  <a:lnTo>
                    <a:pt x="0" y="0"/>
                  </a:lnTo>
                  <a:lnTo>
                    <a:pt x="0" y="0"/>
                  </a:lnTo>
                  <a:lnTo>
                    <a:pt x="1" y="0"/>
                  </a:lnTo>
                  <a:lnTo>
                    <a:pt x="1" y="0"/>
                  </a:lnTo>
                  <a:lnTo>
                    <a:pt x="1" y="0"/>
                  </a:lnTo>
                  <a:lnTo>
                    <a:pt x="2" y="0"/>
                  </a:lnTo>
                  <a:lnTo>
                    <a:pt x="2" y="0"/>
                  </a:lnTo>
                  <a:lnTo>
                    <a:pt x="2" y="0"/>
                  </a:lnTo>
                  <a:lnTo>
                    <a:pt x="2" y="0"/>
                  </a:lnTo>
                  <a:lnTo>
                    <a:pt x="2" y="0"/>
                  </a:lnTo>
                  <a:lnTo>
                    <a:pt x="2" y="0"/>
                  </a:lnTo>
                  <a:lnTo>
                    <a:pt x="2" y="0"/>
                  </a:lnTo>
                  <a:lnTo>
                    <a:pt x="2"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1" name="Freeform 2267"/>
            <p:cNvSpPr>
              <a:spLocks/>
            </p:cNvSpPr>
            <p:nvPr/>
          </p:nvSpPr>
          <p:spPr bwMode="auto">
            <a:xfrm>
              <a:off x="5212" y="4190"/>
              <a:ext cx="1" cy="8"/>
            </a:xfrm>
            <a:custGeom>
              <a:avLst/>
              <a:gdLst/>
              <a:ahLst/>
              <a:cxnLst>
                <a:cxn ang="0">
                  <a:pos x="0" y="1"/>
                </a:cxn>
                <a:cxn ang="0">
                  <a:pos x="0" y="0"/>
                </a:cxn>
                <a:cxn ang="0">
                  <a:pos x="0" y="0"/>
                </a:cxn>
                <a:cxn ang="0">
                  <a:pos x="0" y="1"/>
                </a:cxn>
                <a:cxn ang="0">
                  <a:pos x="0" y="1"/>
                </a:cxn>
                <a:cxn ang="0">
                  <a:pos x="0" y="1"/>
                </a:cxn>
                <a:cxn ang="0">
                  <a:pos x="0" y="1"/>
                </a:cxn>
                <a:cxn ang="0">
                  <a:pos x="0" y="1"/>
                </a:cxn>
                <a:cxn ang="0">
                  <a:pos x="0" y="1"/>
                </a:cxn>
              </a:cxnLst>
              <a:rect l="0" t="0" r="r" b="b"/>
              <a:pathLst>
                <a:path h="1">
                  <a:moveTo>
                    <a:pt x="0" y="1"/>
                  </a:moveTo>
                  <a:lnTo>
                    <a:pt x="0" y="0"/>
                  </a:lnTo>
                  <a:lnTo>
                    <a:pt x="0" y="0"/>
                  </a:lnTo>
                  <a:lnTo>
                    <a:pt x="0" y="1"/>
                  </a:lnTo>
                  <a:lnTo>
                    <a:pt x="0" y="1"/>
                  </a:lnTo>
                  <a:lnTo>
                    <a:pt x="0" y="1"/>
                  </a:lnTo>
                  <a:lnTo>
                    <a:pt x="0" y="1"/>
                  </a:lnTo>
                  <a:lnTo>
                    <a:pt x="0" y="1"/>
                  </a:lnTo>
                  <a:lnTo>
                    <a:pt x="0" y="1"/>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2" name="Freeform 2268"/>
            <p:cNvSpPr>
              <a:spLocks/>
            </p:cNvSpPr>
            <p:nvPr/>
          </p:nvSpPr>
          <p:spPr bwMode="auto">
            <a:xfrm>
              <a:off x="5236" y="4198"/>
              <a:ext cx="15" cy="1"/>
            </a:xfrm>
            <a:custGeom>
              <a:avLst/>
              <a:gdLst/>
              <a:ahLst/>
              <a:cxnLst>
                <a:cxn ang="0">
                  <a:pos x="1" y="0"/>
                </a:cxn>
                <a:cxn ang="0">
                  <a:pos x="1" y="0"/>
                </a:cxn>
                <a:cxn ang="0">
                  <a:pos x="0" y="0"/>
                </a:cxn>
                <a:cxn ang="0">
                  <a:pos x="0" y="0"/>
                </a:cxn>
                <a:cxn ang="0">
                  <a:pos x="1" y="0"/>
                </a:cxn>
                <a:cxn ang="0">
                  <a:pos x="1" y="0"/>
                </a:cxn>
                <a:cxn ang="0">
                  <a:pos x="1" y="0"/>
                </a:cxn>
                <a:cxn ang="0">
                  <a:pos x="2" y="0"/>
                </a:cxn>
                <a:cxn ang="0">
                  <a:pos x="1" y="0"/>
                </a:cxn>
                <a:cxn ang="0">
                  <a:pos x="1" y="0"/>
                </a:cxn>
                <a:cxn ang="0">
                  <a:pos x="1" y="0"/>
                </a:cxn>
              </a:cxnLst>
              <a:rect l="0" t="0" r="r" b="b"/>
              <a:pathLst>
                <a:path w="2">
                  <a:moveTo>
                    <a:pt x="1" y="0"/>
                  </a:moveTo>
                  <a:lnTo>
                    <a:pt x="1" y="0"/>
                  </a:lnTo>
                  <a:lnTo>
                    <a:pt x="0" y="0"/>
                  </a:lnTo>
                  <a:lnTo>
                    <a:pt x="0" y="0"/>
                  </a:lnTo>
                  <a:lnTo>
                    <a:pt x="1" y="0"/>
                  </a:lnTo>
                  <a:lnTo>
                    <a:pt x="1" y="0"/>
                  </a:lnTo>
                  <a:lnTo>
                    <a:pt x="1" y="0"/>
                  </a:lnTo>
                  <a:lnTo>
                    <a:pt x="2" y="0"/>
                  </a:lnTo>
                  <a:lnTo>
                    <a:pt x="1" y="0"/>
                  </a:lnTo>
                  <a:lnTo>
                    <a:pt x="1" y="0"/>
                  </a:lnTo>
                  <a:lnTo>
                    <a:pt x="1"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3" name="Freeform 2269"/>
            <p:cNvSpPr>
              <a:spLocks/>
            </p:cNvSpPr>
            <p:nvPr/>
          </p:nvSpPr>
          <p:spPr bwMode="auto">
            <a:xfrm>
              <a:off x="5283" y="4198"/>
              <a:ext cx="8" cy="7"/>
            </a:xfrm>
            <a:custGeom>
              <a:avLst/>
              <a:gdLst/>
              <a:ahLst/>
              <a:cxnLst>
                <a:cxn ang="0">
                  <a:pos x="0" y="0"/>
                </a:cxn>
                <a:cxn ang="0">
                  <a:pos x="1" y="1"/>
                </a:cxn>
                <a:cxn ang="0">
                  <a:pos x="1" y="1"/>
                </a:cxn>
                <a:cxn ang="0">
                  <a:pos x="1" y="1"/>
                </a:cxn>
                <a:cxn ang="0">
                  <a:pos x="0" y="1"/>
                </a:cxn>
                <a:cxn ang="0">
                  <a:pos x="0" y="1"/>
                </a:cxn>
                <a:cxn ang="0">
                  <a:pos x="0" y="1"/>
                </a:cxn>
                <a:cxn ang="0">
                  <a:pos x="0" y="0"/>
                </a:cxn>
              </a:cxnLst>
              <a:rect l="0" t="0" r="r" b="b"/>
              <a:pathLst>
                <a:path w="1" h="1">
                  <a:moveTo>
                    <a:pt x="0" y="0"/>
                  </a:moveTo>
                  <a:lnTo>
                    <a:pt x="1" y="1"/>
                  </a:lnTo>
                  <a:lnTo>
                    <a:pt x="1" y="1"/>
                  </a:lnTo>
                  <a:lnTo>
                    <a:pt x="1" y="1"/>
                  </a:lnTo>
                  <a:lnTo>
                    <a:pt x="0" y="1"/>
                  </a:lnTo>
                  <a:lnTo>
                    <a:pt x="0" y="1"/>
                  </a:lnTo>
                  <a:lnTo>
                    <a:pt x="0" y="1"/>
                  </a:lnTo>
                  <a:lnTo>
                    <a:pt x="0"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4" name="Freeform 2270"/>
            <p:cNvSpPr>
              <a:spLocks/>
            </p:cNvSpPr>
            <p:nvPr/>
          </p:nvSpPr>
          <p:spPr bwMode="auto">
            <a:xfrm>
              <a:off x="5291" y="4205"/>
              <a:ext cx="1" cy="1"/>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5" name="Freeform 2271"/>
            <p:cNvSpPr>
              <a:spLocks/>
            </p:cNvSpPr>
            <p:nvPr/>
          </p:nvSpPr>
          <p:spPr bwMode="auto">
            <a:xfrm>
              <a:off x="5298" y="4205"/>
              <a:ext cx="8" cy="8"/>
            </a:xfrm>
            <a:custGeom>
              <a:avLst/>
              <a:gdLst/>
              <a:ahLst/>
              <a:cxnLst>
                <a:cxn ang="0">
                  <a:pos x="1" y="0"/>
                </a:cxn>
                <a:cxn ang="0">
                  <a:pos x="1" y="0"/>
                </a:cxn>
                <a:cxn ang="0">
                  <a:pos x="1" y="1"/>
                </a:cxn>
                <a:cxn ang="0">
                  <a:pos x="1" y="1"/>
                </a:cxn>
                <a:cxn ang="0">
                  <a:pos x="1" y="1"/>
                </a:cxn>
                <a:cxn ang="0">
                  <a:pos x="1" y="1"/>
                </a:cxn>
                <a:cxn ang="0">
                  <a:pos x="1" y="1"/>
                </a:cxn>
                <a:cxn ang="0">
                  <a:pos x="0" y="0"/>
                </a:cxn>
                <a:cxn ang="0">
                  <a:pos x="0" y="0"/>
                </a:cxn>
                <a:cxn ang="0">
                  <a:pos x="0" y="0"/>
                </a:cxn>
                <a:cxn ang="0">
                  <a:pos x="0" y="0"/>
                </a:cxn>
                <a:cxn ang="0">
                  <a:pos x="0" y="0"/>
                </a:cxn>
                <a:cxn ang="0">
                  <a:pos x="0" y="0"/>
                </a:cxn>
                <a:cxn ang="0">
                  <a:pos x="0" y="0"/>
                </a:cxn>
                <a:cxn ang="0">
                  <a:pos x="1" y="0"/>
                </a:cxn>
              </a:cxnLst>
              <a:rect l="0" t="0" r="r" b="b"/>
              <a:pathLst>
                <a:path w="1" h="1">
                  <a:moveTo>
                    <a:pt x="1" y="0"/>
                  </a:moveTo>
                  <a:lnTo>
                    <a:pt x="1" y="0"/>
                  </a:lnTo>
                  <a:lnTo>
                    <a:pt x="1" y="1"/>
                  </a:lnTo>
                  <a:lnTo>
                    <a:pt x="1" y="1"/>
                  </a:lnTo>
                  <a:lnTo>
                    <a:pt x="1" y="1"/>
                  </a:lnTo>
                  <a:lnTo>
                    <a:pt x="1" y="1"/>
                  </a:lnTo>
                  <a:lnTo>
                    <a:pt x="1" y="1"/>
                  </a:lnTo>
                  <a:lnTo>
                    <a:pt x="0" y="0"/>
                  </a:lnTo>
                  <a:cubicBezTo>
                    <a:pt x="0" y="0"/>
                    <a:pt x="0" y="0"/>
                    <a:pt x="0" y="0"/>
                  </a:cubicBezTo>
                  <a:lnTo>
                    <a:pt x="0" y="0"/>
                  </a:lnTo>
                  <a:lnTo>
                    <a:pt x="0" y="0"/>
                  </a:lnTo>
                  <a:lnTo>
                    <a:pt x="0" y="0"/>
                  </a:lnTo>
                  <a:lnTo>
                    <a:pt x="0" y="0"/>
                  </a:lnTo>
                  <a:lnTo>
                    <a:pt x="0" y="0"/>
                  </a:lnTo>
                  <a:lnTo>
                    <a:pt x="1"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6" name="Freeform 2272"/>
            <p:cNvSpPr>
              <a:spLocks/>
            </p:cNvSpPr>
            <p:nvPr/>
          </p:nvSpPr>
          <p:spPr bwMode="auto">
            <a:xfrm>
              <a:off x="5259" y="4205"/>
              <a:ext cx="8" cy="8"/>
            </a:xfrm>
            <a:custGeom>
              <a:avLst/>
              <a:gdLst/>
              <a:ahLst/>
              <a:cxnLst>
                <a:cxn ang="0">
                  <a:pos x="1" y="0"/>
                </a:cxn>
                <a:cxn ang="0">
                  <a:pos x="1" y="0"/>
                </a:cxn>
                <a:cxn ang="0">
                  <a:pos x="1" y="0"/>
                </a:cxn>
                <a:cxn ang="0">
                  <a:pos x="1" y="1"/>
                </a:cxn>
                <a:cxn ang="0">
                  <a:pos x="1" y="1"/>
                </a:cxn>
                <a:cxn ang="0">
                  <a:pos x="1" y="1"/>
                </a:cxn>
                <a:cxn ang="0">
                  <a:pos x="1" y="1"/>
                </a:cxn>
                <a:cxn ang="0">
                  <a:pos x="1" y="1"/>
                </a:cxn>
                <a:cxn ang="0">
                  <a:pos x="0" y="1"/>
                </a:cxn>
                <a:cxn ang="0">
                  <a:pos x="0" y="1"/>
                </a:cxn>
                <a:cxn ang="0">
                  <a:pos x="0" y="0"/>
                </a:cxn>
                <a:cxn ang="0">
                  <a:pos x="1" y="0"/>
                </a:cxn>
              </a:cxnLst>
              <a:rect l="0" t="0" r="r" b="b"/>
              <a:pathLst>
                <a:path w="1" h="1">
                  <a:moveTo>
                    <a:pt x="1" y="0"/>
                  </a:moveTo>
                  <a:lnTo>
                    <a:pt x="1" y="0"/>
                  </a:lnTo>
                  <a:lnTo>
                    <a:pt x="1" y="0"/>
                  </a:lnTo>
                  <a:lnTo>
                    <a:pt x="1" y="1"/>
                  </a:lnTo>
                  <a:lnTo>
                    <a:pt x="1" y="1"/>
                  </a:lnTo>
                  <a:lnTo>
                    <a:pt x="1" y="1"/>
                  </a:lnTo>
                  <a:lnTo>
                    <a:pt x="1" y="1"/>
                  </a:lnTo>
                  <a:lnTo>
                    <a:pt x="1" y="1"/>
                  </a:lnTo>
                  <a:lnTo>
                    <a:pt x="0" y="1"/>
                  </a:lnTo>
                  <a:lnTo>
                    <a:pt x="0" y="1"/>
                  </a:lnTo>
                  <a:lnTo>
                    <a:pt x="0" y="0"/>
                  </a:lnTo>
                  <a:lnTo>
                    <a:pt x="1"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7" name="Freeform 2273"/>
            <p:cNvSpPr>
              <a:spLocks/>
            </p:cNvSpPr>
            <p:nvPr/>
          </p:nvSpPr>
          <p:spPr bwMode="auto">
            <a:xfrm>
              <a:off x="5306" y="4213"/>
              <a:ext cx="8" cy="1"/>
            </a:xfrm>
            <a:custGeom>
              <a:avLst/>
              <a:gdLst/>
              <a:ahLst/>
              <a:cxnLst>
                <a:cxn ang="0">
                  <a:pos x="0" y="0"/>
                </a:cxn>
                <a:cxn ang="0">
                  <a:pos x="0" y="0"/>
                </a:cxn>
                <a:cxn ang="0">
                  <a:pos x="1" y="0"/>
                </a:cxn>
                <a:cxn ang="0">
                  <a:pos x="1" y="0"/>
                </a:cxn>
                <a:cxn ang="0">
                  <a:pos x="1" y="0"/>
                </a:cxn>
                <a:cxn ang="0">
                  <a:pos x="1" y="0"/>
                </a:cxn>
                <a:cxn ang="0">
                  <a:pos x="0" y="0"/>
                </a:cxn>
                <a:cxn ang="0">
                  <a:pos x="0" y="0"/>
                </a:cxn>
                <a:cxn ang="0">
                  <a:pos x="0" y="0"/>
                </a:cxn>
                <a:cxn ang="0">
                  <a:pos x="0" y="0"/>
                </a:cxn>
              </a:cxnLst>
              <a:rect l="0" t="0" r="r" b="b"/>
              <a:pathLst>
                <a:path w="1">
                  <a:moveTo>
                    <a:pt x="0" y="0"/>
                  </a:moveTo>
                  <a:lnTo>
                    <a:pt x="0" y="0"/>
                  </a:lnTo>
                  <a:lnTo>
                    <a:pt x="1" y="0"/>
                  </a:lnTo>
                  <a:lnTo>
                    <a:pt x="1" y="0"/>
                  </a:lnTo>
                  <a:lnTo>
                    <a:pt x="1" y="0"/>
                  </a:lnTo>
                  <a:lnTo>
                    <a:pt x="1" y="0"/>
                  </a:lnTo>
                  <a:lnTo>
                    <a:pt x="0" y="0"/>
                  </a:lnTo>
                  <a:lnTo>
                    <a:pt x="0" y="0"/>
                  </a:lnTo>
                  <a:lnTo>
                    <a:pt x="0" y="0"/>
                  </a:lnTo>
                  <a:lnTo>
                    <a:pt x="0"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8" name="Freeform 2274"/>
            <p:cNvSpPr>
              <a:spLocks/>
            </p:cNvSpPr>
            <p:nvPr/>
          </p:nvSpPr>
          <p:spPr bwMode="auto">
            <a:xfrm>
              <a:off x="5173" y="4213"/>
              <a:ext cx="8" cy="7"/>
            </a:xfrm>
            <a:custGeom>
              <a:avLst/>
              <a:gdLst/>
              <a:ahLst/>
              <a:cxnLst>
                <a:cxn ang="0">
                  <a:pos x="1" y="0"/>
                </a:cxn>
                <a:cxn ang="0">
                  <a:pos x="1" y="0"/>
                </a:cxn>
                <a:cxn ang="0">
                  <a:pos x="1" y="1"/>
                </a:cxn>
                <a:cxn ang="0">
                  <a:pos x="1" y="1"/>
                </a:cxn>
                <a:cxn ang="0">
                  <a:pos x="1" y="1"/>
                </a:cxn>
                <a:cxn ang="0">
                  <a:pos x="1" y="1"/>
                </a:cxn>
                <a:cxn ang="0">
                  <a:pos x="1" y="1"/>
                </a:cxn>
                <a:cxn ang="0">
                  <a:pos x="1" y="1"/>
                </a:cxn>
                <a:cxn ang="0">
                  <a:pos x="1" y="1"/>
                </a:cxn>
                <a:cxn ang="0">
                  <a:pos x="0" y="1"/>
                </a:cxn>
                <a:cxn ang="0">
                  <a:pos x="0" y="1"/>
                </a:cxn>
                <a:cxn ang="0">
                  <a:pos x="1" y="0"/>
                </a:cxn>
              </a:cxnLst>
              <a:rect l="0" t="0" r="r" b="b"/>
              <a:pathLst>
                <a:path w="1" h="1">
                  <a:moveTo>
                    <a:pt x="1" y="0"/>
                  </a:moveTo>
                  <a:lnTo>
                    <a:pt x="1" y="0"/>
                  </a:lnTo>
                  <a:lnTo>
                    <a:pt x="1" y="1"/>
                  </a:lnTo>
                  <a:lnTo>
                    <a:pt x="1" y="1"/>
                  </a:lnTo>
                  <a:lnTo>
                    <a:pt x="1" y="1"/>
                  </a:lnTo>
                  <a:lnTo>
                    <a:pt x="1" y="1"/>
                  </a:lnTo>
                  <a:lnTo>
                    <a:pt x="1" y="1"/>
                  </a:lnTo>
                  <a:lnTo>
                    <a:pt x="1" y="1"/>
                  </a:lnTo>
                  <a:lnTo>
                    <a:pt x="1" y="1"/>
                  </a:lnTo>
                  <a:lnTo>
                    <a:pt x="0" y="1"/>
                  </a:lnTo>
                  <a:lnTo>
                    <a:pt x="0" y="1"/>
                  </a:lnTo>
                  <a:lnTo>
                    <a:pt x="1"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299" name="Freeform 2275"/>
            <p:cNvSpPr>
              <a:spLocks/>
            </p:cNvSpPr>
            <p:nvPr/>
          </p:nvSpPr>
          <p:spPr bwMode="auto">
            <a:xfrm>
              <a:off x="5079" y="4213"/>
              <a:ext cx="16" cy="7"/>
            </a:xfrm>
            <a:custGeom>
              <a:avLst/>
              <a:gdLst/>
              <a:ahLst/>
              <a:cxnLst>
                <a:cxn ang="0">
                  <a:pos x="0" y="0"/>
                </a:cxn>
                <a:cxn ang="0">
                  <a:pos x="1" y="0"/>
                </a:cxn>
                <a:cxn ang="0">
                  <a:pos x="1" y="0"/>
                </a:cxn>
                <a:cxn ang="0">
                  <a:pos x="1" y="0"/>
                </a:cxn>
                <a:cxn ang="0">
                  <a:pos x="2" y="1"/>
                </a:cxn>
                <a:cxn ang="0">
                  <a:pos x="2" y="1"/>
                </a:cxn>
                <a:cxn ang="0">
                  <a:pos x="2" y="1"/>
                </a:cxn>
                <a:cxn ang="0">
                  <a:pos x="2" y="1"/>
                </a:cxn>
                <a:cxn ang="0">
                  <a:pos x="1" y="1"/>
                </a:cxn>
                <a:cxn ang="0">
                  <a:pos x="1" y="1"/>
                </a:cxn>
                <a:cxn ang="0">
                  <a:pos x="1" y="1"/>
                </a:cxn>
                <a:cxn ang="0">
                  <a:pos x="0" y="1"/>
                </a:cxn>
                <a:cxn ang="0">
                  <a:pos x="0" y="0"/>
                </a:cxn>
              </a:cxnLst>
              <a:rect l="0" t="0" r="r" b="b"/>
              <a:pathLst>
                <a:path w="2" h="1">
                  <a:moveTo>
                    <a:pt x="0" y="0"/>
                  </a:moveTo>
                  <a:lnTo>
                    <a:pt x="1" y="0"/>
                  </a:lnTo>
                  <a:lnTo>
                    <a:pt x="1" y="0"/>
                  </a:lnTo>
                  <a:lnTo>
                    <a:pt x="1" y="0"/>
                  </a:lnTo>
                  <a:lnTo>
                    <a:pt x="2" y="1"/>
                  </a:lnTo>
                  <a:lnTo>
                    <a:pt x="2" y="1"/>
                  </a:lnTo>
                  <a:lnTo>
                    <a:pt x="2" y="1"/>
                  </a:lnTo>
                  <a:lnTo>
                    <a:pt x="2" y="1"/>
                  </a:lnTo>
                  <a:lnTo>
                    <a:pt x="1" y="1"/>
                  </a:lnTo>
                  <a:lnTo>
                    <a:pt x="1" y="1"/>
                  </a:lnTo>
                  <a:lnTo>
                    <a:pt x="1" y="1"/>
                  </a:lnTo>
                  <a:lnTo>
                    <a:pt x="0" y="1"/>
                  </a:lnTo>
                  <a:lnTo>
                    <a:pt x="0"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0" name="Freeform 2276"/>
            <p:cNvSpPr>
              <a:spLocks/>
            </p:cNvSpPr>
            <p:nvPr/>
          </p:nvSpPr>
          <p:spPr bwMode="auto">
            <a:xfrm>
              <a:off x="5189" y="4213"/>
              <a:ext cx="8" cy="7"/>
            </a:xfrm>
            <a:custGeom>
              <a:avLst/>
              <a:gdLst/>
              <a:ahLst/>
              <a:cxnLst>
                <a:cxn ang="0">
                  <a:pos x="0" y="1"/>
                </a:cxn>
                <a:cxn ang="0">
                  <a:pos x="0" y="0"/>
                </a:cxn>
                <a:cxn ang="0">
                  <a:pos x="0" y="0"/>
                </a:cxn>
                <a:cxn ang="0">
                  <a:pos x="0" y="1"/>
                </a:cxn>
                <a:cxn ang="0">
                  <a:pos x="0" y="1"/>
                </a:cxn>
                <a:cxn ang="0">
                  <a:pos x="0" y="1"/>
                </a:cxn>
                <a:cxn ang="0">
                  <a:pos x="1" y="1"/>
                </a:cxn>
                <a:cxn ang="0">
                  <a:pos x="0" y="1"/>
                </a:cxn>
                <a:cxn ang="0">
                  <a:pos x="0" y="1"/>
                </a:cxn>
                <a:cxn ang="0">
                  <a:pos x="0" y="1"/>
                </a:cxn>
                <a:cxn ang="0">
                  <a:pos x="0" y="1"/>
                </a:cxn>
              </a:cxnLst>
              <a:rect l="0" t="0" r="r" b="b"/>
              <a:pathLst>
                <a:path w="1" h="1">
                  <a:moveTo>
                    <a:pt x="0" y="1"/>
                  </a:moveTo>
                  <a:lnTo>
                    <a:pt x="0" y="0"/>
                  </a:lnTo>
                  <a:lnTo>
                    <a:pt x="0" y="0"/>
                  </a:lnTo>
                  <a:lnTo>
                    <a:pt x="0" y="1"/>
                  </a:lnTo>
                  <a:lnTo>
                    <a:pt x="0" y="1"/>
                  </a:lnTo>
                  <a:lnTo>
                    <a:pt x="0" y="1"/>
                  </a:lnTo>
                  <a:lnTo>
                    <a:pt x="1" y="1"/>
                  </a:lnTo>
                  <a:lnTo>
                    <a:pt x="0" y="1"/>
                  </a:lnTo>
                  <a:lnTo>
                    <a:pt x="0" y="1"/>
                  </a:lnTo>
                  <a:lnTo>
                    <a:pt x="0" y="1"/>
                  </a:lnTo>
                  <a:lnTo>
                    <a:pt x="0" y="1"/>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1" name="Rectangle 2277"/>
            <p:cNvSpPr>
              <a:spLocks noChangeArrowheads="1"/>
            </p:cNvSpPr>
            <p:nvPr/>
          </p:nvSpPr>
          <p:spPr bwMode="auto">
            <a:xfrm>
              <a:off x="5345" y="4251"/>
              <a:ext cx="1" cy="1"/>
            </a:xfrm>
            <a:prstGeom prst="rect">
              <a:avLst/>
            </a:prstGeom>
            <a:solidFill>
              <a:srgbClr val="ED500B"/>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2" name="Rectangle 2278"/>
            <p:cNvSpPr>
              <a:spLocks noChangeArrowheads="1"/>
            </p:cNvSpPr>
            <p:nvPr/>
          </p:nvSpPr>
          <p:spPr bwMode="auto">
            <a:xfrm>
              <a:off x="5291" y="4311"/>
              <a:ext cx="1" cy="1"/>
            </a:xfrm>
            <a:prstGeom prst="rect">
              <a:avLst/>
            </a:prstGeom>
            <a:solidFill>
              <a:srgbClr val="ED500B"/>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3" name="Freeform 2279"/>
            <p:cNvSpPr>
              <a:spLocks/>
            </p:cNvSpPr>
            <p:nvPr/>
          </p:nvSpPr>
          <p:spPr bwMode="auto">
            <a:xfrm>
              <a:off x="5455" y="4137"/>
              <a:ext cx="23" cy="61"/>
            </a:xfrm>
            <a:custGeom>
              <a:avLst/>
              <a:gdLst/>
              <a:ahLst/>
              <a:cxnLst>
                <a:cxn ang="0">
                  <a:pos x="3" y="0"/>
                </a:cxn>
                <a:cxn ang="0">
                  <a:pos x="3" y="1"/>
                </a:cxn>
                <a:cxn ang="0">
                  <a:pos x="3" y="1"/>
                </a:cxn>
                <a:cxn ang="0">
                  <a:pos x="3" y="2"/>
                </a:cxn>
                <a:cxn ang="0">
                  <a:pos x="3" y="2"/>
                </a:cxn>
                <a:cxn ang="0">
                  <a:pos x="3" y="3"/>
                </a:cxn>
                <a:cxn ang="0">
                  <a:pos x="2" y="4"/>
                </a:cxn>
                <a:cxn ang="0">
                  <a:pos x="2" y="4"/>
                </a:cxn>
                <a:cxn ang="0">
                  <a:pos x="2" y="5"/>
                </a:cxn>
                <a:cxn ang="0">
                  <a:pos x="1" y="5"/>
                </a:cxn>
                <a:cxn ang="0">
                  <a:pos x="1" y="6"/>
                </a:cxn>
                <a:cxn ang="0">
                  <a:pos x="1" y="6"/>
                </a:cxn>
                <a:cxn ang="0">
                  <a:pos x="1" y="7"/>
                </a:cxn>
                <a:cxn ang="0">
                  <a:pos x="1" y="7"/>
                </a:cxn>
                <a:cxn ang="0">
                  <a:pos x="1" y="7"/>
                </a:cxn>
                <a:cxn ang="0">
                  <a:pos x="1" y="8"/>
                </a:cxn>
                <a:cxn ang="0">
                  <a:pos x="1" y="8"/>
                </a:cxn>
                <a:cxn ang="0">
                  <a:pos x="0" y="7"/>
                </a:cxn>
                <a:cxn ang="0">
                  <a:pos x="0" y="7"/>
                </a:cxn>
                <a:cxn ang="0">
                  <a:pos x="0" y="7"/>
                </a:cxn>
                <a:cxn ang="0">
                  <a:pos x="1" y="6"/>
                </a:cxn>
                <a:cxn ang="0">
                  <a:pos x="1" y="6"/>
                </a:cxn>
                <a:cxn ang="0">
                  <a:pos x="1" y="5"/>
                </a:cxn>
                <a:cxn ang="0">
                  <a:pos x="1" y="5"/>
                </a:cxn>
                <a:cxn ang="0">
                  <a:pos x="1" y="5"/>
                </a:cxn>
                <a:cxn ang="0">
                  <a:pos x="1" y="4"/>
                </a:cxn>
                <a:cxn ang="0">
                  <a:pos x="2" y="4"/>
                </a:cxn>
                <a:cxn ang="0">
                  <a:pos x="2" y="4"/>
                </a:cxn>
                <a:cxn ang="0">
                  <a:pos x="2" y="3"/>
                </a:cxn>
                <a:cxn ang="0">
                  <a:pos x="2" y="3"/>
                </a:cxn>
                <a:cxn ang="0">
                  <a:pos x="2" y="3"/>
                </a:cxn>
                <a:cxn ang="0">
                  <a:pos x="3" y="2"/>
                </a:cxn>
                <a:cxn ang="0">
                  <a:pos x="3" y="1"/>
                </a:cxn>
                <a:cxn ang="0">
                  <a:pos x="3" y="1"/>
                </a:cxn>
                <a:cxn ang="0">
                  <a:pos x="3" y="1"/>
                </a:cxn>
                <a:cxn ang="0">
                  <a:pos x="3" y="0"/>
                </a:cxn>
                <a:cxn ang="0">
                  <a:pos x="3" y="0"/>
                </a:cxn>
              </a:cxnLst>
              <a:rect l="0" t="0" r="r" b="b"/>
              <a:pathLst>
                <a:path w="3" h="8">
                  <a:moveTo>
                    <a:pt x="3" y="0"/>
                  </a:moveTo>
                  <a:lnTo>
                    <a:pt x="3" y="0"/>
                  </a:lnTo>
                  <a:lnTo>
                    <a:pt x="3" y="1"/>
                  </a:lnTo>
                  <a:lnTo>
                    <a:pt x="3" y="1"/>
                  </a:lnTo>
                  <a:lnTo>
                    <a:pt x="3" y="1"/>
                  </a:lnTo>
                  <a:lnTo>
                    <a:pt x="3" y="1"/>
                  </a:lnTo>
                  <a:lnTo>
                    <a:pt x="3" y="1"/>
                  </a:lnTo>
                  <a:lnTo>
                    <a:pt x="3" y="2"/>
                  </a:lnTo>
                  <a:lnTo>
                    <a:pt x="3" y="2"/>
                  </a:lnTo>
                  <a:lnTo>
                    <a:pt x="3" y="2"/>
                  </a:lnTo>
                  <a:lnTo>
                    <a:pt x="3" y="3"/>
                  </a:lnTo>
                  <a:lnTo>
                    <a:pt x="3" y="3"/>
                  </a:lnTo>
                  <a:lnTo>
                    <a:pt x="2" y="3"/>
                  </a:lnTo>
                  <a:lnTo>
                    <a:pt x="2" y="4"/>
                  </a:lnTo>
                  <a:lnTo>
                    <a:pt x="2" y="4"/>
                  </a:lnTo>
                  <a:lnTo>
                    <a:pt x="2" y="4"/>
                  </a:lnTo>
                  <a:lnTo>
                    <a:pt x="2" y="4"/>
                  </a:lnTo>
                  <a:lnTo>
                    <a:pt x="2" y="5"/>
                  </a:lnTo>
                  <a:lnTo>
                    <a:pt x="2" y="5"/>
                  </a:lnTo>
                  <a:lnTo>
                    <a:pt x="1" y="5"/>
                  </a:lnTo>
                  <a:lnTo>
                    <a:pt x="1" y="6"/>
                  </a:lnTo>
                  <a:lnTo>
                    <a:pt x="1" y="6"/>
                  </a:lnTo>
                  <a:lnTo>
                    <a:pt x="1" y="6"/>
                  </a:lnTo>
                  <a:lnTo>
                    <a:pt x="1" y="6"/>
                  </a:lnTo>
                  <a:lnTo>
                    <a:pt x="1" y="7"/>
                  </a:lnTo>
                  <a:lnTo>
                    <a:pt x="1" y="7"/>
                  </a:lnTo>
                  <a:lnTo>
                    <a:pt x="1" y="7"/>
                  </a:lnTo>
                  <a:lnTo>
                    <a:pt x="1" y="7"/>
                  </a:lnTo>
                  <a:lnTo>
                    <a:pt x="1" y="7"/>
                  </a:lnTo>
                  <a:lnTo>
                    <a:pt x="1" y="7"/>
                  </a:lnTo>
                  <a:lnTo>
                    <a:pt x="1" y="7"/>
                  </a:lnTo>
                  <a:lnTo>
                    <a:pt x="1" y="8"/>
                  </a:lnTo>
                  <a:lnTo>
                    <a:pt x="1" y="8"/>
                  </a:lnTo>
                  <a:lnTo>
                    <a:pt x="1" y="8"/>
                  </a:lnTo>
                  <a:lnTo>
                    <a:pt x="1" y="8"/>
                  </a:lnTo>
                  <a:lnTo>
                    <a:pt x="0" y="7"/>
                  </a:lnTo>
                  <a:lnTo>
                    <a:pt x="0" y="7"/>
                  </a:lnTo>
                  <a:lnTo>
                    <a:pt x="0" y="7"/>
                  </a:lnTo>
                  <a:lnTo>
                    <a:pt x="0" y="7"/>
                  </a:lnTo>
                  <a:lnTo>
                    <a:pt x="0" y="7"/>
                  </a:lnTo>
                  <a:lnTo>
                    <a:pt x="0" y="7"/>
                  </a:lnTo>
                  <a:lnTo>
                    <a:pt x="1" y="6"/>
                  </a:lnTo>
                  <a:lnTo>
                    <a:pt x="1" y="6"/>
                  </a:lnTo>
                  <a:lnTo>
                    <a:pt x="1" y="6"/>
                  </a:lnTo>
                  <a:lnTo>
                    <a:pt x="1" y="6"/>
                  </a:lnTo>
                  <a:lnTo>
                    <a:pt x="1" y="5"/>
                  </a:lnTo>
                  <a:lnTo>
                    <a:pt x="1" y="5"/>
                  </a:lnTo>
                  <a:lnTo>
                    <a:pt x="1" y="5"/>
                  </a:lnTo>
                  <a:lnTo>
                    <a:pt x="1" y="5"/>
                  </a:lnTo>
                  <a:lnTo>
                    <a:pt x="1" y="5"/>
                  </a:lnTo>
                  <a:lnTo>
                    <a:pt x="1" y="5"/>
                  </a:lnTo>
                  <a:lnTo>
                    <a:pt x="1" y="4"/>
                  </a:lnTo>
                  <a:lnTo>
                    <a:pt x="1" y="4"/>
                  </a:lnTo>
                  <a:lnTo>
                    <a:pt x="2" y="4"/>
                  </a:lnTo>
                  <a:lnTo>
                    <a:pt x="2" y="4"/>
                  </a:lnTo>
                  <a:lnTo>
                    <a:pt x="2" y="4"/>
                  </a:lnTo>
                  <a:lnTo>
                    <a:pt x="2" y="4"/>
                  </a:lnTo>
                  <a:lnTo>
                    <a:pt x="2" y="3"/>
                  </a:lnTo>
                  <a:lnTo>
                    <a:pt x="2" y="3"/>
                  </a:lnTo>
                  <a:lnTo>
                    <a:pt x="2" y="3"/>
                  </a:lnTo>
                  <a:lnTo>
                    <a:pt x="2" y="3"/>
                  </a:lnTo>
                  <a:lnTo>
                    <a:pt x="2" y="3"/>
                  </a:lnTo>
                  <a:lnTo>
                    <a:pt x="3" y="2"/>
                  </a:lnTo>
                  <a:lnTo>
                    <a:pt x="3" y="2"/>
                  </a:lnTo>
                  <a:lnTo>
                    <a:pt x="3" y="1"/>
                  </a:lnTo>
                  <a:lnTo>
                    <a:pt x="3" y="1"/>
                  </a:lnTo>
                  <a:lnTo>
                    <a:pt x="3" y="1"/>
                  </a:lnTo>
                  <a:lnTo>
                    <a:pt x="3" y="1"/>
                  </a:lnTo>
                  <a:lnTo>
                    <a:pt x="3" y="1"/>
                  </a:lnTo>
                  <a:lnTo>
                    <a:pt x="3" y="1"/>
                  </a:lnTo>
                  <a:lnTo>
                    <a:pt x="3" y="0"/>
                  </a:lnTo>
                  <a:lnTo>
                    <a:pt x="3" y="0"/>
                  </a:lnTo>
                  <a:lnTo>
                    <a:pt x="3" y="0"/>
                  </a:lnTo>
                  <a:lnTo>
                    <a:pt x="3"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4" name="Freeform 2280"/>
            <p:cNvSpPr>
              <a:spLocks/>
            </p:cNvSpPr>
            <p:nvPr/>
          </p:nvSpPr>
          <p:spPr bwMode="auto">
            <a:xfrm>
              <a:off x="5416" y="4198"/>
              <a:ext cx="31" cy="30"/>
            </a:xfrm>
            <a:custGeom>
              <a:avLst/>
              <a:gdLst/>
              <a:ahLst/>
              <a:cxnLst>
                <a:cxn ang="0">
                  <a:pos x="2" y="2"/>
                </a:cxn>
                <a:cxn ang="0">
                  <a:pos x="2" y="2"/>
                </a:cxn>
                <a:cxn ang="0">
                  <a:pos x="2" y="1"/>
                </a:cxn>
                <a:cxn ang="0">
                  <a:pos x="2" y="1"/>
                </a:cxn>
                <a:cxn ang="0">
                  <a:pos x="3" y="1"/>
                </a:cxn>
                <a:cxn ang="0">
                  <a:pos x="3" y="1"/>
                </a:cxn>
                <a:cxn ang="0">
                  <a:pos x="3" y="0"/>
                </a:cxn>
                <a:cxn ang="0">
                  <a:pos x="3" y="0"/>
                </a:cxn>
                <a:cxn ang="0">
                  <a:pos x="3" y="0"/>
                </a:cxn>
                <a:cxn ang="0">
                  <a:pos x="3" y="0"/>
                </a:cxn>
                <a:cxn ang="0">
                  <a:pos x="4" y="1"/>
                </a:cxn>
                <a:cxn ang="0">
                  <a:pos x="3" y="1"/>
                </a:cxn>
                <a:cxn ang="0">
                  <a:pos x="3" y="1"/>
                </a:cxn>
                <a:cxn ang="0">
                  <a:pos x="3" y="2"/>
                </a:cxn>
                <a:cxn ang="0">
                  <a:pos x="3" y="2"/>
                </a:cxn>
                <a:cxn ang="0">
                  <a:pos x="2" y="2"/>
                </a:cxn>
                <a:cxn ang="0">
                  <a:pos x="2" y="2"/>
                </a:cxn>
                <a:cxn ang="0">
                  <a:pos x="2" y="2"/>
                </a:cxn>
                <a:cxn ang="0">
                  <a:pos x="2" y="3"/>
                </a:cxn>
                <a:cxn ang="0">
                  <a:pos x="2" y="3"/>
                </a:cxn>
                <a:cxn ang="0">
                  <a:pos x="2" y="3"/>
                </a:cxn>
                <a:cxn ang="0">
                  <a:pos x="1" y="3"/>
                </a:cxn>
                <a:cxn ang="0">
                  <a:pos x="1" y="3"/>
                </a:cxn>
                <a:cxn ang="0">
                  <a:pos x="1" y="3"/>
                </a:cxn>
                <a:cxn ang="0">
                  <a:pos x="1" y="3"/>
                </a:cxn>
                <a:cxn ang="0">
                  <a:pos x="1" y="3"/>
                </a:cxn>
                <a:cxn ang="0">
                  <a:pos x="1" y="4"/>
                </a:cxn>
                <a:cxn ang="0">
                  <a:pos x="0" y="4"/>
                </a:cxn>
                <a:cxn ang="0">
                  <a:pos x="0" y="4"/>
                </a:cxn>
                <a:cxn ang="0">
                  <a:pos x="0" y="4"/>
                </a:cxn>
                <a:cxn ang="0">
                  <a:pos x="0" y="4"/>
                </a:cxn>
                <a:cxn ang="0">
                  <a:pos x="0" y="4"/>
                </a:cxn>
                <a:cxn ang="0">
                  <a:pos x="0" y="4"/>
                </a:cxn>
                <a:cxn ang="0">
                  <a:pos x="0" y="3"/>
                </a:cxn>
                <a:cxn ang="0">
                  <a:pos x="0" y="3"/>
                </a:cxn>
                <a:cxn ang="0">
                  <a:pos x="1" y="3"/>
                </a:cxn>
                <a:cxn ang="0">
                  <a:pos x="1" y="3"/>
                </a:cxn>
                <a:cxn ang="0">
                  <a:pos x="1" y="3"/>
                </a:cxn>
                <a:cxn ang="0">
                  <a:pos x="1" y="3"/>
                </a:cxn>
                <a:cxn ang="0">
                  <a:pos x="1" y="2"/>
                </a:cxn>
                <a:cxn ang="0">
                  <a:pos x="1" y="2"/>
                </a:cxn>
                <a:cxn ang="0">
                  <a:pos x="2" y="2"/>
                </a:cxn>
                <a:cxn ang="0">
                  <a:pos x="2" y="2"/>
                </a:cxn>
                <a:cxn ang="0">
                  <a:pos x="2" y="2"/>
                </a:cxn>
              </a:cxnLst>
              <a:rect l="0" t="0" r="r" b="b"/>
              <a:pathLst>
                <a:path w="4" h="4">
                  <a:moveTo>
                    <a:pt x="2" y="2"/>
                  </a:moveTo>
                  <a:lnTo>
                    <a:pt x="2" y="2"/>
                  </a:lnTo>
                  <a:lnTo>
                    <a:pt x="2" y="1"/>
                  </a:lnTo>
                  <a:lnTo>
                    <a:pt x="2" y="1"/>
                  </a:lnTo>
                  <a:lnTo>
                    <a:pt x="3" y="1"/>
                  </a:lnTo>
                  <a:lnTo>
                    <a:pt x="3" y="1"/>
                  </a:lnTo>
                  <a:lnTo>
                    <a:pt x="3" y="0"/>
                  </a:lnTo>
                  <a:lnTo>
                    <a:pt x="3" y="0"/>
                  </a:lnTo>
                  <a:lnTo>
                    <a:pt x="3" y="0"/>
                  </a:lnTo>
                  <a:lnTo>
                    <a:pt x="3" y="0"/>
                  </a:lnTo>
                  <a:lnTo>
                    <a:pt x="4" y="1"/>
                  </a:lnTo>
                  <a:lnTo>
                    <a:pt x="3" y="1"/>
                  </a:lnTo>
                  <a:lnTo>
                    <a:pt x="3" y="1"/>
                  </a:lnTo>
                  <a:lnTo>
                    <a:pt x="3" y="2"/>
                  </a:lnTo>
                  <a:lnTo>
                    <a:pt x="3" y="2"/>
                  </a:lnTo>
                  <a:lnTo>
                    <a:pt x="2" y="2"/>
                  </a:lnTo>
                  <a:lnTo>
                    <a:pt x="2" y="2"/>
                  </a:lnTo>
                  <a:lnTo>
                    <a:pt x="2" y="2"/>
                  </a:lnTo>
                  <a:lnTo>
                    <a:pt x="2" y="3"/>
                  </a:lnTo>
                  <a:lnTo>
                    <a:pt x="2" y="3"/>
                  </a:lnTo>
                  <a:lnTo>
                    <a:pt x="2" y="3"/>
                  </a:lnTo>
                  <a:lnTo>
                    <a:pt x="1" y="3"/>
                  </a:lnTo>
                  <a:lnTo>
                    <a:pt x="1" y="3"/>
                  </a:lnTo>
                  <a:lnTo>
                    <a:pt x="1" y="3"/>
                  </a:lnTo>
                  <a:lnTo>
                    <a:pt x="1" y="3"/>
                  </a:lnTo>
                  <a:lnTo>
                    <a:pt x="1" y="3"/>
                  </a:lnTo>
                  <a:lnTo>
                    <a:pt x="1" y="4"/>
                  </a:lnTo>
                  <a:lnTo>
                    <a:pt x="0" y="4"/>
                  </a:lnTo>
                  <a:lnTo>
                    <a:pt x="0" y="4"/>
                  </a:lnTo>
                  <a:lnTo>
                    <a:pt x="0" y="4"/>
                  </a:lnTo>
                  <a:lnTo>
                    <a:pt x="0" y="4"/>
                  </a:lnTo>
                  <a:lnTo>
                    <a:pt x="0" y="4"/>
                  </a:lnTo>
                  <a:lnTo>
                    <a:pt x="0" y="4"/>
                  </a:lnTo>
                  <a:lnTo>
                    <a:pt x="0" y="3"/>
                  </a:lnTo>
                  <a:lnTo>
                    <a:pt x="0" y="3"/>
                  </a:lnTo>
                  <a:lnTo>
                    <a:pt x="1" y="3"/>
                  </a:lnTo>
                  <a:lnTo>
                    <a:pt x="1" y="3"/>
                  </a:lnTo>
                  <a:lnTo>
                    <a:pt x="1" y="3"/>
                  </a:lnTo>
                  <a:lnTo>
                    <a:pt x="1" y="3"/>
                  </a:lnTo>
                  <a:lnTo>
                    <a:pt x="1" y="2"/>
                  </a:lnTo>
                  <a:lnTo>
                    <a:pt x="1" y="2"/>
                  </a:lnTo>
                  <a:lnTo>
                    <a:pt x="2" y="2"/>
                  </a:lnTo>
                  <a:lnTo>
                    <a:pt x="2" y="2"/>
                  </a:lnTo>
                  <a:lnTo>
                    <a:pt x="2" y="2"/>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5" name="Freeform 2281"/>
            <p:cNvSpPr>
              <a:spLocks/>
            </p:cNvSpPr>
            <p:nvPr/>
          </p:nvSpPr>
          <p:spPr bwMode="auto">
            <a:xfrm>
              <a:off x="5400" y="4235"/>
              <a:ext cx="8" cy="1"/>
            </a:xfrm>
            <a:custGeom>
              <a:avLst/>
              <a:gdLst/>
              <a:ahLst/>
              <a:cxnLst>
                <a:cxn ang="0">
                  <a:pos x="1" y="0"/>
                </a:cxn>
                <a:cxn ang="0">
                  <a:pos x="1" y="0"/>
                </a:cxn>
                <a:cxn ang="0">
                  <a:pos x="1" y="0"/>
                </a:cxn>
                <a:cxn ang="0">
                  <a:pos x="1" y="0"/>
                </a:cxn>
                <a:cxn ang="0">
                  <a:pos x="0" y="0"/>
                </a:cxn>
                <a:cxn ang="0">
                  <a:pos x="0" y="0"/>
                </a:cxn>
                <a:cxn ang="0">
                  <a:pos x="0" y="0"/>
                </a:cxn>
                <a:cxn ang="0">
                  <a:pos x="1" y="0"/>
                </a:cxn>
              </a:cxnLst>
              <a:rect l="0" t="0" r="r" b="b"/>
              <a:pathLst>
                <a:path w="1">
                  <a:moveTo>
                    <a:pt x="1" y="0"/>
                  </a:moveTo>
                  <a:lnTo>
                    <a:pt x="1" y="0"/>
                  </a:lnTo>
                  <a:lnTo>
                    <a:pt x="1" y="0"/>
                  </a:lnTo>
                  <a:lnTo>
                    <a:pt x="1" y="0"/>
                  </a:lnTo>
                  <a:lnTo>
                    <a:pt x="0" y="0"/>
                  </a:lnTo>
                  <a:lnTo>
                    <a:pt x="0" y="0"/>
                  </a:lnTo>
                  <a:lnTo>
                    <a:pt x="0" y="0"/>
                  </a:lnTo>
                  <a:lnTo>
                    <a:pt x="1"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6" name="Freeform 2282"/>
            <p:cNvSpPr>
              <a:spLocks/>
            </p:cNvSpPr>
            <p:nvPr/>
          </p:nvSpPr>
          <p:spPr bwMode="auto">
            <a:xfrm>
              <a:off x="5424" y="4235"/>
              <a:ext cx="1" cy="1"/>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7" name="Freeform 2283"/>
            <p:cNvSpPr>
              <a:spLocks/>
            </p:cNvSpPr>
            <p:nvPr/>
          </p:nvSpPr>
          <p:spPr bwMode="auto">
            <a:xfrm>
              <a:off x="5463" y="4251"/>
              <a:ext cx="8" cy="7"/>
            </a:xfrm>
            <a:custGeom>
              <a:avLst/>
              <a:gdLst/>
              <a:ahLst/>
              <a:cxnLst>
                <a:cxn ang="0">
                  <a:pos x="1" y="0"/>
                </a:cxn>
                <a:cxn ang="0">
                  <a:pos x="1" y="0"/>
                </a:cxn>
                <a:cxn ang="0">
                  <a:pos x="1" y="0"/>
                </a:cxn>
                <a:cxn ang="0">
                  <a:pos x="1" y="0"/>
                </a:cxn>
                <a:cxn ang="0">
                  <a:pos x="1" y="0"/>
                </a:cxn>
                <a:cxn ang="0">
                  <a:pos x="1" y="0"/>
                </a:cxn>
                <a:cxn ang="0">
                  <a:pos x="1" y="0"/>
                </a:cxn>
                <a:cxn ang="0">
                  <a:pos x="1" y="0"/>
                </a:cxn>
                <a:cxn ang="0">
                  <a:pos x="1" y="0"/>
                </a:cxn>
                <a:cxn ang="0">
                  <a:pos x="1" y="0"/>
                </a:cxn>
                <a:cxn ang="0">
                  <a:pos x="0" y="1"/>
                </a:cxn>
                <a:cxn ang="0">
                  <a:pos x="0" y="1"/>
                </a:cxn>
                <a:cxn ang="0">
                  <a:pos x="0" y="0"/>
                </a:cxn>
                <a:cxn ang="0">
                  <a:pos x="0" y="0"/>
                </a:cxn>
                <a:cxn ang="0">
                  <a:pos x="1" y="0"/>
                </a:cxn>
              </a:cxnLst>
              <a:rect l="0" t="0" r="r" b="b"/>
              <a:pathLst>
                <a:path w="1" h="1">
                  <a:moveTo>
                    <a:pt x="1" y="0"/>
                  </a:moveTo>
                  <a:lnTo>
                    <a:pt x="1" y="0"/>
                  </a:lnTo>
                  <a:lnTo>
                    <a:pt x="1" y="0"/>
                  </a:lnTo>
                  <a:lnTo>
                    <a:pt x="1" y="0"/>
                  </a:lnTo>
                  <a:lnTo>
                    <a:pt x="1" y="0"/>
                  </a:lnTo>
                  <a:lnTo>
                    <a:pt x="1" y="0"/>
                  </a:lnTo>
                  <a:lnTo>
                    <a:pt x="1" y="0"/>
                  </a:lnTo>
                  <a:lnTo>
                    <a:pt x="1" y="0"/>
                  </a:lnTo>
                  <a:lnTo>
                    <a:pt x="1" y="0"/>
                  </a:lnTo>
                  <a:lnTo>
                    <a:pt x="1" y="0"/>
                  </a:lnTo>
                  <a:lnTo>
                    <a:pt x="0" y="1"/>
                  </a:lnTo>
                  <a:lnTo>
                    <a:pt x="0" y="1"/>
                  </a:lnTo>
                  <a:lnTo>
                    <a:pt x="0" y="0"/>
                  </a:lnTo>
                  <a:lnTo>
                    <a:pt x="0" y="0"/>
                  </a:lnTo>
                  <a:lnTo>
                    <a:pt x="1"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8" name="Freeform 2284"/>
            <p:cNvSpPr>
              <a:spLocks/>
            </p:cNvSpPr>
            <p:nvPr/>
          </p:nvSpPr>
          <p:spPr bwMode="auto">
            <a:xfrm>
              <a:off x="5431" y="4251"/>
              <a:ext cx="1" cy="1"/>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09" name="Freeform 2285"/>
            <p:cNvSpPr>
              <a:spLocks/>
            </p:cNvSpPr>
            <p:nvPr/>
          </p:nvSpPr>
          <p:spPr bwMode="auto">
            <a:xfrm>
              <a:off x="5463" y="4258"/>
              <a:ext cx="1" cy="1"/>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0" name="Freeform 2286"/>
            <p:cNvSpPr>
              <a:spLocks/>
            </p:cNvSpPr>
            <p:nvPr/>
          </p:nvSpPr>
          <p:spPr bwMode="auto">
            <a:xfrm>
              <a:off x="5400" y="4266"/>
              <a:ext cx="8" cy="7"/>
            </a:xfrm>
            <a:custGeom>
              <a:avLst/>
              <a:gdLst/>
              <a:ahLst/>
              <a:cxnLst>
                <a:cxn ang="0">
                  <a:pos x="1" y="1"/>
                </a:cxn>
                <a:cxn ang="0">
                  <a:pos x="1" y="0"/>
                </a:cxn>
                <a:cxn ang="0">
                  <a:pos x="1" y="0"/>
                </a:cxn>
                <a:cxn ang="0">
                  <a:pos x="1" y="0"/>
                </a:cxn>
                <a:cxn ang="0">
                  <a:pos x="1" y="0"/>
                </a:cxn>
                <a:cxn ang="0">
                  <a:pos x="1" y="0"/>
                </a:cxn>
                <a:cxn ang="0">
                  <a:pos x="1" y="1"/>
                </a:cxn>
                <a:cxn ang="0">
                  <a:pos x="1" y="1"/>
                </a:cxn>
                <a:cxn ang="0">
                  <a:pos x="1" y="1"/>
                </a:cxn>
                <a:cxn ang="0">
                  <a:pos x="1" y="1"/>
                </a:cxn>
                <a:cxn ang="0">
                  <a:pos x="0" y="1"/>
                </a:cxn>
                <a:cxn ang="0">
                  <a:pos x="0" y="1"/>
                </a:cxn>
                <a:cxn ang="0">
                  <a:pos x="0" y="1"/>
                </a:cxn>
                <a:cxn ang="0">
                  <a:pos x="0" y="1"/>
                </a:cxn>
                <a:cxn ang="0">
                  <a:pos x="0" y="1"/>
                </a:cxn>
                <a:cxn ang="0">
                  <a:pos x="0" y="1"/>
                </a:cxn>
                <a:cxn ang="0">
                  <a:pos x="0" y="1"/>
                </a:cxn>
                <a:cxn ang="0">
                  <a:pos x="0" y="1"/>
                </a:cxn>
                <a:cxn ang="0">
                  <a:pos x="0" y="1"/>
                </a:cxn>
                <a:cxn ang="0">
                  <a:pos x="1" y="1"/>
                </a:cxn>
              </a:cxnLst>
              <a:rect l="0" t="0" r="r" b="b"/>
              <a:pathLst>
                <a:path w="1" h="1">
                  <a:moveTo>
                    <a:pt x="1" y="1"/>
                  </a:moveTo>
                  <a:lnTo>
                    <a:pt x="1" y="0"/>
                  </a:lnTo>
                  <a:lnTo>
                    <a:pt x="1" y="0"/>
                  </a:lnTo>
                  <a:lnTo>
                    <a:pt x="1" y="0"/>
                  </a:lnTo>
                  <a:lnTo>
                    <a:pt x="1" y="0"/>
                  </a:lnTo>
                  <a:lnTo>
                    <a:pt x="1" y="0"/>
                  </a:lnTo>
                  <a:lnTo>
                    <a:pt x="1" y="1"/>
                  </a:lnTo>
                  <a:lnTo>
                    <a:pt x="1" y="1"/>
                  </a:lnTo>
                  <a:lnTo>
                    <a:pt x="1" y="1"/>
                  </a:lnTo>
                  <a:lnTo>
                    <a:pt x="1" y="1"/>
                  </a:lnTo>
                  <a:lnTo>
                    <a:pt x="0" y="1"/>
                  </a:lnTo>
                  <a:lnTo>
                    <a:pt x="0" y="1"/>
                  </a:lnTo>
                  <a:lnTo>
                    <a:pt x="0" y="1"/>
                  </a:lnTo>
                  <a:lnTo>
                    <a:pt x="0" y="1"/>
                  </a:lnTo>
                  <a:lnTo>
                    <a:pt x="0" y="1"/>
                  </a:lnTo>
                  <a:lnTo>
                    <a:pt x="0" y="1"/>
                  </a:lnTo>
                  <a:lnTo>
                    <a:pt x="0" y="1"/>
                  </a:lnTo>
                  <a:lnTo>
                    <a:pt x="0" y="1"/>
                  </a:lnTo>
                  <a:lnTo>
                    <a:pt x="0" y="1"/>
                  </a:lnTo>
                  <a:lnTo>
                    <a:pt x="1" y="1"/>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1" name="Rectangle 2287"/>
            <p:cNvSpPr>
              <a:spLocks noChangeArrowheads="1"/>
            </p:cNvSpPr>
            <p:nvPr/>
          </p:nvSpPr>
          <p:spPr bwMode="auto">
            <a:xfrm>
              <a:off x="5439" y="4281"/>
              <a:ext cx="1" cy="1"/>
            </a:xfrm>
            <a:prstGeom prst="rect">
              <a:avLst/>
            </a:prstGeom>
            <a:solidFill>
              <a:srgbClr val="ED500B"/>
            </a:solidFill>
            <a:ln w="9525">
              <a:noFill/>
              <a:miter lim="800000"/>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2" name="Freeform 2288"/>
            <p:cNvSpPr>
              <a:spLocks/>
            </p:cNvSpPr>
            <p:nvPr/>
          </p:nvSpPr>
          <p:spPr bwMode="auto">
            <a:xfrm>
              <a:off x="5478" y="4220"/>
              <a:ext cx="1" cy="1"/>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ED500B"/>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3" name="Freeform 2289"/>
            <p:cNvSpPr>
              <a:spLocks/>
            </p:cNvSpPr>
            <p:nvPr/>
          </p:nvSpPr>
          <p:spPr bwMode="auto">
            <a:xfrm>
              <a:off x="5103" y="4243"/>
              <a:ext cx="31" cy="23"/>
            </a:xfrm>
            <a:custGeom>
              <a:avLst/>
              <a:gdLst/>
              <a:ahLst/>
              <a:cxnLst>
                <a:cxn ang="0">
                  <a:pos x="4" y="2"/>
                </a:cxn>
                <a:cxn ang="0">
                  <a:pos x="4" y="2"/>
                </a:cxn>
                <a:cxn ang="0">
                  <a:pos x="3" y="2"/>
                </a:cxn>
                <a:cxn ang="0">
                  <a:pos x="4" y="2"/>
                </a:cxn>
                <a:cxn ang="0">
                  <a:pos x="4" y="1"/>
                </a:cxn>
                <a:cxn ang="0">
                  <a:pos x="4" y="1"/>
                </a:cxn>
                <a:cxn ang="0">
                  <a:pos x="4" y="1"/>
                </a:cxn>
                <a:cxn ang="0">
                  <a:pos x="3" y="0"/>
                </a:cxn>
                <a:cxn ang="0">
                  <a:pos x="3" y="0"/>
                </a:cxn>
                <a:cxn ang="0">
                  <a:pos x="2" y="1"/>
                </a:cxn>
                <a:cxn ang="0">
                  <a:pos x="2" y="1"/>
                </a:cxn>
                <a:cxn ang="0">
                  <a:pos x="3" y="2"/>
                </a:cxn>
                <a:cxn ang="0">
                  <a:pos x="3" y="2"/>
                </a:cxn>
                <a:cxn ang="0">
                  <a:pos x="3" y="3"/>
                </a:cxn>
                <a:cxn ang="0">
                  <a:pos x="2" y="3"/>
                </a:cxn>
                <a:cxn ang="0">
                  <a:pos x="1" y="3"/>
                </a:cxn>
                <a:cxn ang="0">
                  <a:pos x="1" y="2"/>
                </a:cxn>
                <a:cxn ang="0">
                  <a:pos x="0" y="2"/>
                </a:cxn>
                <a:cxn ang="0">
                  <a:pos x="0" y="1"/>
                </a:cxn>
                <a:cxn ang="0">
                  <a:pos x="1" y="1"/>
                </a:cxn>
                <a:cxn ang="0">
                  <a:pos x="1" y="1"/>
                </a:cxn>
                <a:cxn ang="0">
                  <a:pos x="1" y="1"/>
                </a:cxn>
                <a:cxn ang="0">
                  <a:pos x="1" y="1"/>
                </a:cxn>
                <a:cxn ang="0">
                  <a:pos x="1" y="1"/>
                </a:cxn>
                <a:cxn ang="0">
                  <a:pos x="1" y="2"/>
                </a:cxn>
                <a:cxn ang="0">
                  <a:pos x="1" y="2"/>
                </a:cxn>
                <a:cxn ang="0">
                  <a:pos x="1" y="3"/>
                </a:cxn>
                <a:cxn ang="0">
                  <a:pos x="2" y="3"/>
                </a:cxn>
                <a:cxn ang="0">
                  <a:pos x="2" y="2"/>
                </a:cxn>
                <a:cxn ang="0">
                  <a:pos x="2" y="2"/>
                </a:cxn>
                <a:cxn ang="0">
                  <a:pos x="2" y="2"/>
                </a:cxn>
                <a:cxn ang="0">
                  <a:pos x="2" y="1"/>
                </a:cxn>
                <a:cxn ang="0">
                  <a:pos x="2" y="0"/>
                </a:cxn>
                <a:cxn ang="0">
                  <a:pos x="2" y="0"/>
                </a:cxn>
                <a:cxn ang="0">
                  <a:pos x="3" y="0"/>
                </a:cxn>
                <a:cxn ang="0">
                  <a:pos x="4" y="1"/>
                </a:cxn>
                <a:cxn ang="0">
                  <a:pos x="4" y="1"/>
                </a:cxn>
                <a:cxn ang="0">
                  <a:pos x="4" y="2"/>
                </a:cxn>
              </a:cxnLst>
              <a:rect l="0" t="0" r="r" b="b"/>
              <a:pathLst>
                <a:path w="4" h="3">
                  <a:moveTo>
                    <a:pt x="4" y="2"/>
                  </a:moveTo>
                  <a:cubicBezTo>
                    <a:pt x="4" y="2"/>
                    <a:pt x="4" y="2"/>
                    <a:pt x="4" y="2"/>
                  </a:cubicBezTo>
                  <a:lnTo>
                    <a:pt x="3" y="2"/>
                  </a:lnTo>
                  <a:lnTo>
                    <a:pt x="4" y="2"/>
                  </a:lnTo>
                  <a:cubicBezTo>
                    <a:pt x="4" y="2"/>
                    <a:pt x="4" y="2"/>
                    <a:pt x="4" y="1"/>
                  </a:cubicBezTo>
                  <a:cubicBezTo>
                    <a:pt x="4" y="1"/>
                    <a:pt x="4" y="1"/>
                    <a:pt x="4" y="1"/>
                  </a:cubicBezTo>
                  <a:cubicBezTo>
                    <a:pt x="4" y="1"/>
                    <a:pt x="4" y="1"/>
                    <a:pt x="4" y="1"/>
                  </a:cubicBezTo>
                  <a:cubicBezTo>
                    <a:pt x="4" y="1"/>
                    <a:pt x="3" y="0"/>
                    <a:pt x="3" y="0"/>
                  </a:cubicBezTo>
                  <a:cubicBezTo>
                    <a:pt x="3" y="0"/>
                    <a:pt x="3" y="0"/>
                    <a:pt x="3" y="0"/>
                  </a:cubicBezTo>
                  <a:cubicBezTo>
                    <a:pt x="3" y="0"/>
                    <a:pt x="2" y="1"/>
                    <a:pt x="2" y="1"/>
                  </a:cubicBezTo>
                  <a:cubicBezTo>
                    <a:pt x="2" y="1"/>
                    <a:pt x="2" y="1"/>
                    <a:pt x="2" y="1"/>
                  </a:cubicBezTo>
                  <a:cubicBezTo>
                    <a:pt x="2" y="1"/>
                    <a:pt x="2" y="1"/>
                    <a:pt x="3" y="2"/>
                  </a:cubicBezTo>
                  <a:cubicBezTo>
                    <a:pt x="3" y="2"/>
                    <a:pt x="3" y="2"/>
                    <a:pt x="3" y="2"/>
                  </a:cubicBezTo>
                  <a:cubicBezTo>
                    <a:pt x="3" y="2"/>
                    <a:pt x="3" y="3"/>
                    <a:pt x="3" y="3"/>
                  </a:cubicBezTo>
                  <a:cubicBezTo>
                    <a:pt x="3" y="3"/>
                    <a:pt x="3" y="3"/>
                    <a:pt x="2" y="3"/>
                  </a:cubicBezTo>
                  <a:cubicBezTo>
                    <a:pt x="2" y="3"/>
                    <a:pt x="2" y="3"/>
                    <a:pt x="1" y="3"/>
                  </a:cubicBezTo>
                  <a:cubicBezTo>
                    <a:pt x="1" y="3"/>
                    <a:pt x="1" y="3"/>
                    <a:pt x="1" y="2"/>
                  </a:cubicBezTo>
                  <a:cubicBezTo>
                    <a:pt x="1" y="2"/>
                    <a:pt x="0" y="2"/>
                    <a:pt x="0" y="2"/>
                  </a:cubicBezTo>
                  <a:cubicBezTo>
                    <a:pt x="0" y="2"/>
                    <a:pt x="0" y="1"/>
                    <a:pt x="0" y="1"/>
                  </a:cubicBezTo>
                  <a:cubicBezTo>
                    <a:pt x="0" y="1"/>
                    <a:pt x="1" y="1"/>
                    <a:pt x="1" y="1"/>
                  </a:cubicBezTo>
                  <a:lnTo>
                    <a:pt x="1" y="1"/>
                  </a:lnTo>
                  <a:lnTo>
                    <a:pt x="1" y="1"/>
                  </a:lnTo>
                  <a:cubicBezTo>
                    <a:pt x="1" y="1"/>
                    <a:pt x="1" y="1"/>
                    <a:pt x="1" y="1"/>
                  </a:cubicBezTo>
                  <a:cubicBezTo>
                    <a:pt x="1" y="1"/>
                    <a:pt x="1" y="1"/>
                    <a:pt x="1" y="1"/>
                  </a:cubicBezTo>
                  <a:cubicBezTo>
                    <a:pt x="1" y="2"/>
                    <a:pt x="1" y="2"/>
                    <a:pt x="1" y="2"/>
                  </a:cubicBezTo>
                  <a:cubicBezTo>
                    <a:pt x="1" y="2"/>
                    <a:pt x="1" y="2"/>
                    <a:pt x="1" y="2"/>
                  </a:cubicBezTo>
                  <a:cubicBezTo>
                    <a:pt x="1" y="2"/>
                    <a:pt x="1" y="3"/>
                    <a:pt x="1" y="3"/>
                  </a:cubicBezTo>
                  <a:cubicBezTo>
                    <a:pt x="2" y="3"/>
                    <a:pt x="2" y="3"/>
                    <a:pt x="2" y="3"/>
                  </a:cubicBezTo>
                  <a:cubicBezTo>
                    <a:pt x="2" y="3"/>
                    <a:pt x="2" y="3"/>
                    <a:pt x="2" y="2"/>
                  </a:cubicBezTo>
                  <a:cubicBezTo>
                    <a:pt x="2" y="2"/>
                    <a:pt x="2" y="2"/>
                    <a:pt x="2" y="2"/>
                  </a:cubicBezTo>
                  <a:cubicBezTo>
                    <a:pt x="2" y="2"/>
                    <a:pt x="2" y="2"/>
                    <a:pt x="2" y="2"/>
                  </a:cubicBezTo>
                  <a:cubicBezTo>
                    <a:pt x="2" y="1"/>
                    <a:pt x="2" y="1"/>
                    <a:pt x="2" y="1"/>
                  </a:cubicBezTo>
                  <a:cubicBezTo>
                    <a:pt x="2" y="1"/>
                    <a:pt x="2" y="1"/>
                    <a:pt x="2" y="0"/>
                  </a:cubicBezTo>
                  <a:cubicBezTo>
                    <a:pt x="2" y="0"/>
                    <a:pt x="2" y="0"/>
                    <a:pt x="2" y="0"/>
                  </a:cubicBezTo>
                  <a:cubicBezTo>
                    <a:pt x="3" y="0"/>
                    <a:pt x="3" y="0"/>
                    <a:pt x="3" y="0"/>
                  </a:cubicBezTo>
                  <a:cubicBezTo>
                    <a:pt x="3" y="0"/>
                    <a:pt x="4" y="0"/>
                    <a:pt x="4" y="1"/>
                  </a:cubicBezTo>
                  <a:cubicBezTo>
                    <a:pt x="4" y="1"/>
                    <a:pt x="4" y="1"/>
                    <a:pt x="4" y="1"/>
                  </a:cubicBezTo>
                  <a:cubicBezTo>
                    <a:pt x="4" y="1"/>
                    <a:pt x="4" y="1"/>
                    <a:pt x="4"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4" name="Freeform 2290"/>
            <p:cNvSpPr>
              <a:spLocks noEditPoints="1"/>
            </p:cNvSpPr>
            <p:nvPr/>
          </p:nvSpPr>
          <p:spPr bwMode="auto">
            <a:xfrm>
              <a:off x="5118" y="4266"/>
              <a:ext cx="16" cy="15"/>
            </a:xfrm>
            <a:custGeom>
              <a:avLst/>
              <a:gdLst/>
              <a:ahLst/>
              <a:cxnLst>
                <a:cxn ang="0">
                  <a:pos x="1" y="0"/>
                </a:cxn>
                <a:cxn ang="0">
                  <a:pos x="1" y="1"/>
                </a:cxn>
                <a:cxn ang="0">
                  <a:pos x="2" y="1"/>
                </a:cxn>
                <a:cxn ang="0">
                  <a:pos x="2" y="1"/>
                </a:cxn>
                <a:cxn ang="0">
                  <a:pos x="2" y="1"/>
                </a:cxn>
                <a:cxn ang="0">
                  <a:pos x="2" y="1"/>
                </a:cxn>
                <a:cxn ang="0">
                  <a:pos x="2" y="0"/>
                </a:cxn>
                <a:cxn ang="0">
                  <a:pos x="2" y="0"/>
                </a:cxn>
                <a:cxn ang="0">
                  <a:pos x="1" y="0"/>
                </a:cxn>
                <a:cxn ang="0">
                  <a:pos x="1" y="0"/>
                </a:cxn>
                <a:cxn ang="0">
                  <a:pos x="0" y="1"/>
                </a:cxn>
                <a:cxn ang="0">
                  <a:pos x="0" y="2"/>
                </a:cxn>
                <a:cxn ang="0">
                  <a:pos x="1" y="2"/>
                </a:cxn>
                <a:cxn ang="0">
                  <a:pos x="1" y="2"/>
                </a:cxn>
                <a:cxn ang="0">
                  <a:pos x="1" y="2"/>
                </a:cxn>
                <a:cxn ang="0">
                  <a:pos x="1" y="2"/>
                </a:cxn>
                <a:cxn ang="0">
                  <a:pos x="0" y="2"/>
                </a:cxn>
                <a:cxn ang="0">
                  <a:pos x="0" y="2"/>
                </a:cxn>
                <a:cxn ang="0">
                  <a:pos x="0" y="1"/>
                </a:cxn>
                <a:cxn ang="0">
                  <a:pos x="0" y="0"/>
                </a:cxn>
                <a:cxn ang="0">
                  <a:pos x="1" y="0"/>
                </a:cxn>
                <a:cxn ang="0">
                  <a:pos x="2" y="0"/>
                </a:cxn>
                <a:cxn ang="0">
                  <a:pos x="2" y="0"/>
                </a:cxn>
                <a:cxn ang="0">
                  <a:pos x="2" y="1"/>
                </a:cxn>
                <a:cxn ang="0">
                  <a:pos x="2" y="2"/>
                </a:cxn>
                <a:cxn ang="0">
                  <a:pos x="2" y="2"/>
                </a:cxn>
                <a:cxn ang="0">
                  <a:pos x="2" y="2"/>
                </a:cxn>
                <a:cxn ang="0">
                  <a:pos x="1" y="1"/>
                </a:cxn>
                <a:cxn ang="0">
                  <a:pos x="1" y="0"/>
                </a:cxn>
              </a:cxnLst>
              <a:rect l="0" t="0" r="r" b="b"/>
              <a:pathLst>
                <a:path w="2" h="2">
                  <a:moveTo>
                    <a:pt x="1" y="0"/>
                  </a:moveTo>
                  <a:cubicBezTo>
                    <a:pt x="1" y="1"/>
                    <a:pt x="1" y="1"/>
                    <a:pt x="1" y="1"/>
                  </a:cubicBezTo>
                  <a:cubicBezTo>
                    <a:pt x="1" y="1"/>
                    <a:pt x="2" y="1"/>
                    <a:pt x="2" y="1"/>
                  </a:cubicBezTo>
                  <a:lnTo>
                    <a:pt x="2" y="1"/>
                  </a:lnTo>
                  <a:cubicBezTo>
                    <a:pt x="2" y="1"/>
                    <a:pt x="2" y="1"/>
                    <a:pt x="2" y="1"/>
                  </a:cubicBezTo>
                  <a:cubicBezTo>
                    <a:pt x="2" y="1"/>
                    <a:pt x="2" y="1"/>
                    <a:pt x="2" y="1"/>
                  </a:cubicBezTo>
                  <a:cubicBezTo>
                    <a:pt x="2" y="1"/>
                    <a:pt x="2" y="0"/>
                    <a:pt x="2" y="0"/>
                  </a:cubicBezTo>
                  <a:cubicBezTo>
                    <a:pt x="2" y="0"/>
                    <a:pt x="2" y="0"/>
                    <a:pt x="2" y="0"/>
                  </a:cubicBezTo>
                  <a:cubicBezTo>
                    <a:pt x="1" y="0"/>
                    <a:pt x="1" y="0"/>
                    <a:pt x="1" y="0"/>
                  </a:cubicBezTo>
                  <a:close/>
                  <a:moveTo>
                    <a:pt x="1" y="0"/>
                  </a:moveTo>
                  <a:cubicBezTo>
                    <a:pt x="1" y="1"/>
                    <a:pt x="0" y="1"/>
                    <a:pt x="0" y="1"/>
                  </a:cubicBezTo>
                  <a:cubicBezTo>
                    <a:pt x="0" y="1"/>
                    <a:pt x="0" y="2"/>
                    <a:pt x="0" y="2"/>
                  </a:cubicBezTo>
                  <a:cubicBezTo>
                    <a:pt x="1" y="2"/>
                    <a:pt x="1" y="2"/>
                    <a:pt x="1" y="2"/>
                  </a:cubicBezTo>
                  <a:cubicBezTo>
                    <a:pt x="1" y="2"/>
                    <a:pt x="1" y="2"/>
                    <a:pt x="1" y="2"/>
                  </a:cubicBezTo>
                  <a:lnTo>
                    <a:pt x="1" y="2"/>
                  </a:lnTo>
                  <a:lnTo>
                    <a:pt x="1" y="2"/>
                  </a:lnTo>
                  <a:cubicBezTo>
                    <a:pt x="1" y="2"/>
                    <a:pt x="1" y="2"/>
                    <a:pt x="0" y="2"/>
                  </a:cubicBezTo>
                  <a:cubicBezTo>
                    <a:pt x="0" y="2"/>
                    <a:pt x="0" y="2"/>
                    <a:pt x="0" y="2"/>
                  </a:cubicBezTo>
                  <a:cubicBezTo>
                    <a:pt x="0" y="1"/>
                    <a:pt x="0" y="1"/>
                    <a:pt x="0" y="1"/>
                  </a:cubicBezTo>
                  <a:cubicBezTo>
                    <a:pt x="0" y="1"/>
                    <a:pt x="0" y="0"/>
                    <a:pt x="0" y="0"/>
                  </a:cubicBezTo>
                  <a:cubicBezTo>
                    <a:pt x="1" y="0"/>
                    <a:pt x="1" y="0"/>
                    <a:pt x="1" y="0"/>
                  </a:cubicBezTo>
                  <a:cubicBezTo>
                    <a:pt x="1" y="0"/>
                    <a:pt x="2" y="0"/>
                    <a:pt x="2" y="0"/>
                  </a:cubicBezTo>
                  <a:cubicBezTo>
                    <a:pt x="2" y="0"/>
                    <a:pt x="2" y="0"/>
                    <a:pt x="2" y="0"/>
                  </a:cubicBezTo>
                  <a:cubicBezTo>
                    <a:pt x="2" y="1"/>
                    <a:pt x="2" y="1"/>
                    <a:pt x="2" y="1"/>
                  </a:cubicBezTo>
                  <a:cubicBezTo>
                    <a:pt x="2" y="1"/>
                    <a:pt x="2" y="2"/>
                    <a:pt x="2" y="2"/>
                  </a:cubicBezTo>
                  <a:lnTo>
                    <a:pt x="2" y="2"/>
                  </a:lnTo>
                  <a:cubicBezTo>
                    <a:pt x="2" y="2"/>
                    <a:pt x="2" y="2"/>
                    <a:pt x="2" y="2"/>
                  </a:cubicBezTo>
                  <a:cubicBezTo>
                    <a:pt x="1" y="1"/>
                    <a:pt x="1" y="1"/>
                    <a:pt x="1" y="1"/>
                  </a:cubicBez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5" name="Freeform 2291"/>
            <p:cNvSpPr>
              <a:spLocks noEditPoints="1"/>
            </p:cNvSpPr>
            <p:nvPr/>
          </p:nvSpPr>
          <p:spPr bwMode="auto">
            <a:xfrm>
              <a:off x="5126" y="4281"/>
              <a:ext cx="24" cy="15"/>
            </a:xfrm>
            <a:custGeom>
              <a:avLst/>
              <a:gdLst/>
              <a:ahLst/>
              <a:cxnLst>
                <a:cxn ang="0">
                  <a:pos x="1" y="0"/>
                </a:cxn>
                <a:cxn ang="0">
                  <a:pos x="2" y="1"/>
                </a:cxn>
                <a:cxn ang="0">
                  <a:pos x="2" y="1"/>
                </a:cxn>
                <a:cxn ang="0">
                  <a:pos x="2" y="1"/>
                </a:cxn>
                <a:cxn ang="0">
                  <a:pos x="2" y="1"/>
                </a:cxn>
                <a:cxn ang="0">
                  <a:pos x="2" y="1"/>
                </a:cxn>
                <a:cxn ang="0">
                  <a:pos x="2" y="0"/>
                </a:cxn>
                <a:cxn ang="0">
                  <a:pos x="2" y="0"/>
                </a:cxn>
                <a:cxn ang="0">
                  <a:pos x="1" y="0"/>
                </a:cxn>
                <a:cxn ang="0">
                  <a:pos x="1" y="0"/>
                </a:cxn>
                <a:cxn ang="0">
                  <a:pos x="1" y="1"/>
                </a:cxn>
                <a:cxn ang="0">
                  <a:pos x="1" y="2"/>
                </a:cxn>
                <a:cxn ang="0">
                  <a:pos x="1" y="2"/>
                </a:cxn>
                <a:cxn ang="0">
                  <a:pos x="2" y="2"/>
                </a:cxn>
                <a:cxn ang="0">
                  <a:pos x="2" y="2"/>
                </a:cxn>
                <a:cxn ang="0">
                  <a:pos x="1" y="2"/>
                </a:cxn>
                <a:cxn ang="0">
                  <a:pos x="1" y="2"/>
                </a:cxn>
                <a:cxn ang="0">
                  <a:pos x="1" y="2"/>
                </a:cxn>
                <a:cxn ang="0">
                  <a:pos x="0" y="1"/>
                </a:cxn>
                <a:cxn ang="0">
                  <a:pos x="1" y="0"/>
                </a:cxn>
                <a:cxn ang="0">
                  <a:pos x="1" y="0"/>
                </a:cxn>
                <a:cxn ang="0">
                  <a:pos x="2" y="0"/>
                </a:cxn>
                <a:cxn ang="0">
                  <a:pos x="3" y="0"/>
                </a:cxn>
                <a:cxn ang="0">
                  <a:pos x="3" y="1"/>
                </a:cxn>
                <a:cxn ang="0">
                  <a:pos x="2" y="2"/>
                </a:cxn>
                <a:cxn ang="0">
                  <a:pos x="2" y="2"/>
                </a:cxn>
                <a:cxn ang="0">
                  <a:pos x="2" y="1"/>
                </a:cxn>
                <a:cxn ang="0">
                  <a:pos x="2" y="1"/>
                </a:cxn>
                <a:cxn ang="0">
                  <a:pos x="1" y="0"/>
                </a:cxn>
              </a:cxnLst>
              <a:rect l="0" t="0" r="r" b="b"/>
              <a:pathLst>
                <a:path w="3" h="2">
                  <a:moveTo>
                    <a:pt x="1" y="0"/>
                  </a:moveTo>
                  <a:cubicBezTo>
                    <a:pt x="1" y="0"/>
                    <a:pt x="2" y="1"/>
                    <a:pt x="2" y="1"/>
                  </a:cubicBezTo>
                  <a:cubicBezTo>
                    <a:pt x="2" y="1"/>
                    <a:pt x="2" y="1"/>
                    <a:pt x="2" y="1"/>
                  </a:cubicBezTo>
                  <a:lnTo>
                    <a:pt x="2" y="1"/>
                  </a:lnTo>
                  <a:cubicBezTo>
                    <a:pt x="2" y="1"/>
                    <a:pt x="2" y="1"/>
                    <a:pt x="2" y="1"/>
                  </a:cubicBezTo>
                  <a:cubicBezTo>
                    <a:pt x="2" y="1"/>
                    <a:pt x="2" y="1"/>
                    <a:pt x="2" y="1"/>
                  </a:cubicBezTo>
                  <a:cubicBezTo>
                    <a:pt x="2" y="0"/>
                    <a:pt x="2" y="0"/>
                    <a:pt x="2" y="0"/>
                  </a:cubicBezTo>
                  <a:cubicBezTo>
                    <a:pt x="2" y="0"/>
                    <a:pt x="2" y="0"/>
                    <a:pt x="2" y="0"/>
                  </a:cubicBezTo>
                  <a:cubicBezTo>
                    <a:pt x="2" y="0"/>
                    <a:pt x="2" y="0"/>
                    <a:pt x="1" y="0"/>
                  </a:cubicBezTo>
                  <a:close/>
                  <a:moveTo>
                    <a:pt x="1" y="0"/>
                  </a:moveTo>
                  <a:cubicBezTo>
                    <a:pt x="1" y="1"/>
                    <a:pt x="1" y="1"/>
                    <a:pt x="1" y="1"/>
                  </a:cubicBezTo>
                  <a:cubicBezTo>
                    <a:pt x="1" y="1"/>
                    <a:pt x="1" y="1"/>
                    <a:pt x="1" y="2"/>
                  </a:cubicBezTo>
                  <a:cubicBezTo>
                    <a:pt x="1" y="2"/>
                    <a:pt x="1" y="2"/>
                    <a:pt x="1" y="2"/>
                  </a:cubicBezTo>
                  <a:cubicBezTo>
                    <a:pt x="1" y="2"/>
                    <a:pt x="1" y="2"/>
                    <a:pt x="2" y="2"/>
                  </a:cubicBezTo>
                  <a:lnTo>
                    <a:pt x="2" y="2"/>
                  </a:lnTo>
                  <a:lnTo>
                    <a:pt x="1" y="2"/>
                  </a:lnTo>
                  <a:cubicBezTo>
                    <a:pt x="1" y="2"/>
                    <a:pt x="1" y="2"/>
                    <a:pt x="1" y="2"/>
                  </a:cubicBezTo>
                  <a:cubicBezTo>
                    <a:pt x="1" y="2"/>
                    <a:pt x="1" y="2"/>
                    <a:pt x="1" y="2"/>
                  </a:cubicBezTo>
                  <a:cubicBezTo>
                    <a:pt x="0" y="1"/>
                    <a:pt x="0" y="1"/>
                    <a:pt x="0" y="1"/>
                  </a:cubicBezTo>
                  <a:cubicBezTo>
                    <a:pt x="0" y="1"/>
                    <a:pt x="1" y="0"/>
                    <a:pt x="1" y="0"/>
                  </a:cubicBezTo>
                  <a:cubicBezTo>
                    <a:pt x="1" y="0"/>
                    <a:pt x="1" y="0"/>
                    <a:pt x="1" y="0"/>
                  </a:cubicBezTo>
                  <a:cubicBezTo>
                    <a:pt x="2" y="0"/>
                    <a:pt x="2" y="0"/>
                    <a:pt x="2" y="0"/>
                  </a:cubicBezTo>
                  <a:cubicBezTo>
                    <a:pt x="2" y="0"/>
                    <a:pt x="2" y="0"/>
                    <a:pt x="3" y="0"/>
                  </a:cubicBezTo>
                  <a:cubicBezTo>
                    <a:pt x="3" y="0"/>
                    <a:pt x="3" y="1"/>
                    <a:pt x="3" y="1"/>
                  </a:cubicBezTo>
                  <a:cubicBezTo>
                    <a:pt x="3" y="1"/>
                    <a:pt x="3" y="1"/>
                    <a:pt x="2" y="2"/>
                  </a:cubicBezTo>
                  <a:lnTo>
                    <a:pt x="2" y="2"/>
                  </a:lnTo>
                  <a:cubicBezTo>
                    <a:pt x="2" y="2"/>
                    <a:pt x="2" y="1"/>
                    <a:pt x="2" y="1"/>
                  </a:cubicBezTo>
                  <a:cubicBezTo>
                    <a:pt x="2" y="1"/>
                    <a:pt x="2" y="1"/>
                    <a:pt x="2" y="1"/>
                  </a:cubicBez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6" name="Freeform 2292"/>
            <p:cNvSpPr>
              <a:spLocks/>
            </p:cNvSpPr>
            <p:nvPr/>
          </p:nvSpPr>
          <p:spPr bwMode="auto">
            <a:xfrm>
              <a:off x="5142" y="4288"/>
              <a:ext cx="39" cy="31"/>
            </a:xfrm>
            <a:custGeom>
              <a:avLst/>
              <a:gdLst/>
              <a:ahLst/>
              <a:cxnLst>
                <a:cxn ang="0">
                  <a:pos x="2" y="2"/>
                </a:cxn>
                <a:cxn ang="0">
                  <a:pos x="2" y="3"/>
                </a:cxn>
                <a:cxn ang="0">
                  <a:pos x="1" y="3"/>
                </a:cxn>
                <a:cxn ang="0">
                  <a:pos x="1" y="3"/>
                </a:cxn>
                <a:cxn ang="0">
                  <a:pos x="1" y="4"/>
                </a:cxn>
                <a:cxn ang="0">
                  <a:pos x="1" y="4"/>
                </a:cxn>
                <a:cxn ang="0">
                  <a:pos x="1" y="3"/>
                </a:cxn>
                <a:cxn ang="0">
                  <a:pos x="0" y="3"/>
                </a:cxn>
                <a:cxn ang="0">
                  <a:pos x="0" y="2"/>
                </a:cxn>
                <a:cxn ang="0">
                  <a:pos x="0" y="3"/>
                </a:cxn>
                <a:cxn ang="0">
                  <a:pos x="1" y="3"/>
                </a:cxn>
                <a:cxn ang="0">
                  <a:pos x="1" y="2"/>
                </a:cxn>
                <a:cxn ang="0">
                  <a:pos x="3" y="1"/>
                </a:cxn>
                <a:cxn ang="0">
                  <a:pos x="3" y="1"/>
                </a:cxn>
                <a:cxn ang="0">
                  <a:pos x="3" y="0"/>
                </a:cxn>
                <a:cxn ang="0">
                  <a:pos x="3" y="0"/>
                </a:cxn>
                <a:cxn ang="0">
                  <a:pos x="3" y="0"/>
                </a:cxn>
                <a:cxn ang="0">
                  <a:pos x="3" y="1"/>
                </a:cxn>
                <a:cxn ang="0">
                  <a:pos x="4" y="2"/>
                </a:cxn>
                <a:cxn ang="0">
                  <a:pos x="5" y="2"/>
                </a:cxn>
                <a:cxn ang="0">
                  <a:pos x="4" y="2"/>
                </a:cxn>
                <a:cxn ang="0">
                  <a:pos x="4" y="2"/>
                </a:cxn>
                <a:cxn ang="0">
                  <a:pos x="4" y="2"/>
                </a:cxn>
                <a:cxn ang="0">
                  <a:pos x="4" y="1"/>
                </a:cxn>
                <a:cxn ang="0">
                  <a:pos x="3" y="1"/>
                </a:cxn>
                <a:cxn ang="0">
                  <a:pos x="3" y="1"/>
                </a:cxn>
                <a:cxn ang="0">
                  <a:pos x="2" y="2"/>
                </a:cxn>
                <a:cxn ang="0">
                  <a:pos x="2" y="2"/>
                </a:cxn>
                <a:cxn ang="0">
                  <a:pos x="3" y="3"/>
                </a:cxn>
                <a:cxn ang="0">
                  <a:pos x="3" y="3"/>
                </a:cxn>
                <a:cxn ang="0">
                  <a:pos x="3" y="3"/>
                </a:cxn>
                <a:cxn ang="0">
                  <a:pos x="3" y="2"/>
                </a:cxn>
                <a:cxn ang="0">
                  <a:pos x="3" y="3"/>
                </a:cxn>
                <a:cxn ang="0">
                  <a:pos x="3" y="3"/>
                </a:cxn>
                <a:cxn ang="0">
                  <a:pos x="3" y="3"/>
                </a:cxn>
                <a:cxn ang="0">
                  <a:pos x="3" y="3"/>
                </a:cxn>
                <a:cxn ang="0">
                  <a:pos x="3" y="3"/>
                </a:cxn>
                <a:cxn ang="0">
                  <a:pos x="3" y="3"/>
                </a:cxn>
                <a:cxn ang="0">
                  <a:pos x="2" y="2"/>
                </a:cxn>
                <a:cxn ang="0">
                  <a:pos x="2" y="2"/>
                </a:cxn>
              </a:cxnLst>
              <a:rect l="0" t="0" r="r" b="b"/>
              <a:pathLst>
                <a:path w="5" h="4">
                  <a:moveTo>
                    <a:pt x="2" y="2"/>
                  </a:moveTo>
                  <a:lnTo>
                    <a:pt x="2" y="3"/>
                  </a:lnTo>
                  <a:cubicBezTo>
                    <a:pt x="1" y="3"/>
                    <a:pt x="1" y="3"/>
                    <a:pt x="1" y="3"/>
                  </a:cubicBezTo>
                  <a:cubicBezTo>
                    <a:pt x="1" y="3"/>
                    <a:pt x="1" y="3"/>
                    <a:pt x="1" y="3"/>
                  </a:cubicBezTo>
                  <a:lnTo>
                    <a:pt x="1" y="4"/>
                  </a:lnTo>
                  <a:lnTo>
                    <a:pt x="1" y="4"/>
                  </a:lnTo>
                  <a:cubicBezTo>
                    <a:pt x="1" y="3"/>
                    <a:pt x="1" y="3"/>
                    <a:pt x="1" y="3"/>
                  </a:cubicBezTo>
                  <a:cubicBezTo>
                    <a:pt x="1" y="3"/>
                    <a:pt x="0" y="3"/>
                    <a:pt x="0" y="3"/>
                  </a:cubicBezTo>
                  <a:lnTo>
                    <a:pt x="0" y="2"/>
                  </a:lnTo>
                  <a:lnTo>
                    <a:pt x="0" y="3"/>
                  </a:lnTo>
                  <a:cubicBezTo>
                    <a:pt x="1" y="3"/>
                    <a:pt x="1" y="3"/>
                    <a:pt x="1" y="3"/>
                  </a:cubicBezTo>
                  <a:cubicBezTo>
                    <a:pt x="1" y="3"/>
                    <a:pt x="1" y="3"/>
                    <a:pt x="1" y="2"/>
                  </a:cubicBezTo>
                  <a:lnTo>
                    <a:pt x="3" y="1"/>
                  </a:lnTo>
                  <a:cubicBezTo>
                    <a:pt x="3" y="1"/>
                    <a:pt x="3" y="1"/>
                    <a:pt x="3" y="1"/>
                  </a:cubicBezTo>
                  <a:cubicBezTo>
                    <a:pt x="3" y="1"/>
                    <a:pt x="3" y="0"/>
                    <a:pt x="3" y="0"/>
                  </a:cubicBezTo>
                  <a:lnTo>
                    <a:pt x="3" y="0"/>
                  </a:lnTo>
                  <a:lnTo>
                    <a:pt x="3" y="0"/>
                  </a:lnTo>
                  <a:cubicBezTo>
                    <a:pt x="3" y="0"/>
                    <a:pt x="3" y="0"/>
                    <a:pt x="3" y="1"/>
                  </a:cubicBezTo>
                  <a:lnTo>
                    <a:pt x="4" y="2"/>
                  </a:lnTo>
                  <a:cubicBezTo>
                    <a:pt x="4" y="2"/>
                    <a:pt x="4" y="2"/>
                    <a:pt x="5" y="2"/>
                  </a:cubicBezTo>
                  <a:cubicBezTo>
                    <a:pt x="4" y="2"/>
                    <a:pt x="4" y="2"/>
                    <a:pt x="4" y="2"/>
                  </a:cubicBezTo>
                  <a:lnTo>
                    <a:pt x="4" y="2"/>
                  </a:lnTo>
                  <a:cubicBezTo>
                    <a:pt x="4" y="2"/>
                    <a:pt x="4" y="2"/>
                    <a:pt x="4" y="2"/>
                  </a:cubicBezTo>
                  <a:cubicBezTo>
                    <a:pt x="4" y="2"/>
                    <a:pt x="4" y="2"/>
                    <a:pt x="4" y="1"/>
                  </a:cubicBezTo>
                  <a:cubicBezTo>
                    <a:pt x="4" y="1"/>
                    <a:pt x="3" y="1"/>
                    <a:pt x="3" y="1"/>
                  </a:cubicBezTo>
                  <a:cubicBezTo>
                    <a:pt x="3" y="1"/>
                    <a:pt x="3" y="1"/>
                    <a:pt x="3" y="1"/>
                  </a:cubicBezTo>
                  <a:lnTo>
                    <a:pt x="2" y="2"/>
                  </a:lnTo>
                  <a:cubicBezTo>
                    <a:pt x="2" y="2"/>
                    <a:pt x="2" y="2"/>
                    <a:pt x="2" y="2"/>
                  </a:cubicBezTo>
                  <a:cubicBezTo>
                    <a:pt x="3" y="2"/>
                    <a:pt x="3" y="2"/>
                    <a:pt x="3" y="3"/>
                  </a:cubicBezTo>
                  <a:cubicBezTo>
                    <a:pt x="3" y="3"/>
                    <a:pt x="3" y="3"/>
                    <a:pt x="3" y="3"/>
                  </a:cubicBezTo>
                  <a:cubicBezTo>
                    <a:pt x="3" y="3"/>
                    <a:pt x="3" y="3"/>
                    <a:pt x="3" y="3"/>
                  </a:cubicBezTo>
                  <a:lnTo>
                    <a:pt x="3" y="2"/>
                  </a:lnTo>
                  <a:lnTo>
                    <a:pt x="3" y="3"/>
                  </a:lnTo>
                  <a:cubicBezTo>
                    <a:pt x="3" y="3"/>
                    <a:pt x="3" y="3"/>
                    <a:pt x="3" y="3"/>
                  </a:cubicBezTo>
                  <a:lnTo>
                    <a:pt x="3" y="3"/>
                  </a:lnTo>
                  <a:lnTo>
                    <a:pt x="3" y="3"/>
                  </a:lnTo>
                  <a:lnTo>
                    <a:pt x="3" y="3"/>
                  </a:lnTo>
                  <a:cubicBezTo>
                    <a:pt x="3" y="3"/>
                    <a:pt x="3" y="3"/>
                    <a:pt x="3" y="3"/>
                  </a:cubicBezTo>
                  <a:cubicBezTo>
                    <a:pt x="3" y="3"/>
                    <a:pt x="3" y="3"/>
                    <a:pt x="2" y="2"/>
                  </a:cubicBezTo>
                  <a:cubicBezTo>
                    <a:pt x="2" y="2"/>
                    <a:pt x="2" y="2"/>
                    <a:pt x="2"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7" name="Freeform 2293"/>
            <p:cNvSpPr>
              <a:spLocks/>
            </p:cNvSpPr>
            <p:nvPr/>
          </p:nvSpPr>
          <p:spPr bwMode="auto">
            <a:xfrm>
              <a:off x="5165" y="4311"/>
              <a:ext cx="24" cy="23"/>
            </a:xfrm>
            <a:custGeom>
              <a:avLst/>
              <a:gdLst/>
              <a:ahLst/>
              <a:cxnLst>
                <a:cxn ang="0">
                  <a:pos x="1" y="3"/>
                </a:cxn>
                <a:cxn ang="0">
                  <a:pos x="1" y="3"/>
                </a:cxn>
                <a:cxn ang="0">
                  <a:pos x="1" y="3"/>
                </a:cxn>
                <a:cxn ang="0">
                  <a:pos x="0" y="3"/>
                </a:cxn>
                <a:cxn ang="0">
                  <a:pos x="0" y="2"/>
                </a:cxn>
                <a:cxn ang="0">
                  <a:pos x="0" y="2"/>
                </a:cxn>
                <a:cxn ang="0">
                  <a:pos x="0" y="2"/>
                </a:cxn>
                <a:cxn ang="0">
                  <a:pos x="0" y="1"/>
                </a:cxn>
                <a:cxn ang="0">
                  <a:pos x="0" y="1"/>
                </a:cxn>
                <a:cxn ang="0">
                  <a:pos x="1" y="1"/>
                </a:cxn>
                <a:cxn ang="0">
                  <a:pos x="1" y="0"/>
                </a:cxn>
                <a:cxn ang="0">
                  <a:pos x="1" y="0"/>
                </a:cxn>
                <a:cxn ang="0">
                  <a:pos x="1" y="0"/>
                </a:cxn>
                <a:cxn ang="0">
                  <a:pos x="1" y="0"/>
                </a:cxn>
                <a:cxn ang="0">
                  <a:pos x="1" y="0"/>
                </a:cxn>
                <a:cxn ang="0">
                  <a:pos x="1" y="0"/>
                </a:cxn>
                <a:cxn ang="0">
                  <a:pos x="1" y="0"/>
                </a:cxn>
                <a:cxn ang="0">
                  <a:pos x="1" y="1"/>
                </a:cxn>
                <a:cxn ang="0">
                  <a:pos x="1" y="1"/>
                </a:cxn>
                <a:cxn ang="0">
                  <a:pos x="0" y="2"/>
                </a:cxn>
                <a:cxn ang="0">
                  <a:pos x="0" y="2"/>
                </a:cxn>
                <a:cxn ang="0">
                  <a:pos x="0" y="2"/>
                </a:cxn>
                <a:cxn ang="0">
                  <a:pos x="1" y="2"/>
                </a:cxn>
                <a:cxn ang="0">
                  <a:pos x="1" y="2"/>
                </a:cxn>
                <a:cxn ang="0">
                  <a:pos x="2" y="2"/>
                </a:cxn>
                <a:cxn ang="0">
                  <a:pos x="2" y="1"/>
                </a:cxn>
                <a:cxn ang="0">
                  <a:pos x="2" y="1"/>
                </a:cxn>
                <a:cxn ang="0">
                  <a:pos x="2" y="1"/>
                </a:cxn>
                <a:cxn ang="0">
                  <a:pos x="2" y="1"/>
                </a:cxn>
                <a:cxn ang="0">
                  <a:pos x="2" y="1"/>
                </a:cxn>
                <a:cxn ang="0">
                  <a:pos x="3" y="1"/>
                </a:cxn>
                <a:cxn ang="0">
                  <a:pos x="3" y="1"/>
                </a:cxn>
                <a:cxn ang="0">
                  <a:pos x="3" y="1"/>
                </a:cxn>
                <a:cxn ang="0">
                  <a:pos x="2" y="2"/>
                </a:cxn>
                <a:cxn ang="0">
                  <a:pos x="1" y="3"/>
                </a:cxn>
                <a:cxn ang="0">
                  <a:pos x="1" y="3"/>
                </a:cxn>
                <a:cxn ang="0">
                  <a:pos x="1" y="3"/>
                </a:cxn>
                <a:cxn ang="0">
                  <a:pos x="1" y="3"/>
                </a:cxn>
                <a:cxn ang="0">
                  <a:pos x="1" y="3"/>
                </a:cxn>
                <a:cxn ang="0">
                  <a:pos x="1" y="3"/>
                </a:cxn>
                <a:cxn ang="0">
                  <a:pos x="1" y="3"/>
                </a:cxn>
              </a:cxnLst>
              <a:rect l="0" t="0" r="r" b="b"/>
              <a:pathLst>
                <a:path w="3" h="3">
                  <a:moveTo>
                    <a:pt x="1" y="3"/>
                  </a:moveTo>
                  <a:lnTo>
                    <a:pt x="1" y="3"/>
                  </a:lnTo>
                  <a:lnTo>
                    <a:pt x="1" y="3"/>
                  </a:lnTo>
                  <a:cubicBezTo>
                    <a:pt x="1" y="3"/>
                    <a:pt x="0" y="3"/>
                    <a:pt x="0" y="3"/>
                  </a:cubicBezTo>
                  <a:cubicBezTo>
                    <a:pt x="0" y="3"/>
                    <a:pt x="0" y="2"/>
                    <a:pt x="0" y="2"/>
                  </a:cubicBezTo>
                  <a:cubicBezTo>
                    <a:pt x="0" y="2"/>
                    <a:pt x="0" y="2"/>
                    <a:pt x="0" y="2"/>
                  </a:cubicBezTo>
                  <a:cubicBezTo>
                    <a:pt x="0" y="2"/>
                    <a:pt x="0" y="2"/>
                    <a:pt x="0" y="2"/>
                  </a:cubicBezTo>
                  <a:cubicBezTo>
                    <a:pt x="0" y="2"/>
                    <a:pt x="0" y="1"/>
                    <a:pt x="0" y="1"/>
                  </a:cubicBezTo>
                  <a:cubicBezTo>
                    <a:pt x="0" y="1"/>
                    <a:pt x="0" y="1"/>
                    <a:pt x="0" y="1"/>
                  </a:cubicBezTo>
                  <a:lnTo>
                    <a:pt x="1" y="1"/>
                  </a:lnTo>
                  <a:cubicBezTo>
                    <a:pt x="1" y="0"/>
                    <a:pt x="1" y="0"/>
                    <a:pt x="1" y="0"/>
                  </a:cubicBezTo>
                  <a:cubicBezTo>
                    <a:pt x="1" y="0"/>
                    <a:pt x="1" y="0"/>
                    <a:pt x="1" y="0"/>
                  </a:cubicBezTo>
                  <a:lnTo>
                    <a:pt x="1" y="0"/>
                  </a:lnTo>
                  <a:lnTo>
                    <a:pt x="1" y="0"/>
                  </a:lnTo>
                  <a:cubicBezTo>
                    <a:pt x="1" y="0"/>
                    <a:pt x="1" y="0"/>
                    <a:pt x="1" y="0"/>
                  </a:cubicBezTo>
                  <a:lnTo>
                    <a:pt x="1" y="0"/>
                  </a:lnTo>
                  <a:cubicBezTo>
                    <a:pt x="1" y="0"/>
                    <a:pt x="1" y="0"/>
                    <a:pt x="1" y="0"/>
                  </a:cubicBezTo>
                  <a:lnTo>
                    <a:pt x="1" y="1"/>
                  </a:lnTo>
                  <a:cubicBezTo>
                    <a:pt x="1" y="1"/>
                    <a:pt x="1" y="1"/>
                    <a:pt x="1" y="1"/>
                  </a:cubicBezTo>
                  <a:cubicBezTo>
                    <a:pt x="0" y="2"/>
                    <a:pt x="0" y="2"/>
                    <a:pt x="0" y="2"/>
                  </a:cubicBezTo>
                  <a:cubicBezTo>
                    <a:pt x="0" y="2"/>
                    <a:pt x="0" y="2"/>
                    <a:pt x="0" y="2"/>
                  </a:cubicBezTo>
                  <a:cubicBezTo>
                    <a:pt x="0" y="2"/>
                    <a:pt x="0" y="2"/>
                    <a:pt x="0" y="2"/>
                  </a:cubicBezTo>
                  <a:cubicBezTo>
                    <a:pt x="0" y="2"/>
                    <a:pt x="1" y="2"/>
                    <a:pt x="1" y="2"/>
                  </a:cubicBezTo>
                  <a:cubicBezTo>
                    <a:pt x="1" y="2"/>
                    <a:pt x="1" y="2"/>
                    <a:pt x="1" y="2"/>
                  </a:cubicBezTo>
                  <a:cubicBezTo>
                    <a:pt x="1" y="2"/>
                    <a:pt x="1" y="2"/>
                    <a:pt x="2" y="2"/>
                  </a:cubicBezTo>
                  <a:cubicBezTo>
                    <a:pt x="2" y="2"/>
                    <a:pt x="2" y="1"/>
                    <a:pt x="2" y="1"/>
                  </a:cubicBezTo>
                  <a:cubicBezTo>
                    <a:pt x="2" y="1"/>
                    <a:pt x="2" y="1"/>
                    <a:pt x="2" y="1"/>
                  </a:cubicBezTo>
                  <a:lnTo>
                    <a:pt x="2" y="1"/>
                  </a:lnTo>
                  <a:lnTo>
                    <a:pt x="2" y="1"/>
                  </a:lnTo>
                  <a:cubicBezTo>
                    <a:pt x="2" y="1"/>
                    <a:pt x="2" y="1"/>
                    <a:pt x="2" y="1"/>
                  </a:cubicBezTo>
                  <a:cubicBezTo>
                    <a:pt x="2" y="1"/>
                    <a:pt x="2" y="1"/>
                    <a:pt x="3" y="1"/>
                  </a:cubicBezTo>
                  <a:cubicBezTo>
                    <a:pt x="3" y="1"/>
                    <a:pt x="3" y="1"/>
                    <a:pt x="3" y="1"/>
                  </a:cubicBezTo>
                  <a:cubicBezTo>
                    <a:pt x="3" y="1"/>
                    <a:pt x="3" y="1"/>
                    <a:pt x="3" y="1"/>
                  </a:cubicBezTo>
                  <a:lnTo>
                    <a:pt x="2" y="2"/>
                  </a:lnTo>
                  <a:cubicBezTo>
                    <a:pt x="2" y="2"/>
                    <a:pt x="2" y="2"/>
                    <a:pt x="1" y="3"/>
                  </a:cubicBezTo>
                  <a:cubicBezTo>
                    <a:pt x="1" y="3"/>
                    <a:pt x="1" y="3"/>
                    <a:pt x="1" y="3"/>
                  </a:cubicBezTo>
                  <a:cubicBezTo>
                    <a:pt x="1" y="3"/>
                    <a:pt x="1" y="3"/>
                    <a:pt x="1" y="3"/>
                  </a:cubicBezTo>
                  <a:lnTo>
                    <a:pt x="1" y="3"/>
                  </a:lnTo>
                  <a:lnTo>
                    <a:pt x="1" y="3"/>
                  </a:lnTo>
                  <a:cubicBezTo>
                    <a:pt x="1" y="3"/>
                    <a:pt x="1" y="3"/>
                    <a:pt x="1" y="3"/>
                  </a:cubicBezTo>
                  <a:cubicBezTo>
                    <a:pt x="1" y="3"/>
                    <a:pt x="1" y="3"/>
                    <a:pt x="1"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8" name="Freeform 2294"/>
            <p:cNvSpPr>
              <a:spLocks noEditPoints="1"/>
            </p:cNvSpPr>
            <p:nvPr/>
          </p:nvSpPr>
          <p:spPr bwMode="auto">
            <a:xfrm>
              <a:off x="5165" y="4319"/>
              <a:ext cx="32" cy="30"/>
            </a:xfrm>
            <a:custGeom>
              <a:avLst/>
              <a:gdLst/>
              <a:ahLst/>
              <a:cxnLst>
                <a:cxn ang="0">
                  <a:pos x="4" y="0"/>
                </a:cxn>
                <a:cxn ang="0">
                  <a:pos x="4" y="0"/>
                </a:cxn>
                <a:cxn ang="0">
                  <a:pos x="4" y="0"/>
                </a:cxn>
                <a:cxn ang="0">
                  <a:pos x="4" y="1"/>
                </a:cxn>
                <a:cxn ang="0">
                  <a:pos x="4" y="1"/>
                </a:cxn>
                <a:cxn ang="0">
                  <a:pos x="4" y="0"/>
                </a:cxn>
                <a:cxn ang="0">
                  <a:pos x="4" y="0"/>
                </a:cxn>
                <a:cxn ang="0">
                  <a:pos x="4" y="0"/>
                </a:cxn>
                <a:cxn ang="0">
                  <a:pos x="4" y="0"/>
                </a:cxn>
                <a:cxn ang="0">
                  <a:pos x="3" y="1"/>
                </a:cxn>
                <a:cxn ang="0">
                  <a:pos x="3" y="1"/>
                </a:cxn>
                <a:cxn ang="0">
                  <a:pos x="3" y="1"/>
                </a:cxn>
                <a:cxn ang="0">
                  <a:pos x="4" y="1"/>
                </a:cxn>
                <a:cxn ang="0">
                  <a:pos x="4" y="1"/>
                </a:cxn>
                <a:cxn ang="0">
                  <a:pos x="4" y="1"/>
                </a:cxn>
                <a:cxn ang="0">
                  <a:pos x="3" y="1"/>
                </a:cxn>
                <a:cxn ang="0">
                  <a:pos x="3" y="2"/>
                </a:cxn>
                <a:cxn ang="0">
                  <a:pos x="2" y="3"/>
                </a:cxn>
                <a:cxn ang="0">
                  <a:pos x="2" y="4"/>
                </a:cxn>
                <a:cxn ang="0">
                  <a:pos x="1" y="4"/>
                </a:cxn>
                <a:cxn ang="0">
                  <a:pos x="1" y="4"/>
                </a:cxn>
                <a:cxn ang="0">
                  <a:pos x="0" y="4"/>
                </a:cxn>
                <a:cxn ang="0">
                  <a:pos x="1" y="3"/>
                </a:cxn>
                <a:cxn ang="0">
                  <a:pos x="1" y="3"/>
                </a:cxn>
                <a:cxn ang="0">
                  <a:pos x="1" y="4"/>
                </a:cxn>
                <a:cxn ang="0">
                  <a:pos x="1" y="3"/>
                </a:cxn>
                <a:cxn ang="0">
                  <a:pos x="2" y="3"/>
                </a:cxn>
                <a:cxn ang="0">
                  <a:pos x="2" y="2"/>
                </a:cxn>
                <a:cxn ang="0">
                  <a:pos x="3" y="1"/>
                </a:cxn>
                <a:cxn ang="0">
                  <a:pos x="3" y="1"/>
                </a:cxn>
              </a:cxnLst>
              <a:rect l="0" t="0" r="r" b="b"/>
              <a:pathLst>
                <a:path w="4" h="4">
                  <a:moveTo>
                    <a:pt x="4" y="0"/>
                  </a:moveTo>
                  <a:cubicBezTo>
                    <a:pt x="4" y="0"/>
                    <a:pt x="4" y="0"/>
                    <a:pt x="4" y="0"/>
                  </a:cubicBezTo>
                  <a:cubicBezTo>
                    <a:pt x="4" y="0"/>
                    <a:pt x="4" y="0"/>
                    <a:pt x="4" y="0"/>
                  </a:cubicBezTo>
                  <a:cubicBezTo>
                    <a:pt x="4" y="1"/>
                    <a:pt x="4" y="1"/>
                    <a:pt x="4" y="1"/>
                  </a:cubicBezTo>
                  <a:cubicBezTo>
                    <a:pt x="4" y="1"/>
                    <a:pt x="4" y="1"/>
                    <a:pt x="4" y="1"/>
                  </a:cubicBezTo>
                  <a:cubicBezTo>
                    <a:pt x="4" y="0"/>
                    <a:pt x="4" y="0"/>
                    <a:pt x="4" y="0"/>
                  </a:cubicBezTo>
                  <a:cubicBezTo>
                    <a:pt x="4" y="0"/>
                    <a:pt x="4" y="0"/>
                    <a:pt x="4" y="0"/>
                  </a:cubicBezTo>
                  <a:cubicBezTo>
                    <a:pt x="4" y="0"/>
                    <a:pt x="4" y="0"/>
                    <a:pt x="4" y="0"/>
                  </a:cubicBezTo>
                  <a:cubicBezTo>
                    <a:pt x="4" y="0"/>
                    <a:pt x="4" y="0"/>
                    <a:pt x="4" y="0"/>
                  </a:cubicBezTo>
                  <a:close/>
                  <a:moveTo>
                    <a:pt x="3" y="1"/>
                  </a:moveTo>
                  <a:lnTo>
                    <a:pt x="3" y="1"/>
                  </a:lnTo>
                  <a:cubicBezTo>
                    <a:pt x="3" y="1"/>
                    <a:pt x="3" y="1"/>
                    <a:pt x="3" y="1"/>
                  </a:cubicBezTo>
                  <a:lnTo>
                    <a:pt x="4" y="1"/>
                  </a:lnTo>
                  <a:cubicBezTo>
                    <a:pt x="4" y="1"/>
                    <a:pt x="4" y="1"/>
                    <a:pt x="4" y="1"/>
                  </a:cubicBezTo>
                  <a:lnTo>
                    <a:pt x="4" y="1"/>
                  </a:lnTo>
                  <a:cubicBezTo>
                    <a:pt x="4" y="1"/>
                    <a:pt x="3" y="1"/>
                    <a:pt x="3" y="1"/>
                  </a:cubicBezTo>
                  <a:cubicBezTo>
                    <a:pt x="3" y="2"/>
                    <a:pt x="3" y="2"/>
                    <a:pt x="3" y="2"/>
                  </a:cubicBezTo>
                  <a:lnTo>
                    <a:pt x="2" y="3"/>
                  </a:lnTo>
                  <a:cubicBezTo>
                    <a:pt x="2" y="3"/>
                    <a:pt x="2" y="3"/>
                    <a:pt x="2" y="4"/>
                  </a:cubicBezTo>
                  <a:cubicBezTo>
                    <a:pt x="1" y="4"/>
                    <a:pt x="1" y="4"/>
                    <a:pt x="1" y="4"/>
                  </a:cubicBezTo>
                  <a:cubicBezTo>
                    <a:pt x="1" y="4"/>
                    <a:pt x="1" y="4"/>
                    <a:pt x="1" y="4"/>
                  </a:cubicBezTo>
                  <a:lnTo>
                    <a:pt x="0" y="4"/>
                  </a:lnTo>
                  <a:lnTo>
                    <a:pt x="1" y="3"/>
                  </a:lnTo>
                  <a:cubicBezTo>
                    <a:pt x="1" y="3"/>
                    <a:pt x="1" y="3"/>
                    <a:pt x="1" y="3"/>
                  </a:cubicBezTo>
                  <a:cubicBezTo>
                    <a:pt x="1" y="3"/>
                    <a:pt x="1" y="4"/>
                    <a:pt x="1" y="4"/>
                  </a:cubicBezTo>
                  <a:cubicBezTo>
                    <a:pt x="1" y="4"/>
                    <a:pt x="1" y="3"/>
                    <a:pt x="1" y="3"/>
                  </a:cubicBezTo>
                  <a:cubicBezTo>
                    <a:pt x="1" y="3"/>
                    <a:pt x="1" y="3"/>
                    <a:pt x="2" y="3"/>
                  </a:cubicBezTo>
                  <a:cubicBezTo>
                    <a:pt x="2" y="3"/>
                    <a:pt x="2" y="2"/>
                    <a:pt x="2" y="2"/>
                  </a:cubicBezTo>
                  <a:cubicBezTo>
                    <a:pt x="3" y="1"/>
                    <a:pt x="3" y="1"/>
                    <a:pt x="3" y="1"/>
                  </a:cubicBezTo>
                  <a:cubicBezTo>
                    <a:pt x="3" y="1"/>
                    <a:pt x="3" y="1"/>
                    <a:pt x="3"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19" name="Freeform 2295"/>
            <p:cNvSpPr>
              <a:spLocks noEditPoints="1"/>
            </p:cNvSpPr>
            <p:nvPr/>
          </p:nvSpPr>
          <p:spPr bwMode="auto">
            <a:xfrm>
              <a:off x="5189" y="4326"/>
              <a:ext cx="15" cy="23"/>
            </a:xfrm>
            <a:custGeom>
              <a:avLst/>
              <a:gdLst/>
              <a:ahLst/>
              <a:cxnLst>
                <a:cxn ang="0">
                  <a:pos x="2" y="0"/>
                </a:cxn>
                <a:cxn ang="0">
                  <a:pos x="2" y="0"/>
                </a:cxn>
                <a:cxn ang="0">
                  <a:pos x="2" y="0"/>
                </a:cxn>
                <a:cxn ang="0">
                  <a:pos x="2" y="0"/>
                </a:cxn>
                <a:cxn ang="0">
                  <a:pos x="2" y="0"/>
                </a:cxn>
                <a:cxn ang="0">
                  <a:pos x="2" y="0"/>
                </a:cxn>
                <a:cxn ang="0">
                  <a:pos x="2" y="0"/>
                </a:cxn>
                <a:cxn ang="0">
                  <a:pos x="2" y="0"/>
                </a:cxn>
                <a:cxn ang="0">
                  <a:pos x="2" y="0"/>
                </a:cxn>
                <a:cxn ang="0">
                  <a:pos x="2" y="1"/>
                </a:cxn>
                <a:cxn ang="0">
                  <a:pos x="2" y="1"/>
                </a:cxn>
                <a:cxn ang="0">
                  <a:pos x="1" y="1"/>
                </a:cxn>
                <a:cxn ang="0">
                  <a:pos x="1" y="2"/>
                </a:cxn>
                <a:cxn ang="0">
                  <a:pos x="0" y="3"/>
                </a:cxn>
                <a:cxn ang="0">
                  <a:pos x="0" y="3"/>
                </a:cxn>
                <a:cxn ang="0">
                  <a:pos x="0" y="3"/>
                </a:cxn>
                <a:cxn ang="0">
                  <a:pos x="1" y="3"/>
                </a:cxn>
                <a:cxn ang="0">
                  <a:pos x="1" y="3"/>
                </a:cxn>
                <a:cxn ang="0">
                  <a:pos x="0" y="3"/>
                </a:cxn>
                <a:cxn ang="0">
                  <a:pos x="0" y="2"/>
                </a:cxn>
                <a:cxn ang="0">
                  <a:pos x="0" y="2"/>
                </a:cxn>
                <a:cxn ang="0">
                  <a:pos x="0" y="2"/>
                </a:cxn>
                <a:cxn ang="0">
                  <a:pos x="0" y="2"/>
                </a:cxn>
                <a:cxn ang="0">
                  <a:pos x="0" y="2"/>
                </a:cxn>
                <a:cxn ang="0">
                  <a:pos x="1" y="1"/>
                </a:cxn>
                <a:cxn ang="0">
                  <a:pos x="1" y="1"/>
                </a:cxn>
                <a:cxn ang="0">
                  <a:pos x="1" y="1"/>
                </a:cxn>
                <a:cxn ang="0">
                  <a:pos x="1" y="1"/>
                </a:cxn>
                <a:cxn ang="0">
                  <a:pos x="1" y="1"/>
                </a:cxn>
                <a:cxn ang="0">
                  <a:pos x="1" y="1"/>
                </a:cxn>
                <a:cxn ang="0">
                  <a:pos x="1" y="1"/>
                </a:cxn>
                <a:cxn ang="0">
                  <a:pos x="2" y="1"/>
                </a:cxn>
              </a:cxnLst>
              <a:rect l="0" t="0" r="r" b="b"/>
              <a:pathLst>
                <a:path w="2" h="3">
                  <a:moveTo>
                    <a:pt x="2" y="0"/>
                  </a:move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lose/>
                  <a:moveTo>
                    <a:pt x="2" y="1"/>
                  </a:moveTo>
                  <a:lnTo>
                    <a:pt x="2" y="1"/>
                  </a:lnTo>
                  <a:cubicBezTo>
                    <a:pt x="2" y="1"/>
                    <a:pt x="1" y="1"/>
                    <a:pt x="1" y="1"/>
                  </a:cubicBezTo>
                  <a:cubicBezTo>
                    <a:pt x="1" y="2"/>
                    <a:pt x="1" y="2"/>
                    <a:pt x="1" y="2"/>
                  </a:cubicBezTo>
                  <a:cubicBezTo>
                    <a:pt x="1" y="2"/>
                    <a:pt x="0" y="2"/>
                    <a:pt x="0" y="3"/>
                  </a:cubicBezTo>
                  <a:cubicBezTo>
                    <a:pt x="0" y="3"/>
                    <a:pt x="0" y="3"/>
                    <a:pt x="0" y="3"/>
                  </a:cubicBezTo>
                  <a:cubicBezTo>
                    <a:pt x="0" y="3"/>
                    <a:pt x="0" y="3"/>
                    <a:pt x="0" y="3"/>
                  </a:cubicBezTo>
                  <a:lnTo>
                    <a:pt x="1" y="3"/>
                  </a:lnTo>
                  <a:lnTo>
                    <a:pt x="1" y="3"/>
                  </a:lnTo>
                  <a:cubicBezTo>
                    <a:pt x="0" y="3"/>
                    <a:pt x="0" y="3"/>
                    <a:pt x="0" y="3"/>
                  </a:cubicBezTo>
                  <a:cubicBezTo>
                    <a:pt x="0" y="3"/>
                    <a:pt x="0" y="2"/>
                    <a:pt x="0" y="2"/>
                  </a:cubicBezTo>
                  <a:lnTo>
                    <a:pt x="0" y="2"/>
                  </a:lnTo>
                  <a:lnTo>
                    <a:pt x="0" y="2"/>
                  </a:lnTo>
                  <a:cubicBezTo>
                    <a:pt x="0" y="2"/>
                    <a:pt x="0" y="2"/>
                    <a:pt x="0" y="2"/>
                  </a:cubicBezTo>
                  <a:cubicBezTo>
                    <a:pt x="0" y="2"/>
                    <a:pt x="0" y="2"/>
                    <a:pt x="0" y="2"/>
                  </a:cubicBezTo>
                  <a:cubicBezTo>
                    <a:pt x="0" y="2"/>
                    <a:pt x="0" y="2"/>
                    <a:pt x="1" y="1"/>
                  </a:cubicBezTo>
                  <a:cubicBezTo>
                    <a:pt x="1" y="1"/>
                    <a:pt x="1" y="1"/>
                    <a:pt x="1" y="1"/>
                  </a:cubicBezTo>
                  <a:cubicBezTo>
                    <a:pt x="1" y="1"/>
                    <a:pt x="1" y="1"/>
                    <a:pt x="1" y="1"/>
                  </a:cubicBezTo>
                  <a:cubicBezTo>
                    <a:pt x="1" y="1"/>
                    <a:pt x="1" y="1"/>
                    <a:pt x="1" y="1"/>
                  </a:cubicBezTo>
                  <a:lnTo>
                    <a:pt x="1" y="1"/>
                  </a:lnTo>
                  <a:lnTo>
                    <a:pt x="1" y="1"/>
                  </a:lnTo>
                  <a:cubicBezTo>
                    <a:pt x="1" y="1"/>
                    <a:pt x="1" y="1"/>
                    <a:pt x="1" y="1"/>
                  </a:cubicBezTo>
                  <a:cubicBezTo>
                    <a:pt x="1" y="1"/>
                    <a:pt x="1" y="1"/>
                    <a:pt x="2"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0" name="Freeform 2296"/>
            <p:cNvSpPr>
              <a:spLocks/>
            </p:cNvSpPr>
            <p:nvPr/>
          </p:nvSpPr>
          <p:spPr bwMode="auto">
            <a:xfrm>
              <a:off x="5204" y="4326"/>
              <a:ext cx="8" cy="8"/>
            </a:xfrm>
            <a:custGeom>
              <a:avLst/>
              <a:gdLst/>
              <a:ahLst/>
              <a:cxnLst>
                <a:cxn ang="0">
                  <a:pos x="0" y="1"/>
                </a:cxn>
                <a:cxn ang="0">
                  <a:pos x="0" y="1"/>
                </a:cxn>
                <a:cxn ang="0">
                  <a:pos x="0" y="1"/>
                </a:cxn>
                <a:cxn ang="0">
                  <a:pos x="1" y="1"/>
                </a:cxn>
                <a:cxn ang="0">
                  <a:pos x="1" y="0"/>
                </a:cxn>
                <a:cxn ang="0">
                  <a:pos x="1" y="1"/>
                </a:cxn>
                <a:cxn ang="0">
                  <a:pos x="1" y="1"/>
                </a:cxn>
                <a:cxn ang="0">
                  <a:pos x="1" y="1"/>
                </a:cxn>
                <a:cxn ang="0">
                  <a:pos x="0" y="1"/>
                </a:cxn>
              </a:cxnLst>
              <a:rect l="0" t="0" r="r" b="b"/>
              <a:pathLst>
                <a:path w="1" h="1">
                  <a:moveTo>
                    <a:pt x="0" y="1"/>
                  </a:moveTo>
                  <a:lnTo>
                    <a:pt x="0" y="1"/>
                  </a:lnTo>
                  <a:lnTo>
                    <a:pt x="0" y="1"/>
                  </a:lnTo>
                  <a:cubicBezTo>
                    <a:pt x="0" y="1"/>
                    <a:pt x="0" y="1"/>
                    <a:pt x="1" y="1"/>
                  </a:cubicBezTo>
                  <a:cubicBezTo>
                    <a:pt x="1" y="1"/>
                    <a:pt x="1" y="1"/>
                    <a:pt x="1" y="0"/>
                  </a:cubicBezTo>
                  <a:cubicBezTo>
                    <a:pt x="1" y="0"/>
                    <a:pt x="1" y="0"/>
                    <a:pt x="1" y="1"/>
                  </a:cubicBezTo>
                  <a:lnTo>
                    <a:pt x="1" y="1"/>
                  </a:lnTo>
                  <a:cubicBezTo>
                    <a:pt x="1" y="1"/>
                    <a:pt x="1" y="1"/>
                    <a:pt x="1" y="1"/>
                  </a:cubicBezTo>
                  <a:cubicBezTo>
                    <a:pt x="1" y="1"/>
                    <a:pt x="1" y="1"/>
                    <a:pt x="0"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1" name="Freeform 2297"/>
            <p:cNvSpPr>
              <a:spLocks/>
            </p:cNvSpPr>
            <p:nvPr/>
          </p:nvSpPr>
          <p:spPr bwMode="auto">
            <a:xfrm>
              <a:off x="5204" y="4341"/>
              <a:ext cx="16" cy="23"/>
            </a:xfrm>
            <a:custGeom>
              <a:avLst/>
              <a:gdLst/>
              <a:ahLst/>
              <a:cxnLst>
                <a:cxn ang="0">
                  <a:pos x="1" y="1"/>
                </a:cxn>
                <a:cxn ang="0">
                  <a:pos x="0" y="2"/>
                </a:cxn>
                <a:cxn ang="0">
                  <a:pos x="0" y="2"/>
                </a:cxn>
                <a:cxn ang="0">
                  <a:pos x="0" y="2"/>
                </a:cxn>
                <a:cxn ang="0">
                  <a:pos x="1" y="2"/>
                </a:cxn>
                <a:cxn ang="0">
                  <a:pos x="1" y="2"/>
                </a:cxn>
                <a:cxn ang="0">
                  <a:pos x="1" y="2"/>
                </a:cxn>
                <a:cxn ang="0">
                  <a:pos x="2" y="2"/>
                </a:cxn>
                <a:cxn ang="0">
                  <a:pos x="1" y="2"/>
                </a:cxn>
                <a:cxn ang="0">
                  <a:pos x="1" y="1"/>
                </a:cxn>
                <a:cxn ang="0">
                  <a:pos x="1" y="1"/>
                </a:cxn>
                <a:cxn ang="0">
                  <a:pos x="1" y="1"/>
                </a:cxn>
                <a:cxn ang="0">
                  <a:pos x="1" y="0"/>
                </a:cxn>
                <a:cxn ang="0">
                  <a:pos x="2" y="0"/>
                </a:cxn>
                <a:cxn ang="0">
                  <a:pos x="2" y="1"/>
                </a:cxn>
                <a:cxn ang="0">
                  <a:pos x="2" y="1"/>
                </a:cxn>
                <a:cxn ang="0">
                  <a:pos x="2" y="1"/>
                </a:cxn>
                <a:cxn ang="0">
                  <a:pos x="2" y="1"/>
                </a:cxn>
                <a:cxn ang="0">
                  <a:pos x="2" y="1"/>
                </a:cxn>
                <a:cxn ang="0">
                  <a:pos x="2" y="0"/>
                </a:cxn>
                <a:cxn ang="0">
                  <a:pos x="1" y="0"/>
                </a:cxn>
                <a:cxn ang="0">
                  <a:pos x="1" y="1"/>
                </a:cxn>
                <a:cxn ang="0">
                  <a:pos x="1" y="1"/>
                </a:cxn>
                <a:cxn ang="0">
                  <a:pos x="2" y="1"/>
                </a:cxn>
                <a:cxn ang="0">
                  <a:pos x="2" y="2"/>
                </a:cxn>
                <a:cxn ang="0">
                  <a:pos x="2" y="2"/>
                </a:cxn>
                <a:cxn ang="0">
                  <a:pos x="2" y="2"/>
                </a:cxn>
                <a:cxn ang="0">
                  <a:pos x="1" y="3"/>
                </a:cxn>
                <a:cxn ang="0">
                  <a:pos x="1" y="2"/>
                </a:cxn>
                <a:cxn ang="0">
                  <a:pos x="0" y="2"/>
                </a:cxn>
                <a:cxn ang="0">
                  <a:pos x="0" y="2"/>
                </a:cxn>
                <a:cxn ang="0">
                  <a:pos x="0" y="2"/>
                </a:cxn>
                <a:cxn ang="0">
                  <a:pos x="0" y="2"/>
                </a:cxn>
                <a:cxn ang="0">
                  <a:pos x="0" y="1"/>
                </a:cxn>
                <a:cxn ang="0">
                  <a:pos x="0" y="1"/>
                </a:cxn>
                <a:cxn ang="0">
                  <a:pos x="1" y="1"/>
                </a:cxn>
              </a:cxnLst>
              <a:rect l="0" t="0" r="r" b="b"/>
              <a:pathLst>
                <a:path w="2" h="3">
                  <a:moveTo>
                    <a:pt x="1" y="1"/>
                  </a:moveTo>
                  <a:lnTo>
                    <a:pt x="0" y="2"/>
                  </a:lnTo>
                  <a:cubicBezTo>
                    <a:pt x="0" y="2"/>
                    <a:pt x="0" y="2"/>
                    <a:pt x="0" y="2"/>
                  </a:cubicBezTo>
                  <a:cubicBezTo>
                    <a:pt x="0" y="2"/>
                    <a:pt x="0" y="2"/>
                    <a:pt x="0" y="2"/>
                  </a:cubicBezTo>
                  <a:cubicBezTo>
                    <a:pt x="1" y="2"/>
                    <a:pt x="1" y="2"/>
                    <a:pt x="1" y="2"/>
                  </a:cubicBezTo>
                  <a:cubicBezTo>
                    <a:pt x="1" y="2"/>
                    <a:pt x="1" y="2"/>
                    <a:pt x="1" y="2"/>
                  </a:cubicBezTo>
                  <a:cubicBezTo>
                    <a:pt x="1" y="2"/>
                    <a:pt x="1" y="2"/>
                    <a:pt x="1" y="2"/>
                  </a:cubicBezTo>
                  <a:cubicBezTo>
                    <a:pt x="2" y="2"/>
                    <a:pt x="2" y="2"/>
                    <a:pt x="2" y="2"/>
                  </a:cubicBezTo>
                  <a:cubicBezTo>
                    <a:pt x="2" y="2"/>
                    <a:pt x="1" y="2"/>
                    <a:pt x="1" y="2"/>
                  </a:cubicBezTo>
                  <a:cubicBezTo>
                    <a:pt x="1" y="1"/>
                    <a:pt x="1" y="1"/>
                    <a:pt x="1" y="1"/>
                  </a:cubicBezTo>
                  <a:cubicBezTo>
                    <a:pt x="1" y="1"/>
                    <a:pt x="1" y="1"/>
                    <a:pt x="1" y="1"/>
                  </a:cubicBezTo>
                  <a:cubicBezTo>
                    <a:pt x="1" y="1"/>
                    <a:pt x="1" y="1"/>
                    <a:pt x="1" y="1"/>
                  </a:cubicBezTo>
                  <a:cubicBezTo>
                    <a:pt x="1" y="0"/>
                    <a:pt x="1" y="0"/>
                    <a:pt x="1" y="0"/>
                  </a:cubicBezTo>
                  <a:cubicBezTo>
                    <a:pt x="1" y="0"/>
                    <a:pt x="2" y="0"/>
                    <a:pt x="2" y="0"/>
                  </a:cubicBezTo>
                  <a:cubicBezTo>
                    <a:pt x="2" y="0"/>
                    <a:pt x="2" y="1"/>
                    <a:pt x="2" y="1"/>
                  </a:cubicBezTo>
                  <a:cubicBezTo>
                    <a:pt x="2" y="1"/>
                    <a:pt x="2" y="1"/>
                    <a:pt x="2" y="1"/>
                  </a:cubicBezTo>
                  <a:lnTo>
                    <a:pt x="2" y="1"/>
                  </a:lnTo>
                  <a:cubicBezTo>
                    <a:pt x="2" y="1"/>
                    <a:pt x="2" y="1"/>
                    <a:pt x="2" y="1"/>
                  </a:cubicBezTo>
                  <a:cubicBezTo>
                    <a:pt x="2" y="1"/>
                    <a:pt x="2" y="1"/>
                    <a:pt x="2" y="1"/>
                  </a:cubicBezTo>
                  <a:cubicBezTo>
                    <a:pt x="2" y="1"/>
                    <a:pt x="2" y="1"/>
                    <a:pt x="2" y="0"/>
                  </a:cubicBezTo>
                  <a:cubicBezTo>
                    <a:pt x="2" y="0"/>
                    <a:pt x="2" y="0"/>
                    <a:pt x="1" y="0"/>
                  </a:cubicBezTo>
                  <a:cubicBezTo>
                    <a:pt x="1" y="0"/>
                    <a:pt x="1" y="0"/>
                    <a:pt x="1" y="1"/>
                  </a:cubicBezTo>
                  <a:cubicBezTo>
                    <a:pt x="1" y="1"/>
                    <a:pt x="1" y="1"/>
                    <a:pt x="1" y="1"/>
                  </a:cubicBezTo>
                  <a:cubicBezTo>
                    <a:pt x="1" y="1"/>
                    <a:pt x="1" y="1"/>
                    <a:pt x="2" y="1"/>
                  </a:cubicBezTo>
                  <a:cubicBezTo>
                    <a:pt x="2" y="1"/>
                    <a:pt x="2" y="2"/>
                    <a:pt x="2" y="2"/>
                  </a:cubicBezTo>
                  <a:cubicBezTo>
                    <a:pt x="2" y="2"/>
                    <a:pt x="2" y="2"/>
                    <a:pt x="2" y="2"/>
                  </a:cubicBezTo>
                  <a:cubicBezTo>
                    <a:pt x="2" y="2"/>
                    <a:pt x="2" y="2"/>
                    <a:pt x="2" y="2"/>
                  </a:cubicBezTo>
                  <a:cubicBezTo>
                    <a:pt x="2" y="2"/>
                    <a:pt x="2" y="3"/>
                    <a:pt x="1" y="3"/>
                  </a:cubicBezTo>
                  <a:cubicBezTo>
                    <a:pt x="1" y="3"/>
                    <a:pt x="1" y="3"/>
                    <a:pt x="1" y="2"/>
                  </a:cubicBezTo>
                  <a:cubicBezTo>
                    <a:pt x="0" y="2"/>
                    <a:pt x="0" y="2"/>
                    <a:pt x="0" y="2"/>
                  </a:cubicBezTo>
                  <a:cubicBezTo>
                    <a:pt x="0" y="2"/>
                    <a:pt x="0" y="2"/>
                    <a:pt x="0" y="2"/>
                  </a:cubicBezTo>
                  <a:lnTo>
                    <a:pt x="0" y="2"/>
                  </a:lnTo>
                  <a:cubicBezTo>
                    <a:pt x="0" y="2"/>
                    <a:pt x="0" y="2"/>
                    <a:pt x="0" y="2"/>
                  </a:cubicBezTo>
                  <a:cubicBezTo>
                    <a:pt x="0" y="2"/>
                    <a:pt x="0" y="2"/>
                    <a:pt x="0" y="1"/>
                  </a:cubicBezTo>
                  <a:lnTo>
                    <a:pt x="0" y="1"/>
                  </a:lnTo>
                  <a:lnTo>
                    <a:pt x="1"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2" name="Freeform 2298"/>
            <p:cNvSpPr>
              <a:spLocks noEditPoints="1"/>
            </p:cNvSpPr>
            <p:nvPr/>
          </p:nvSpPr>
          <p:spPr bwMode="auto">
            <a:xfrm>
              <a:off x="5228" y="4341"/>
              <a:ext cx="31" cy="31"/>
            </a:xfrm>
            <a:custGeom>
              <a:avLst/>
              <a:gdLst/>
              <a:ahLst/>
              <a:cxnLst>
                <a:cxn ang="0">
                  <a:pos x="2" y="2"/>
                </a:cxn>
                <a:cxn ang="0">
                  <a:pos x="2" y="2"/>
                </a:cxn>
                <a:cxn ang="0">
                  <a:pos x="3" y="2"/>
                </a:cxn>
                <a:cxn ang="0">
                  <a:pos x="3" y="2"/>
                </a:cxn>
                <a:cxn ang="0">
                  <a:pos x="3" y="2"/>
                </a:cxn>
                <a:cxn ang="0">
                  <a:pos x="2" y="1"/>
                </a:cxn>
                <a:cxn ang="0">
                  <a:pos x="2" y="1"/>
                </a:cxn>
                <a:cxn ang="0">
                  <a:pos x="2" y="2"/>
                </a:cxn>
                <a:cxn ang="0">
                  <a:pos x="1" y="4"/>
                </a:cxn>
                <a:cxn ang="0">
                  <a:pos x="1" y="4"/>
                </a:cxn>
                <a:cxn ang="0">
                  <a:pos x="2" y="4"/>
                </a:cxn>
                <a:cxn ang="0">
                  <a:pos x="2" y="4"/>
                </a:cxn>
                <a:cxn ang="0">
                  <a:pos x="2" y="3"/>
                </a:cxn>
                <a:cxn ang="0">
                  <a:pos x="2" y="3"/>
                </a:cxn>
                <a:cxn ang="0">
                  <a:pos x="2" y="2"/>
                </a:cxn>
                <a:cxn ang="0">
                  <a:pos x="2" y="2"/>
                </a:cxn>
                <a:cxn ang="0">
                  <a:pos x="1" y="3"/>
                </a:cxn>
                <a:cxn ang="0">
                  <a:pos x="1" y="3"/>
                </a:cxn>
                <a:cxn ang="0">
                  <a:pos x="1" y="4"/>
                </a:cxn>
                <a:cxn ang="0">
                  <a:pos x="1" y="4"/>
                </a:cxn>
                <a:cxn ang="0">
                  <a:pos x="2" y="3"/>
                </a:cxn>
                <a:cxn ang="0">
                  <a:pos x="3" y="3"/>
                </a:cxn>
                <a:cxn ang="0">
                  <a:pos x="3" y="4"/>
                </a:cxn>
                <a:cxn ang="0">
                  <a:pos x="2" y="4"/>
                </a:cxn>
                <a:cxn ang="0">
                  <a:pos x="1" y="4"/>
                </a:cxn>
                <a:cxn ang="0">
                  <a:pos x="1" y="4"/>
                </a:cxn>
                <a:cxn ang="0">
                  <a:pos x="1" y="4"/>
                </a:cxn>
                <a:cxn ang="0">
                  <a:pos x="0" y="4"/>
                </a:cxn>
                <a:cxn ang="0">
                  <a:pos x="0" y="4"/>
                </a:cxn>
                <a:cxn ang="0">
                  <a:pos x="0" y="4"/>
                </a:cxn>
                <a:cxn ang="0">
                  <a:pos x="0" y="4"/>
                </a:cxn>
                <a:cxn ang="0">
                  <a:pos x="0" y="4"/>
                </a:cxn>
                <a:cxn ang="0">
                  <a:pos x="1" y="3"/>
                </a:cxn>
                <a:cxn ang="0">
                  <a:pos x="1" y="1"/>
                </a:cxn>
                <a:cxn ang="0">
                  <a:pos x="2" y="1"/>
                </a:cxn>
                <a:cxn ang="0">
                  <a:pos x="1" y="1"/>
                </a:cxn>
                <a:cxn ang="0">
                  <a:pos x="1" y="1"/>
                </a:cxn>
                <a:cxn ang="0">
                  <a:pos x="1" y="0"/>
                </a:cxn>
                <a:cxn ang="0">
                  <a:pos x="2" y="0"/>
                </a:cxn>
                <a:cxn ang="0">
                  <a:pos x="2" y="1"/>
                </a:cxn>
                <a:cxn ang="0">
                  <a:pos x="2" y="1"/>
                </a:cxn>
                <a:cxn ang="0">
                  <a:pos x="3" y="1"/>
                </a:cxn>
                <a:cxn ang="0">
                  <a:pos x="3" y="1"/>
                </a:cxn>
                <a:cxn ang="0">
                  <a:pos x="3" y="1"/>
                </a:cxn>
                <a:cxn ang="0">
                  <a:pos x="3" y="2"/>
                </a:cxn>
                <a:cxn ang="0">
                  <a:pos x="3" y="2"/>
                </a:cxn>
                <a:cxn ang="0">
                  <a:pos x="2" y="3"/>
                </a:cxn>
              </a:cxnLst>
              <a:rect l="0" t="0" r="r" b="b"/>
              <a:pathLst>
                <a:path w="4" h="4">
                  <a:moveTo>
                    <a:pt x="2" y="2"/>
                  </a:moveTo>
                  <a:cubicBezTo>
                    <a:pt x="2" y="2"/>
                    <a:pt x="2" y="2"/>
                    <a:pt x="2" y="2"/>
                  </a:cubicBezTo>
                  <a:cubicBezTo>
                    <a:pt x="2" y="2"/>
                    <a:pt x="2" y="2"/>
                    <a:pt x="3" y="2"/>
                  </a:cubicBezTo>
                  <a:cubicBezTo>
                    <a:pt x="3" y="2"/>
                    <a:pt x="3" y="2"/>
                    <a:pt x="3" y="2"/>
                  </a:cubicBezTo>
                  <a:cubicBezTo>
                    <a:pt x="3" y="2"/>
                    <a:pt x="3" y="2"/>
                    <a:pt x="3" y="2"/>
                  </a:cubicBezTo>
                  <a:cubicBezTo>
                    <a:pt x="3" y="1"/>
                    <a:pt x="3" y="1"/>
                    <a:pt x="2" y="1"/>
                  </a:cubicBezTo>
                  <a:cubicBezTo>
                    <a:pt x="2" y="1"/>
                    <a:pt x="2" y="1"/>
                    <a:pt x="2" y="1"/>
                  </a:cubicBezTo>
                  <a:cubicBezTo>
                    <a:pt x="2" y="1"/>
                    <a:pt x="2" y="1"/>
                    <a:pt x="2" y="2"/>
                  </a:cubicBezTo>
                  <a:close/>
                  <a:moveTo>
                    <a:pt x="1" y="4"/>
                  </a:moveTo>
                  <a:cubicBezTo>
                    <a:pt x="1" y="4"/>
                    <a:pt x="1" y="4"/>
                    <a:pt x="1" y="4"/>
                  </a:cubicBezTo>
                  <a:cubicBezTo>
                    <a:pt x="1" y="4"/>
                    <a:pt x="2" y="4"/>
                    <a:pt x="2" y="4"/>
                  </a:cubicBezTo>
                  <a:cubicBezTo>
                    <a:pt x="2" y="4"/>
                    <a:pt x="2" y="4"/>
                    <a:pt x="2" y="4"/>
                  </a:cubicBezTo>
                  <a:cubicBezTo>
                    <a:pt x="2" y="3"/>
                    <a:pt x="3" y="3"/>
                    <a:pt x="2" y="3"/>
                  </a:cubicBezTo>
                  <a:cubicBezTo>
                    <a:pt x="2" y="3"/>
                    <a:pt x="2" y="3"/>
                    <a:pt x="2" y="3"/>
                  </a:cubicBezTo>
                  <a:cubicBezTo>
                    <a:pt x="2" y="3"/>
                    <a:pt x="2" y="3"/>
                    <a:pt x="2" y="2"/>
                  </a:cubicBezTo>
                  <a:cubicBezTo>
                    <a:pt x="2" y="2"/>
                    <a:pt x="2" y="2"/>
                    <a:pt x="2" y="2"/>
                  </a:cubicBezTo>
                  <a:lnTo>
                    <a:pt x="1" y="3"/>
                  </a:lnTo>
                  <a:lnTo>
                    <a:pt x="1" y="3"/>
                  </a:lnTo>
                  <a:cubicBezTo>
                    <a:pt x="1" y="4"/>
                    <a:pt x="1" y="4"/>
                    <a:pt x="1" y="4"/>
                  </a:cubicBezTo>
                  <a:cubicBezTo>
                    <a:pt x="1" y="4"/>
                    <a:pt x="1" y="4"/>
                    <a:pt x="1" y="4"/>
                  </a:cubicBezTo>
                  <a:close/>
                  <a:moveTo>
                    <a:pt x="2" y="3"/>
                  </a:moveTo>
                  <a:cubicBezTo>
                    <a:pt x="3" y="3"/>
                    <a:pt x="3" y="3"/>
                    <a:pt x="3" y="3"/>
                  </a:cubicBezTo>
                  <a:cubicBezTo>
                    <a:pt x="3" y="3"/>
                    <a:pt x="3" y="3"/>
                    <a:pt x="3" y="4"/>
                  </a:cubicBezTo>
                  <a:cubicBezTo>
                    <a:pt x="3" y="4"/>
                    <a:pt x="3" y="4"/>
                    <a:pt x="2" y="4"/>
                  </a:cubicBezTo>
                  <a:cubicBezTo>
                    <a:pt x="2" y="4"/>
                    <a:pt x="2" y="4"/>
                    <a:pt x="1" y="4"/>
                  </a:cubicBezTo>
                  <a:lnTo>
                    <a:pt x="1" y="4"/>
                  </a:lnTo>
                  <a:cubicBezTo>
                    <a:pt x="1" y="4"/>
                    <a:pt x="1" y="4"/>
                    <a:pt x="1" y="4"/>
                  </a:cubicBezTo>
                  <a:cubicBezTo>
                    <a:pt x="1" y="4"/>
                    <a:pt x="0" y="4"/>
                    <a:pt x="0" y="4"/>
                  </a:cubicBezTo>
                  <a:lnTo>
                    <a:pt x="0" y="4"/>
                  </a:lnTo>
                  <a:lnTo>
                    <a:pt x="0" y="4"/>
                  </a:lnTo>
                  <a:cubicBezTo>
                    <a:pt x="0" y="4"/>
                    <a:pt x="0" y="4"/>
                    <a:pt x="0" y="4"/>
                  </a:cubicBezTo>
                  <a:cubicBezTo>
                    <a:pt x="0" y="4"/>
                    <a:pt x="0" y="4"/>
                    <a:pt x="0" y="4"/>
                  </a:cubicBezTo>
                  <a:cubicBezTo>
                    <a:pt x="1" y="3"/>
                    <a:pt x="1" y="3"/>
                    <a:pt x="1" y="3"/>
                  </a:cubicBezTo>
                  <a:lnTo>
                    <a:pt x="1" y="1"/>
                  </a:lnTo>
                  <a:cubicBezTo>
                    <a:pt x="2" y="1"/>
                    <a:pt x="2" y="1"/>
                    <a:pt x="2" y="1"/>
                  </a:cubicBezTo>
                  <a:cubicBezTo>
                    <a:pt x="2" y="1"/>
                    <a:pt x="2" y="1"/>
                    <a:pt x="1" y="1"/>
                  </a:cubicBezTo>
                  <a:lnTo>
                    <a:pt x="1" y="1"/>
                  </a:lnTo>
                  <a:lnTo>
                    <a:pt x="1" y="0"/>
                  </a:lnTo>
                  <a:lnTo>
                    <a:pt x="2" y="0"/>
                  </a:lnTo>
                  <a:lnTo>
                    <a:pt x="2" y="1"/>
                  </a:lnTo>
                  <a:cubicBezTo>
                    <a:pt x="2" y="1"/>
                    <a:pt x="2" y="1"/>
                    <a:pt x="2" y="1"/>
                  </a:cubicBezTo>
                  <a:cubicBezTo>
                    <a:pt x="2" y="1"/>
                    <a:pt x="2" y="1"/>
                    <a:pt x="3" y="1"/>
                  </a:cubicBezTo>
                  <a:lnTo>
                    <a:pt x="3" y="1"/>
                  </a:lnTo>
                  <a:cubicBezTo>
                    <a:pt x="3" y="1"/>
                    <a:pt x="3" y="1"/>
                    <a:pt x="3" y="1"/>
                  </a:cubicBezTo>
                  <a:cubicBezTo>
                    <a:pt x="4" y="2"/>
                    <a:pt x="4" y="2"/>
                    <a:pt x="3" y="2"/>
                  </a:cubicBezTo>
                  <a:cubicBezTo>
                    <a:pt x="3" y="2"/>
                    <a:pt x="3" y="2"/>
                    <a:pt x="3" y="2"/>
                  </a:cubicBezTo>
                  <a:cubicBezTo>
                    <a:pt x="3" y="3"/>
                    <a:pt x="3" y="3"/>
                    <a:pt x="2"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3" name="Freeform 2299"/>
            <p:cNvSpPr>
              <a:spLocks noEditPoints="1"/>
            </p:cNvSpPr>
            <p:nvPr/>
          </p:nvSpPr>
          <p:spPr bwMode="auto">
            <a:xfrm>
              <a:off x="5251" y="4364"/>
              <a:ext cx="16" cy="15"/>
            </a:xfrm>
            <a:custGeom>
              <a:avLst/>
              <a:gdLst/>
              <a:ahLst/>
              <a:cxnLst>
                <a:cxn ang="0">
                  <a:pos x="1" y="1"/>
                </a:cxn>
                <a:cxn ang="0">
                  <a:pos x="1" y="1"/>
                </a:cxn>
                <a:cxn ang="0">
                  <a:pos x="2" y="1"/>
                </a:cxn>
                <a:cxn ang="0">
                  <a:pos x="2" y="1"/>
                </a:cxn>
                <a:cxn ang="0">
                  <a:pos x="2" y="1"/>
                </a:cxn>
                <a:cxn ang="0">
                  <a:pos x="2" y="0"/>
                </a:cxn>
                <a:cxn ang="0">
                  <a:pos x="2" y="0"/>
                </a:cxn>
                <a:cxn ang="0">
                  <a:pos x="1" y="0"/>
                </a:cxn>
                <a:cxn ang="0">
                  <a:pos x="1" y="1"/>
                </a:cxn>
                <a:cxn ang="0">
                  <a:pos x="1" y="1"/>
                </a:cxn>
                <a:cxn ang="0">
                  <a:pos x="1" y="2"/>
                </a:cxn>
                <a:cxn ang="0">
                  <a:pos x="1" y="2"/>
                </a:cxn>
                <a:cxn ang="0">
                  <a:pos x="1" y="2"/>
                </a:cxn>
                <a:cxn ang="0">
                  <a:pos x="2" y="2"/>
                </a:cxn>
                <a:cxn ang="0">
                  <a:pos x="2" y="2"/>
                </a:cxn>
                <a:cxn ang="0">
                  <a:pos x="2" y="2"/>
                </a:cxn>
                <a:cxn ang="0">
                  <a:pos x="1" y="2"/>
                </a:cxn>
                <a:cxn ang="0">
                  <a:pos x="1" y="2"/>
                </a:cxn>
                <a:cxn ang="0">
                  <a:pos x="0" y="2"/>
                </a:cxn>
                <a:cxn ang="0">
                  <a:pos x="0" y="1"/>
                </a:cxn>
                <a:cxn ang="0">
                  <a:pos x="1" y="0"/>
                </a:cxn>
                <a:cxn ang="0">
                  <a:pos x="1" y="0"/>
                </a:cxn>
                <a:cxn ang="0">
                  <a:pos x="2" y="0"/>
                </a:cxn>
                <a:cxn ang="0">
                  <a:pos x="2" y="0"/>
                </a:cxn>
                <a:cxn ang="0">
                  <a:pos x="2" y="1"/>
                </a:cxn>
                <a:cxn ang="0">
                  <a:pos x="2" y="1"/>
                </a:cxn>
                <a:cxn ang="0">
                  <a:pos x="2" y="1"/>
                </a:cxn>
                <a:cxn ang="0">
                  <a:pos x="1" y="1"/>
                </a:cxn>
              </a:cxnLst>
              <a:rect l="0" t="0" r="r" b="b"/>
              <a:pathLst>
                <a:path w="2" h="2">
                  <a:moveTo>
                    <a:pt x="1" y="1"/>
                  </a:moveTo>
                  <a:cubicBezTo>
                    <a:pt x="1" y="1"/>
                    <a:pt x="1" y="1"/>
                    <a:pt x="1" y="1"/>
                  </a:cubicBezTo>
                  <a:cubicBezTo>
                    <a:pt x="2" y="1"/>
                    <a:pt x="2" y="1"/>
                    <a:pt x="2" y="1"/>
                  </a:cubicBezTo>
                  <a:lnTo>
                    <a:pt x="2" y="1"/>
                  </a:lnTo>
                  <a:cubicBezTo>
                    <a:pt x="2" y="1"/>
                    <a:pt x="2" y="1"/>
                    <a:pt x="2" y="1"/>
                  </a:cubicBezTo>
                  <a:cubicBezTo>
                    <a:pt x="2" y="0"/>
                    <a:pt x="2" y="0"/>
                    <a:pt x="2" y="0"/>
                  </a:cubicBezTo>
                  <a:cubicBezTo>
                    <a:pt x="2" y="0"/>
                    <a:pt x="2" y="0"/>
                    <a:pt x="2" y="0"/>
                  </a:cubicBezTo>
                  <a:cubicBezTo>
                    <a:pt x="1" y="0"/>
                    <a:pt x="1" y="0"/>
                    <a:pt x="1" y="0"/>
                  </a:cubicBezTo>
                  <a:cubicBezTo>
                    <a:pt x="1" y="0"/>
                    <a:pt x="1" y="0"/>
                    <a:pt x="1" y="1"/>
                  </a:cubicBezTo>
                  <a:close/>
                  <a:moveTo>
                    <a:pt x="1" y="1"/>
                  </a:moveTo>
                  <a:cubicBezTo>
                    <a:pt x="0" y="1"/>
                    <a:pt x="0" y="1"/>
                    <a:pt x="1" y="2"/>
                  </a:cubicBezTo>
                  <a:cubicBezTo>
                    <a:pt x="1" y="2"/>
                    <a:pt x="1" y="2"/>
                    <a:pt x="1" y="2"/>
                  </a:cubicBezTo>
                  <a:cubicBezTo>
                    <a:pt x="1" y="2"/>
                    <a:pt x="1" y="2"/>
                    <a:pt x="1" y="2"/>
                  </a:cubicBezTo>
                  <a:cubicBezTo>
                    <a:pt x="2" y="2"/>
                    <a:pt x="2" y="2"/>
                    <a:pt x="2" y="2"/>
                  </a:cubicBezTo>
                  <a:lnTo>
                    <a:pt x="2" y="2"/>
                  </a:lnTo>
                  <a:lnTo>
                    <a:pt x="2" y="2"/>
                  </a:lnTo>
                  <a:cubicBezTo>
                    <a:pt x="2" y="2"/>
                    <a:pt x="1" y="2"/>
                    <a:pt x="1" y="2"/>
                  </a:cubicBezTo>
                  <a:cubicBezTo>
                    <a:pt x="1" y="2"/>
                    <a:pt x="1" y="2"/>
                    <a:pt x="1" y="2"/>
                  </a:cubicBezTo>
                  <a:cubicBezTo>
                    <a:pt x="0" y="2"/>
                    <a:pt x="0" y="2"/>
                    <a:pt x="0" y="2"/>
                  </a:cubicBezTo>
                  <a:cubicBezTo>
                    <a:pt x="0" y="1"/>
                    <a:pt x="0" y="1"/>
                    <a:pt x="0" y="1"/>
                  </a:cubicBezTo>
                  <a:cubicBezTo>
                    <a:pt x="0" y="1"/>
                    <a:pt x="0" y="0"/>
                    <a:pt x="1" y="0"/>
                  </a:cubicBezTo>
                  <a:cubicBezTo>
                    <a:pt x="1" y="0"/>
                    <a:pt x="1" y="0"/>
                    <a:pt x="1" y="0"/>
                  </a:cubicBezTo>
                  <a:cubicBezTo>
                    <a:pt x="1" y="0"/>
                    <a:pt x="1" y="0"/>
                    <a:pt x="2" y="0"/>
                  </a:cubicBezTo>
                  <a:cubicBezTo>
                    <a:pt x="2" y="0"/>
                    <a:pt x="2" y="0"/>
                    <a:pt x="2" y="0"/>
                  </a:cubicBezTo>
                  <a:cubicBezTo>
                    <a:pt x="2" y="1"/>
                    <a:pt x="2" y="1"/>
                    <a:pt x="2" y="1"/>
                  </a:cubicBezTo>
                  <a:lnTo>
                    <a:pt x="2" y="1"/>
                  </a:lnTo>
                  <a:cubicBezTo>
                    <a:pt x="2" y="1"/>
                    <a:pt x="2" y="1"/>
                    <a:pt x="2" y="1"/>
                  </a:cubicBezTo>
                  <a:cubicBezTo>
                    <a:pt x="2" y="1"/>
                    <a:pt x="1" y="1"/>
                    <a:pt x="1"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4" name="Freeform 2300"/>
            <p:cNvSpPr>
              <a:spLocks noEditPoints="1"/>
            </p:cNvSpPr>
            <p:nvPr/>
          </p:nvSpPr>
          <p:spPr bwMode="auto">
            <a:xfrm>
              <a:off x="5267" y="4372"/>
              <a:ext cx="16" cy="15"/>
            </a:xfrm>
            <a:custGeom>
              <a:avLst/>
              <a:gdLst/>
              <a:ahLst/>
              <a:cxnLst>
                <a:cxn ang="0">
                  <a:pos x="2" y="1"/>
                </a:cxn>
                <a:cxn ang="0">
                  <a:pos x="1" y="1"/>
                </a:cxn>
                <a:cxn ang="0">
                  <a:pos x="1" y="1"/>
                </a:cxn>
                <a:cxn ang="0">
                  <a:pos x="1" y="2"/>
                </a:cxn>
                <a:cxn ang="0">
                  <a:pos x="1" y="2"/>
                </a:cxn>
                <a:cxn ang="0">
                  <a:pos x="1" y="2"/>
                </a:cxn>
                <a:cxn ang="0">
                  <a:pos x="2" y="1"/>
                </a:cxn>
                <a:cxn ang="0">
                  <a:pos x="2" y="1"/>
                </a:cxn>
                <a:cxn ang="0">
                  <a:pos x="1" y="0"/>
                </a:cxn>
                <a:cxn ang="0">
                  <a:pos x="1" y="0"/>
                </a:cxn>
                <a:cxn ang="0">
                  <a:pos x="1" y="0"/>
                </a:cxn>
                <a:cxn ang="0">
                  <a:pos x="1" y="0"/>
                </a:cxn>
                <a:cxn ang="0">
                  <a:pos x="1" y="0"/>
                </a:cxn>
                <a:cxn ang="0">
                  <a:pos x="2" y="0"/>
                </a:cxn>
                <a:cxn ang="0">
                  <a:pos x="2" y="0"/>
                </a:cxn>
                <a:cxn ang="0">
                  <a:pos x="2" y="0"/>
                </a:cxn>
                <a:cxn ang="0">
                  <a:pos x="2" y="1"/>
                </a:cxn>
                <a:cxn ang="0">
                  <a:pos x="2" y="2"/>
                </a:cxn>
                <a:cxn ang="0">
                  <a:pos x="2" y="2"/>
                </a:cxn>
                <a:cxn ang="0">
                  <a:pos x="2" y="2"/>
                </a:cxn>
                <a:cxn ang="0">
                  <a:pos x="2" y="2"/>
                </a:cxn>
                <a:cxn ang="0">
                  <a:pos x="2" y="2"/>
                </a:cxn>
                <a:cxn ang="0">
                  <a:pos x="2" y="2"/>
                </a:cxn>
                <a:cxn ang="0">
                  <a:pos x="2" y="2"/>
                </a:cxn>
                <a:cxn ang="0">
                  <a:pos x="2" y="2"/>
                </a:cxn>
                <a:cxn ang="0">
                  <a:pos x="1" y="2"/>
                </a:cxn>
                <a:cxn ang="0">
                  <a:pos x="1" y="2"/>
                </a:cxn>
                <a:cxn ang="0">
                  <a:pos x="1" y="2"/>
                </a:cxn>
                <a:cxn ang="0">
                  <a:pos x="0" y="2"/>
                </a:cxn>
                <a:cxn ang="0">
                  <a:pos x="0" y="1"/>
                </a:cxn>
                <a:cxn ang="0">
                  <a:pos x="0" y="1"/>
                </a:cxn>
                <a:cxn ang="0">
                  <a:pos x="1" y="1"/>
                </a:cxn>
                <a:cxn ang="0">
                  <a:pos x="2" y="1"/>
                </a:cxn>
                <a:cxn ang="0">
                  <a:pos x="2" y="0"/>
                </a:cxn>
                <a:cxn ang="0">
                  <a:pos x="1" y="0"/>
                </a:cxn>
                <a:cxn ang="0">
                  <a:pos x="1" y="0"/>
                </a:cxn>
                <a:cxn ang="0">
                  <a:pos x="1" y="0"/>
                </a:cxn>
                <a:cxn ang="0">
                  <a:pos x="1" y="0"/>
                </a:cxn>
              </a:cxnLst>
              <a:rect l="0" t="0" r="r" b="b"/>
              <a:pathLst>
                <a:path w="2" h="2">
                  <a:moveTo>
                    <a:pt x="2" y="1"/>
                  </a:moveTo>
                  <a:cubicBezTo>
                    <a:pt x="1" y="1"/>
                    <a:pt x="1" y="1"/>
                    <a:pt x="1" y="1"/>
                  </a:cubicBezTo>
                  <a:cubicBezTo>
                    <a:pt x="1" y="1"/>
                    <a:pt x="1" y="1"/>
                    <a:pt x="1" y="1"/>
                  </a:cubicBezTo>
                  <a:cubicBezTo>
                    <a:pt x="1" y="1"/>
                    <a:pt x="1" y="1"/>
                    <a:pt x="1" y="2"/>
                  </a:cubicBezTo>
                  <a:cubicBezTo>
                    <a:pt x="1" y="2"/>
                    <a:pt x="1" y="2"/>
                    <a:pt x="1" y="2"/>
                  </a:cubicBezTo>
                  <a:cubicBezTo>
                    <a:pt x="1" y="2"/>
                    <a:pt x="1" y="2"/>
                    <a:pt x="1" y="2"/>
                  </a:cubicBezTo>
                  <a:cubicBezTo>
                    <a:pt x="1" y="2"/>
                    <a:pt x="2" y="2"/>
                    <a:pt x="2" y="1"/>
                  </a:cubicBezTo>
                  <a:lnTo>
                    <a:pt x="2" y="1"/>
                  </a:lnTo>
                  <a:close/>
                  <a:moveTo>
                    <a:pt x="1" y="0"/>
                  </a:moveTo>
                  <a:lnTo>
                    <a:pt x="1" y="0"/>
                  </a:lnTo>
                  <a:lnTo>
                    <a:pt x="1" y="0"/>
                  </a:lnTo>
                  <a:lnTo>
                    <a:pt x="1" y="0"/>
                  </a:lnTo>
                  <a:cubicBezTo>
                    <a:pt x="1" y="0"/>
                    <a:pt x="1" y="0"/>
                    <a:pt x="1" y="0"/>
                  </a:cubicBezTo>
                  <a:cubicBezTo>
                    <a:pt x="2" y="0"/>
                    <a:pt x="2" y="0"/>
                    <a:pt x="2" y="0"/>
                  </a:cubicBezTo>
                  <a:cubicBezTo>
                    <a:pt x="2" y="0"/>
                    <a:pt x="2" y="0"/>
                    <a:pt x="2" y="0"/>
                  </a:cubicBezTo>
                  <a:cubicBezTo>
                    <a:pt x="2" y="0"/>
                    <a:pt x="2" y="0"/>
                    <a:pt x="2" y="0"/>
                  </a:cubicBezTo>
                  <a:cubicBezTo>
                    <a:pt x="2" y="1"/>
                    <a:pt x="2" y="1"/>
                    <a:pt x="2" y="1"/>
                  </a:cubicBezTo>
                  <a:cubicBezTo>
                    <a:pt x="2" y="2"/>
                    <a:pt x="2" y="2"/>
                    <a:pt x="2" y="2"/>
                  </a:cubicBezTo>
                  <a:cubicBezTo>
                    <a:pt x="2" y="2"/>
                    <a:pt x="2" y="2"/>
                    <a:pt x="2" y="2"/>
                  </a:cubicBezTo>
                  <a:lnTo>
                    <a:pt x="2" y="2"/>
                  </a:lnTo>
                  <a:lnTo>
                    <a:pt x="2" y="2"/>
                  </a:lnTo>
                  <a:cubicBezTo>
                    <a:pt x="2" y="2"/>
                    <a:pt x="2" y="2"/>
                    <a:pt x="2" y="2"/>
                  </a:cubicBezTo>
                  <a:cubicBezTo>
                    <a:pt x="2" y="2"/>
                    <a:pt x="2" y="2"/>
                    <a:pt x="2" y="2"/>
                  </a:cubicBezTo>
                  <a:lnTo>
                    <a:pt x="2" y="2"/>
                  </a:lnTo>
                  <a:cubicBezTo>
                    <a:pt x="2" y="2"/>
                    <a:pt x="2" y="2"/>
                    <a:pt x="2" y="2"/>
                  </a:cubicBezTo>
                  <a:lnTo>
                    <a:pt x="1" y="2"/>
                  </a:lnTo>
                  <a:cubicBezTo>
                    <a:pt x="1" y="2"/>
                    <a:pt x="1" y="2"/>
                    <a:pt x="1" y="2"/>
                  </a:cubicBezTo>
                  <a:cubicBezTo>
                    <a:pt x="1" y="2"/>
                    <a:pt x="1" y="2"/>
                    <a:pt x="1" y="2"/>
                  </a:cubicBezTo>
                  <a:cubicBezTo>
                    <a:pt x="0" y="2"/>
                    <a:pt x="0" y="2"/>
                    <a:pt x="0" y="2"/>
                  </a:cubicBezTo>
                  <a:cubicBezTo>
                    <a:pt x="0" y="2"/>
                    <a:pt x="0" y="1"/>
                    <a:pt x="0" y="1"/>
                  </a:cubicBezTo>
                  <a:cubicBezTo>
                    <a:pt x="0" y="1"/>
                    <a:pt x="0" y="1"/>
                    <a:pt x="0" y="1"/>
                  </a:cubicBezTo>
                  <a:cubicBezTo>
                    <a:pt x="1" y="1"/>
                    <a:pt x="1" y="1"/>
                    <a:pt x="1" y="1"/>
                  </a:cubicBezTo>
                  <a:cubicBezTo>
                    <a:pt x="1" y="1"/>
                    <a:pt x="1" y="1"/>
                    <a:pt x="2" y="1"/>
                  </a:cubicBezTo>
                  <a:cubicBezTo>
                    <a:pt x="2" y="0"/>
                    <a:pt x="2" y="0"/>
                    <a:pt x="2" y="0"/>
                  </a:cubicBezTo>
                  <a:cubicBezTo>
                    <a:pt x="2" y="0"/>
                    <a:pt x="2" y="0"/>
                    <a:pt x="1" y="0"/>
                  </a:cubicBezTo>
                  <a:cubicBezTo>
                    <a:pt x="1" y="0"/>
                    <a:pt x="1" y="0"/>
                    <a:pt x="1" y="0"/>
                  </a:cubicBezTo>
                  <a:cubicBezTo>
                    <a:pt x="1" y="0"/>
                    <a:pt x="1" y="0"/>
                    <a:pt x="1" y="0"/>
                  </a:cubicBezTo>
                  <a:cubicBezTo>
                    <a:pt x="1" y="0"/>
                    <a:pt x="1" y="0"/>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5" name="Freeform 2301"/>
            <p:cNvSpPr>
              <a:spLocks/>
            </p:cNvSpPr>
            <p:nvPr/>
          </p:nvSpPr>
          <p:spPr bwMode="auto">
            <a:xfrm>
              <a:off x="5291" y="4372"/>
              <a:ext cx="15" cy="23"/>
            </a:xfrm>
            <a:custGeom>
              <a:avLst/>
              <a:gdLst/>
              <a:ahLst/>
              <a:cxnLst>
                <a:cxn ang="0">
                  <a:pos x="1" y="3"/>
                </a:cxn>
                <a:cxn ang="0">
                  <a:pos x="1" y="2"/>
                </a:cxn>
                <a:cxn ang="0">
                  <a:pos x="1" y="2"/>
                </a:cxn>
                <a:cxn ang="0">
                  <a:pos x="1" y="3"/>
                </a:cxn>
                <a:cxn ang="0">
                  <a:pos x="0" y="3"/>
                </a:cxn>
                <a:cxn ang="0">
                  <a:pos x="0" y="2"/>
                </a:cxn>
                <a:cxn ang="0">
                  <a:pos x="0" y="2"/>
                </a:cxn>
                <a:cxn ang="0">
                  <a:pos x="0" y="2"/>
                </a:cxn>
                <a:cxn ang="0">
                  <a:pos x="0" y="1"/>
                </a:cxn>
                <a:cxn ang="0">
                  <a:pos x="0" y="1"/>
                </a:cxn>
                <a:cxn ang="0">
                  <a:pos x="0" y="0"/>
                </a:cxn>
                <a:cxn ang="0">
                  <a:pos x="0" y="0"/>
                </a:cxn>
                <a:cxn ang="0">
                  <a:pos x="0" y="0"/>
                </a:cxn>
                <a:cxn ang="0">
                  <a:pos x="0" y="0"/>
                </a:cxn>
                <a:cxn ang="0">
                  <a:pos x="0" y="0"/>
                </a:cxn>
                <a:cxn ang="0">
                  <a:pos x="1" y="0"/>
                </a:cxn>
                <a:cxn ang="0">
                  <a:pos x="1" y="0"/>
                </a:cxn>
                <a:cxn ang="0">
                  <a:pos x="1" y="0"/>
                </a:cxn>
                <a:cxn ang="0">
                  <a:pos x="0" y="1"/>
                </a:cxn>
                <a:cxn ang="0">
                  <a:pos x="0" y="2"/>
                </a:cxn>
                <a:cxn ang="0">
                  <a:pos x="0" y="2"/>
                </a:cxn>
                <a:cxn ang="0">
                  <a:pos x="1" y="2"/>
                </a:cxn>
                <a:cxn ang="0">
                  <a:pos x="1" y="2"/>
                </a:cxn>
                <a:cxn ang="0">
                  <a:pos x="2" y="2"/>
                </a:cxn>
                <a:cxn ang="0">
                  <a:pos x="2" y="2"/>
                </a:cxn>
                <a:cxn ang="0">
                  <a:pos x="2" y="1"/>
                </a:cxn>
                <a:cxn ang="0">
                  <a:pos x="2" y="1"/>
                </a:cxn>
                <a:cxn ang="0">
                  <a:pos x="1" y="1"/>
                </a:cxn>
                <a:cxn ang="0">
                  <a:pos x="1" y="1"/>
                </a:cxn>
                <a:cxn ang="0">
                  <a:pos x="2" y="1"/>
                </a:cxn>
                <a:cxn ang="0">
                  <a:pos x="2" y="0"/>
                </a:cxn>
                <a:cxn ang="0">
                  <a:pos x="2" y="0"/>
                </a:cxn>
                <a:cxn ang="0">
                  <a:pos x="2" y="1"/>
                </a:cxn>
                <a:cxn ang="0">
                  <a:pos x="2" y="1"/>
                </a:cxn>
                <a:cxn ang="0">
                  <a:pos x="2" y="2"/>
                </a:cxn>
                <a:cxn ang="0">
                  <a:pos x="2" y="3"/>
                </a:cxn>
                <a:cxn ang="0">
                  <a:pos x="2" y="3"/>
                </a:cxn>
                <a:cxn ang="0">
                  <a:pos x="2" y="3"/>
                </a:cxn>
                <a:cxn ang="0">
                  <a:pos x="2" y="3"/>
                </a:cxn>
                <a:cxn ang="0">
                  <a:pos x="2" y="3"/>
                </a:cxn>
                <a:cxn ang="0">
                  <a:pos x="1" y="3"/>
                </a:cxn>
              </a:cxnLst>
              <a:rect l="0" t="0" r="r" b="b"/>
              <a:pathLst>
                <a:path w="2" h="3">
                  <a:moveTo>
                    <a:pt x="1" y="3"/>
                  </a:moveTo>
                  <a:lnTo>
                    <a:pt x="1" y="2"/>
                  </a:lnTo>
                  <a:lnTo>
                    <a:pt x="1" y="2"/>
                  </a:lnTo>
                  <a:cubicBezTo>
                    <a:pt x="1" y="3"/>
                    <a:pt x="1" y="3"/>
                    <a:pt x="1" y="3"/>
                  </a:cubicBezTo>
                  <a:cubicBezTo>
                    <a:pt x="1" y="3"/>
                    <a:pt x="1" y="3"/>
                    <a:pt x="0" y="3"/>
                  </a:cubicBezTo>
                  <a:cubicBezTo>
                    <a:pt x="0" y="3"/>
                    <a:pt x="0" y="3"/>
                    <a:pt x="0" y="2"/>
                  </a:cubicBezTo>
                  <a:cubicBezTo>
                    <a:pt x="0" y="2"/>
                    <a:pt x="0" y="2"/>
                    <a:pt x="0" y="2"/>
                  </a:cubicBezTo>
                  <a:cubicBezTo>
                    <a:pt x="0" y="2"/>
                    <a:pt x="0" y="2"/>
                    <a:pt x="0" y="2"/>
                  </a:cubicBezTo>
                  <a:cubicBezTo>
                    <a:pt x="0" y="2"/>
                    <a:pt x="0" y="1"/>
                    <a:pt x="0" y="1"/>
                  </a:cubicBezTo>
                  <a:lnTo>
                    <a:pt x="0" y="1"/>
                  </a:lnTo>
                  <a:cubicBezTo>
                    <a:pt x="0" y="1"/>
                    <a:pt x="0" y="0"/>
                    <a:pt x="0" y="0"/>
                  </a:cubicBezTo>
                  <a:cubicBezTo>
                    <a:pt x="0" y="0"/>
                    <a:pt x="0" y="0"/>
                    <a:pt x="0" y="0"/>
                  </a:cubicBezTo>
                  <a:lnTo>
                    <a:pt x="0" y="0"/>
                  </a:lnTo>
                  <a:lnTo>
                    <a:pt x="0" y="0"/>
                  </a:lnTo>
                  <a:cubicBezTo>
                    <a:pt x="0" y="0"/>
                    <a:pt x="0" y="0"/>
                    <a:pt x="0" y="0"/>
                  </a:cubicBezTo>
                  <a:lnTo>
                    <a:pt x="1" y="0"/>
                  </a:lnTo>
                  <a:cubicBezTo>
                    <a:pt x="1" y="0"/>
                    <a:pt x="1" y="0"/>
                    <a:pt x="1" y="0"/>
                  </a:cubicBezTo>
                  <a:lnTo>
                    <a:pt x="1" y="0"/>
                  </a:lnTo>
                  <a:cubicBezTo>
                    <a:pt x="1" y="1"/>
                    <a:pt x="1" y="1"/>
                    <a:pt x="0" y="1"/>
                  </a:cubicBezTo>
                  <a:cubicBezTo>
                    <a:pt x="0" y="2"/>
                    <a:pt x="0" y="2"/>
                    <a:pt x="0" y="2"/>
                  </a:cubicBezTo>
                  <a:cubicBezTo>
                    <a:pt x="0" y="2"/>
                    <a:pt x="0" y="2"/>
                    <a:pt x="0" y="2"/>
                  </a:cubicBezTo>
                  <a:cubicBezTo>
                    <a:pt x="1" y="2"/>
                    <a:pt x="1" y="2"/>
                    <a:pt x="1" y="2"/>
                  </a:cubicBezTo>
                  <a:cubicBezTo>
                    <a:pt x="1" y="2"/>
                    <a:pt x="1" y="2"/>
                    <a:pt x="1" y="2"/>
                  </a:cubicBezTo>
                  <a:cubicBezTo>
                    <a:pt x="1" y="2"/>
                    <a:pt x="1" y="2"/>
                    <a:pt x="2" y="2"/>
                  </a:cubicBezTo>
                  <a:cubicBezTo>
                    <a:pt x="2" y="2"/>
                    <a:pt x="2" y="2"/>
                    <a:pt x="2" y="2"/>
                  </a:cubicBezTo>
                  <a:cubicBezTo>
                    <a:pt x="2" y="1"/>
                    <a:pt x="2" y="1"/>
                    <a:pt x="2" y="1"/>
                  </a:cubicBezTo>
                  <a:cubicBezTo>
                    <a:pt x="2" y="1"/>
                    <a:pt x="2" y="1"/>
                    <a:pt x="2" y="1"/>
                  </a:cubicBezTo>
                  <a:lnTo>
                    <a:pt x="1" y="1"/>
                  </a:lnTo>
                  <a:lnTo>
                    <a:pt x="1" y="1"/>
                  </a:lnTo>
                  <a:cubicBezTo>
                    <a:pt x="2" y="1"/>
                    <a:pt x="2" y="1"/>
                    <a:pt x="2" y="1"/>
                  </a:cubicBezTo>
                  <a:cubicBezTo>
                    <a:pt x="2" y="1"/>
                    <a:pt x="2" y="1"/>
                    <a:pt x="2" y="0"/>
                  </a:cubicBezTo>
                  <a:cubicBezTo>
                    <a:pt x="2" y="0"/>
                    <a:pt x="2" y="0"/>
                    <a:pt x="2" y="0"/>
                  </a:cubicBezTo>
                  <a:cubicBezTo>
                    <a:pt x="2" y="0"/>
                    <a:pt x="2" y="1"/>
                    <a:pt x="2" y="1"/>
                  </a:cubicBezTo>
                  <a:lnTo>
                    <a:pt x="2" y="1"/>
                  </a:lnTo>
                  <a:cubicBezTo>
                    <a:pt x="2" y="1"/>
                    <a:pt x="2" y="2"/>
                    <a:pt x="2" y="2"/>
                  </a:cubicBezTo>
                  <a:cubicBezTo>
                    <a:pt x="2" y="2"/>
                    <a:pt x="2" y="3"/>
                    <a:pt x="2" y="3"/>
                  </a:cubicBezTo>
                  <a:cubicBezTo>
                    <a:pt x="2" y="3"/>
                    <a:pt x="2" y="3"/>
                    <a:pt x="2" y="3"/>
                  </a:cubicBezTo>
                  <a:lnTo>
                    <a:pt x="2" y="3"/>
                  </a:lnTo>
                  <a:lnTo>
                    <a:pt x="2" y="3"/>
                  </a:lnTo>
                  <a:cubicBezTo>
                    <a:pt x="2" y="3"/>
                    <a:pt x="2" y="3"/>
                    <a:pt x="2" y="3"/>
                  </a:cubicBezTo>
                  <a:cubicBezTo>
                    <a:pt x="2" y="3"/>
                    <a:pt x="1" y="3"/>
                    <a:pt x="1"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6" name="Freeform 2302"/>
            <p:cNvSpPr>
              <a:spLocks/>
            </p:cNvSpPr>
            <p:nvPr/>
          </p:nvSpPr>
          <p:spPr bwMode="auto">
            <a:xfrm>
              <a:off x="5314" y="4372"/>
              <a:ext cx="8" cy="23"/>
            </a:xfrm>
            <a:custGeom>
              <a:avLst/>
              <a:gdLst/>
              <a:ahLst/>
              <a:cxnLst>
                <a:cxn ang="0">
                  <a:pos x="1" y="1"/>
                </a:cxn>
                <a:cxn ang="0">
                  <a:pos x="0" y="2"/>
                </a:cxn>
                <a:cxn ang="0">
                  <a:pos x="0" y="3"/>
                </a:cxn>
                <a:cxn ang="0">
                  <a:pos x="0" y="3"/>
                </a:cxn>
                <a:cxn ang="0">
                  <a:pos x="1" y="3"/>
                </a:cxn>
                <a:cxn ang="0">
                  <a:pos x="1" y="3"/>
                </a:cxn>
                <a:cxn ang="0">
                  <a:pos x="1" y="3"/>
                </a:cxn>
                <a:cxn ang="0">
                  <a:pos x="1" y="3"/>
                </a:cxn>
                <a:cxn ang="0">
                  <a:pos x="1" y="3"/>
                </a:cxn>
                <a:cxn ang="0">
                  <a:pos x="1" y="3"/>
                </a:cxn>
                <a:cxn ang="0">
                  <a:pos x="0" y="3"/>
                </a:cxn>
                <a:cxn ang="0">
                  <a:pos x="0" y="3"/>
                </a:cxn>
                <a:cxn ang="0">
                  <a:pos x="0" y="3"/>
                </a:cxn>
                <a:cxn ang="0">
                  <a:pos x="0" y="2"/>
                </a:cxn>
                <a:cxn ang="0">
                  <a:pos x="0" y="2"/>
                </a:cxn>
                <a:cxn ang="0">
                  <a:pos x="0" y="1"/>
                </a:cxn>
                <a:cxn ang="0">
                  <a:pos x="0" y="1"/>
                </a:cxn>
                <a:cxn ang="0">
                  <a:pos x="0" y="1"/>
                </a:cxn>
                <a:cxn ang="0">
                  <a:pos x="0" y="1"/>
                </a:cxn>
                <a:cxn ang="0">
                  <a:pos x="0" y="0"/>
                </a:cxn>
                <a:cxn ang="0">
                  <a:pos x="1" y="0"/>
                </a:cxn>
                <a:cxn ang="0">
                  <a:pos x="1" y="0"/>
                </a:cxn>
                <a:cxn ang="0">
                  <a:pos x="1" y="1"/>
                </a:cxn>
                <a:cxn ang="0">
                  <a:pos x="1" y="1"/>
                </a:cxn>
                <a:cxn ang="0">
                  <a:pos x="1" y="1"/>
                </a:cxn>
                <a:cxn ang="0">
                  <a:pos x="1" y="1"/>
                </a:cxn>
                <a:cxn ang="0">
                  <a:pos x="1" y="1"/>
                </a:cxn>
                <a:cxn ang="0">
                  <a:pos x="1" y="1"/>
                </a:cxn>
              </a:cxnLst>
              <a:rect l="0" t="0" r="r" b="b"/>
              <a:pathLst>
                <a:path w="1" h="3">
                  <a:moveTo>
                    <a:pt x="1" y="1"/>
                  </a:moveTo>
                  <a:lnTo>
                    <a:pt x="0" y="2"/>
                  </a:lnTo>
                  <a:cubicBezTo>
                    <a:pt x="0" y="2"/>
                    <a:pt x="0" y="2"/>
                    <a:pt x="0" y="3"/>
                  </a:cubicBezTo>
                  <a:cubicBezTo>
                    <a:pt x="0" y="3"/>
                    <a:pt x="0" y="3"/>
                    <a:pt x="0" y="3"/>
                  </a:cubicBezTo>
                  <a:cubicBezTo>
                    <a:pt x="0" y="3"/>
                    <a:pt x="1" y="3"/>
                    <a:pt x="1" y="3"/>
                  </a:cubicBezTo>
                  <a:cubicBezTo>
                    <a:pt x="1" y="3"/>
                    <a:pt x="1" y="3"/>
                    <a:pt x="1" y="3"/>
                  </a:cubicBezTo>
                  <a:cubicBezTo>
                    <a:pt x="1" y="3"/>
                    <a:pt x="1" y="3"/>
                    <a:pt x="1" y="3"/>
                  </a:cubicBezTo>
                  <a:lnTo>
                    <a:pt x="1" y="3"/>
                  </a:lnTo>
                  <a:lnTo>
                    <a:pt x="1" y="3"/>
                  </a:lnTo>
                  <a:cubicBezTo>
                    <a:pt x="1" y="3"/>
                    <a:pt x="1" y="3"/>
                    <a:pt x="1" y="3"/>
                  </a:cubicBezTo>
                  <a:cubicBezTo>
                    <a:pt x="0" y="3"/>
                    <a:pt x="0" y="3"/>
                    <a:pt x="0" y="3"/>
                  </a:cubicBezTo>
                  <a:cubicBezTo>
                    <a:pt x="0" y="3"/>
                    <a:pt x="0" y="3"/>
                    <a:pt x="0" y="3"/>
                  </a:cubicBezTo>
                  <a:cubicBezTo>
                    <a:pt x="0" y="3"/>
                    <a:pt x="0" y="3"/>
                    <a:pt x="0" y="3"/>
                  </a:cubicBezTo>
                  <a:cubicBezTo>
                    <a:pt x="0" y="3"/>
                    <a:pt x="0" y="3"/>
                    <a:pt x="0" y="2"/>
                  </a:cubicBezTo>
                  <a:lnTo>
                    <a:pt x="0" y="2"/>
                  </a:lnTo>
                  <a:lnTo>
                    <a:pt x="0" y="1"/>
                  </a:lnTo>
                  <a:cubicBezTo>
                    <a:pt x="0" y="1"/>
                    <a:pt x="0" y="1"/>
                    <a:pt x="0" y="1"/>
                  </a:cubicBezTo>
                  <a:lnTo>
                    <a:pt x="0" y="1"/>
                  </a:lnTo>
                  <a:cubicBezTo>
                    <a:pt x="0" y="1"/>
                    <a:pt x="0" y="1"/>
                    <a:pt x="0" y="1"/>
                  </a:cubicBezTo>
                  <a:cubicBezTo>
                    <a:pt x="0" y="1"/>
                    <a:pt x="0" y="0"/>
                    <a:pt x="0" y="0"/>
                  </a:cubicBezTo>
                  <a:cubicBezTo>
                    <a:pt x="0" y="0"/>
                    <a:pt x="1" y="0"/>
                    <a:pt x="1" y="0"/>
                  </a:cubicBezTo>
                  <a:lnTo>
                    <a:pt x="1" y="0"/>
                  </a:lnTo>
                  <a:cubicBezTo>
                    <a:pt x="1" y="0"/>
                    <a:pt x="1" y="0"/>
                    <a:pt x="1" y="1"/>
                  </a:cubicBezTo>
                  <a:cubicBezTo>
                    <a:pt x="1" y="1"/>
                    <a:pt x="1" y="1"/>
                    <a:pt x="1" y="1"/>
                  </a:cubicBezTo>
                  <a:lnTo>
                    <a:pt x="1" y="1"/>
                  </a:lnTo>
                  <a:lnTo>
                    <a:pt x="1" y="1"/>
                  </a:lnTo>
                  <a:lnTo>
                    <a:pt x="1" y="1"/>
                  </a:lnTo>
                  <a:lnTo>
                    <a:pt x="1"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7" name="Freeform 2303"/>
            <p:cNvSpPr>
              <a:spLocks/>
            </p:cNvSpPr>
            <p:nvPr/>
          </p:nvSpPr>
          <p:spPr bwMode="auto">
            <a:xfrm>
              <a:off x="5322" y="4379"/>
              <a:ext cx="23" cy="31"/>
            </a:xfrm>
            <a:custGeom>
              <a:avLst/>
              <a:gdLst/>
              <a:ahLst/>
              <a:cxnLst>
                <a:cxn ang="0">
                  <a:pos x="0" y="3"/>
                </a:cxn>
                <a:cxn ang="0">
                  <a:pos x="0" y="3"/>
                </a:cxn>
                <a:cxn ang="0">
                  <a:pos x="0" y="3"/>
                </a:cxn>
                <a:cxn ang="0">
                  <a:pos x="0" y="3"/>
                </a:cxn>
                <a:cxn ang="0">
                  <a:pos x="0" y="3"/>
                </a:cxn>
                <a:cxn ang="0">
                  <a:pos x="1" y="3"/>
                </a:cxn>
                <a:cxn ang="0">
                  <a:pos x="1" y="2"/>
                </a:cxn>
                <a:cxn ang="0">
                  <a:pos x="1" y="1"/>
                </a:cxn>
                <a:cxn ang="0">
                  <a:pos x="1" y="1"/>
                </a:cxn>
                <a:cxn ang="0">
                  <a:pos x="0" y="0"/>
                </a:cxn>
                <a:cxn ang="0">
                  <a:pos x="0" y="0"/>
                </a:cxn>
                <a:cxn ang="0">
                  <a:pos x="0" y="0"/>
                </a:cxn>
                <a:cxn ang="0">
                  <a:pos x="0" y="0"/>
                </a:cxn>
                <a:cxn ang="0">
                  <a:pos x="1" y="0"/>
                </a:cxn>
                <a:cxn ang="0">
                  <a:pos x="1" y="0"/>
                </a:cxn>
                <a:cxn ang="0">
                  <a:pos x="1" y="0"/>
                </a:cxn>
                <a:cxn ang="0">
                  <a:pos x="1" y="0"/>
                </a:cxn>
                <a:cxn ang="0">
                  <a:pos x="1" y="0"/>
                </a:cxn>
                <a:cxn ang="0">
                  <a:pos x="1" y="0"/>
                </a:cxn>
                <a:cxn ang="0">
                  <a:pos x="1" y="0"/>
                </a:cxn>
                <a:cxn ang="0">
                  <a:pos x="1" y="2"/>
                </a:cxn>
                <a:cxn ang="0">
                  <a:pos x="2" y="0"/>
                </a:cxn>
                <a:cxn ang="0">
                  <a:pos x="2" y="0"/>
                </a:cxn>
                <a:cxn ang="0">
                  <a:pos x="2" y="0"/>
                </a:cxn>
                <a:cxn ang="0">
                  <a:pos x="2" y="0"/>
                </a:cxn>
                <a:cxn ang="0">
                  <a:pos x="2" y="0"/>
                </a:cxn>
                <a:cxn ang="0">
                  <a:pos x="2" y="0"/>
                </a:cxn>
                <a:cxn ang="0">
                  <a:pos x="3" y="0"/>
                </a:cxn>
                <a:cxn ang="0">
                  <a:pos x="3" y="0"/>
                </a:cxn>
                <a:cxn ang="0">
                  <a:pos x="3" y="0"/>
                </a:cxn>
                <a:cxn ang="0">
                  <a:pos x="3" y="0"/>
                </a:cxn>
                <a:cxn ang="0">
                  <a:pos x="3" y="0"/>
                </a:cxn>
                <a:cxn ang="0">
                  <a:pos x="2" y="1"/>
                </a:cxn>
                <a:cxn ang="0">
                  <a:pos x="1" y="2"/>
                </a:cxn>
                <a:cxn ang="0">
                  <a:pos x="1" y="3"/>
                </a:cxn>
                <a:cxn ang="0">
                  <a:pos x="1" y="4"/>
                </a:cxn>
                <a:cxn ang="0">
                  <a:pos x="0" y="4"/>
                </a:cxn>
                <a:cxn ang="0">
                  <a:pos x="0" y="4"/>
                </a:cxn>
                <a:cxn ang="0">
                  <a:pos x="0" y="3"/>
                </a:cxn>
              </a:cxnLst>
              <a:rect l="0" t="0" r="r" b="b"/>
              <a:pathLst>
                <a:path w="3" h="4">
                  <a:moveTo>
                    <a:pt x="0" y="3"/>
                  </a:moveTo>
                  <a:lnTo>
                    <a:pt x="0" y="3"/>
                  </a:lnTo>
                  <a:lnTo>
                    <a:pt x="0" y="3"/>
                  </a:lnTo>
                  <a:cubicBezTo>
                    <a:pt x="0" y="3"/>
                    <a:pt x="0" y="3"/>
                    <a:pt x="0" y="3"/>
                  </a:cubicBezTo>
                  <a:cubicBezTo>
                    <a:pt x="0" y="3"/>
                    <a:pt x="0" y="3"/>
                    <a:pt x="0" y="3"/>
                  </a:cubicBezTo>
                  <a:cubicBezTo>
                    <a:pt x="1" y="3"/>
                    <a:pt x="1" y="3"/>
                    <a:pt x="1" y="3"/>
                  </a:cubicBezTo>
                  <a:cubicBezTo>
                    <a:pt x="1" y="3"/>
                    <a:pt x="1" y="3"/>
                    <a:pt x="1" y="2"/>
                  </a:cubicBezTo>
                  <a:cubicBezTo>
                    <a:pt x="1" y="2"/>
                    <a:pt x="1" y="2"/>
                    <a:pt x="1" y="1"/>
                  </a:cubicBezTo>
                  <a:lnTo>
                    <a:pt x="1" y="1"/>
                  </a:lnTo>
                  <a:lnTo>
                    <a:pt x="0" y="0"/>
                  </a:lnTo>
                  <a:cubicBezTo>
                    <a:pt x="0" y="0"/>
                    <a:pt x="0" y="0"/>
                    <a:pt x="0" y="0"/>
                  </a:cubicBezTo>
                  <a:lnTo>
                    <a:pt x="0" y="0"/>
                  </a:lnTo>
                  <a:lnTo>
                    <a:pt x="0" y="0"/>
                  </a:lnTo>
                  <a:cubicBezTo>
                    <a:pt x="0" y="0"/>
                    <a:pt x="0" y="0"/>
                    <a:pt x="1" y="0"/>
                  </a:cubicBezTo>
                  <a:cubicBezTo>
                    <a:pt x="1" y="0"/>
                    <a:pt x="1" y="0"/>
                    <a:pt x="1" y="0"/>
                  </a:cubicBezTo>
                  <a:lnTo>
                    <a:pt x="1" y="0"/>
                  </a:lnTo>
                  <a:lnTo>
                    <a:pt x="1" y="0"/>
                  </a:lnTo>
                  <a:cubicBezTo>
                    <a:pt x="1" y="0"/>
                    <a:pt x="1" y="0"/>
                    <a:pt x="1" y="0"/>
                  </a:cubicBezTo>
                  <a:cubicBezTo>
                    <a:pt x="1" y="0"/>
                    <a:pt x="1" y="0"/>
                    <a:pt x="1" y="0"/>
                  </a:cubicBezTo>
                  <a:cubicBezTo>
                    <a:pt x="1" y="0"/>
                    <a:pt x="1" y="0"/>
                    <a:pt x="1" y="0"/>
                  </a:cubicBezTo>
                  <a:cubicBezTo>
                    <a:pt x="1" y="1"/>
                    <a:pt x="1" y="1"/>
                    <a:pt x="1" y="2"/>
                  </a:cubicBezTo>
                  <a:cubicBezTo>
                    <a:pt x="2" y="1"/>
                    <a:pt x="2" y="1"/>
                    <a:pt x="2" y="0"/>
                  </a:cubicBezTo>
                  <a:cubicBezTo>
                    <a:pt x="2" y="0"/>
                    <a:pt x="2" y="0"/>
                    <a:pt x="2" y="0"/>
                  </a:cubicBezTo>
                  <a:cubicBezTo>
                    <a:pt x="2" y="0"/>
                    <a:pt x="2" y="0"/>
                    <a:pt x="2" y="0"/>
                  </a:cubicBezTo>
                  <a:lnTo>
                    <a:pt x="2" y="0"/>
                  </a:lnTo>
                  <a:lnTo>
                    <a:pt x="2" y="0"/>
                  </a:lnTo>
                  <a:cubicBezTo>
                    <a:pt x="2" y="0"/>
                    <a:pt x="2" y="0"/>
                    <a:pt x="2" y="0"/>
                  </a:cubicBezTo>
                  <a:cubicBezTo>
                    <a:pt x="3" y="0"/>
                    <a:pt x="3" y="0"/>
                    <a:pt x="3" y="0"/>
                  </a:cubicBezTo>
                  <a:lnTo>
                    <a:pt x="3" y="0"/>
                  </a:lnTo>
                  <a:lnTo>
                    <a:pt x="3" y="0"/>
                  </a:lnTo>
                  <a:cubicBezTo>
                    <a:pt x="3" y="0"/>
                    <a:pt x="3" y="0"/>
                    <a:pt x="3" y="0"/>
                  </a:cubicBezTo>
                  <a:cubicBezTo>
                    <a:pt x="3" y="0"/>
                    <a:pt x="3" y="0"/>
                    <a:pt x="3" y="0"/>
                  </a:cubicBezTo>
                  <a:cubicBezTo>
                    <a:pt x="2" y="0"/>
                    <a:pt x="2" y="1"/>
                    <a:pt x="2" y="1"/>
                  </a:cubicBezTo>
                  <a:cubicBezTo>
                    <a:pt x="2" y="1"/>
                    <a:pt x="2" y="2"/>
                    <a:pt x="1" y="2"/>
                  </a:cubicBezTo>
                  <a:cubicBezTo>
                    <a:pt x="1" y="3"/>
                    <a:pt x="1" y="3"/>
                    <a:pt x="1" y="3"/>
                  </a:cubicBezTo>
                  <a:cubicBezTo>
                    <a:pt x="1" y="3"/>
                    <a:pt x="1" y="3"/>
                    <a:pt x="1" y="4"/>
                  </a:cubicBezTo>
                  <a:cubicBezTo>
                    <a:pt x="1" y="4"/>
                    <a:pt x="0" y="4"/>
                    <a:pt x="0" y="4"/>
                  </a:cubicBezTo>
                  <a:cubicBezTo>
                    <a:pt x="0" y="4"/>
                    <a:pt x="0" y="4"/>
                    <a:pt x="0" y="4"/>
                  </a:cubicBezTo>
                  <a:cubicBezTo>
                    <a:pt x="0" y="4"/>
                    <a:pt x="0" y="4"/>
                    <a:pt x="0" y="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8" name="Freeform 2304"/>
            <p:cNvSpPr>
              <a:spLocks/>
            </p:cNvSpPr>
            <p:nvPr/>
          </p:nvSpPr>
          <p:spPr bwMode="auto">
            <a:xfrm>
              <a:off x="5345" y="4395"/>
              <a:ext cx="8" cy="7"/>
            </a:xfrm>
            <a:custGeom>
              <a:avLst/>
              <a:gdLst/>
              <a:ahLst/>
              <a:cxnLst>
                <a:cxn ang="0">
                  <a:pos x="1" y="0"/>
                </a:cxn>
                <a:cxn ang="0">
                  <a:pos x="1" y="0"/>
                </a:cxn>
                <a:cxn ang="0">
                  <a:pos x="1" y="0"/>
                </a:cxn>
                <a:cxn ang="0">
                  <a:pos x="0" y="1"/>
                </a:cxn>
                <a:cxn ang="0">
                  <a:pos x="0" y="1"/>
                </a:cxn>
                <a:cxn ang="0">
                  <a:pos x="0" y="1"/>
                </a:cxn>
                <a:cxn ang="0">
                  <a:pos x="0" y="0"/>
                </a:cxn>
                <a:cxn ang="0">
                  <a:pos x="0" y="0"/>
                </a:cxn>
                <a:cxn ang="0">
                  <a:pos x="1" y="0"/>
                </a:cxn>
              </a:cxnLst>
              <a:rect l="0" t="0" r="r" b="b"/>
              <a:pathLst>
                <a:path w="1" h="1">
                  <a:moveTo>
                    <a:pt x="1" y="0"/>
                  </a:moveTo>
                  <a:lnTo>
                    <a:pt x="1" y="0"/>
                  </a:lnTo>
                  <a:cubicBezTo>
                    <a:pt x="1" y="0"/>
                    <a:pt x="1" y="0"/>
                    <a:pt x="1" y="0"/>
                  </a:cubicBezTo>
                  <a:cubicBezTo>
                    <a:pt x="0" y="1"/>
                    <a:pt x="0" y="1"/>
                    <a:pt x="0" y="1"/>
                  </a:cubicBezTo>
                  <a:lnTo>
                    <a:pt x="0" y="1"/>
                  </a:lnTo>
                  <a:lnTo>
                    <a:pt x="0" y="1"/>
                  </a:lnTo>
                  <a:cubicBezTo>
                    <a:pt x="0" y="1"/>
                    <a:pt x="0" y="1"/>
                    <a:pt x="0" y="0"/>
                  </a:cubicBezTo>
                  <a:cubicBezTo>
                    <a:pt x="0" y="0"/>
                    <a:pt x="0" y="0"/>
                    <a:pt x="0" y="0"/>
                  </a:cubicBezTo>
                  <a:cubicBezTo>
                    <a:pt x="0" y="0"/>
                    <a:pt x="1" y="0"/>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29" name="Freeform 2305"/>
            <p:cNvSpPr>
              <a:spLocks/>
            </p:cNvSpPr>
            <p:nvPr/>
          </p:nvSpPr>
          <p:spPr bwMode="auto">
            <a:xfrm>
              <a:off x="5361" y="4372"/>
              <a:ext cx="23" cy="23"/>
            </a:xfrm>
            <a:custGeom>
              <a:avLst/>
              <a:gdLst/>
              <a:ahLst/>
              <a:cxnLst>
                <a:cxn ang="0">
                  <a:pos x="1" y="2"/>
                </a:cxn>
                <a:cxn ang="0">
                  <a:pos x="1" y="2"/>
                </a:cxn>
                <a:cxn ang="0">
                  <a:pos x="1" y="3"/>
                </a:cxn>
                <a:cxn ang="0">
                  <a:pos x="2" y="3"/>
                </a:cxn>
                <a:cxn ang="0">
                  <a:pos x="2" y="3"/>
                </a:cxn>
                <a:cxn ang="0">
                  <a:pos x="2" y="3"/>
                </a:cxn>
                <a:cxn ang="0">
                  <a:pos x="1" y="3"/>
                </a:cxn>
                <a:cxn ang="0">
                  <a:pos x="0" y="3"/>
                </a:cxn>
                <a:cxn ang="0">
                  <a:pos x="0" y="3"/>
                </a:cxn>
                <a:cxn ang="0">
                  <a:pos x="1" y="3"/>
                </a:cxn>
                <a:cxn ang="0">
                  <a:pos x="1" y="3"/>
                </a:cxn>
                <a:cxn ang="0">
                  <a:pos x="1" y="2"/>
                </a:cxn>
                <a:cxn ang="0">
                  <a:pos x="1" y="1"/>
                </a:cxn>
                <a:cxn ang="0">
                  <a:pos x="1" y="0"/>
                </a:cxn>
                <a:cxn ang="0">
                  <a:pos x="0" y="0"/>
                </a:cxn>
                <a:cxn ang="0">
                  <a:pos x="0" y="0"/>
                </a:cxn>
                <a:cxn ang="0">
                  <a:pos x="0" y="0"/>
                </a:cxn>
                <a:cxn ang="0">
                  <a:pos x="1" y="0"/>
                </a:cxn>
                <a:cxn ang="0">
                  <a:pos x="2" y="0"/>
                </a:cxn>
                <a:cxn ang="0">
                  <a:pos x="3" y="0"/>
                </a:cxn>
                <a:cxn ang="0">
                  <a:pos x="3" y="0"/>
                </a:cxn>
                <a:cxn ang="0">
                  <a:pos x="3" y="0"/>
                </a:cxn>
                <a:cxn ang="0">
                  <a:pos x="2" y="0"/>
                </a:cxn>
                <a:cxn ang="0">
                  <a:pos x="2" y="0"/>
                </a:cxn>
                <a:cxn ang="0">
                  <a:pos x="1" y="0"/>
                </a:cxn>
                <a:cxn ang="0">
                  <a:pos x="1" y="1"/>
                </a:cxn>
                <a:cxn ang="0">
                  <a:pos x="1" y="1"/>
                </a:cxn>
                <a:cxn ang="0">
                  <a:pos x="2" y="1"/>
                </a:cxn>
                <a:cxn ang="0">
                  <a:pos x="2" y="1"/>
                </a:cxn>
                <a:cxn ang="0">
                  <a:pos x="2" y="1"/>
                </a:cxn>
                <a:cxn ang="0">
                  <a:pos x="2" y="1"/>
                </a:cxn>
                <a:cxn ang="0">
                  <a:pos x="2" y="1"/>
                </a:cxn>
                <a:cxn ang="0">
                  <a:pos x="2" y="1"/>
                </a:cxn>
                <a:cxn ang="0">
                  <a:pos x="3" y="1"/>
                </a:cxn>
                <a:cxn ang="0">
                  <a:pos x="3" y="2"/>
                </a:cxn>
                <a:cxn ang="0">
                  <a:pos x="2" y="2"/>
                </a:cxn>
                <a:cxn ang="0">
                  <a:pos x="2" y="2"/>
                </a:cxn>
                <a:cxn ang="0">
                  <a:pos x="2" y="2"/>
                </a:cxn>
                <a:cxn ang="0">
                  <a:pos x="2" y="2"/>
                </a:cxn>
                <a:cxn ang="0">
                  <a:pos x="1" y="2"/>
                </a:cxn>
              </a:cxnLst>
              <a:rect l="0" t="0" r="r" b="b"/>
              <a:pathLst>
                <a:path w="3" h="3">
                  <a:moveTo>
                    <a:pt x="1" y="2"/>
                  </a:moveTo>
                  <a:lnTo>
                    <a:pt x="1" y="2"/>
                  </a:lnTo>
                  <a:cubicBezTo>
                    <a:pt x="1" y="3"/>
                    <a:pt x="1" y="3"/>
                    <a:pt x="1" y="3"/>
                  </a:cubicBezTo>
                  <a:cubicBezTo>
                    <a:pt x="1" y="3"/>
                    <a:pt x="2" y="3"/>
                    <a:pt x="2" y="3"/>
                  </a:cubicBezTo>
                  <a:lnTo>
                    <a:pt x="2" y="3"/>
                  </a:lnTo>
                  <a:lnTo>
                    <a:pt x="2" y="3"/>
                  </a:lnTo>
                  <a:cubicBezTo>
                    <a:pt x="2" y="3"/>
                    <a:pt x="1" y="3"/>
                    <a:pt x="1" y="3"/>
                  </a:cubicBezTo>
                  <a:cubicBezTo>
                    <a:pt x="1" y="3"/>
                    <a:pt x="1" y="3"/>
                    <a:pt x="0" y="3"/>
                  </a:cubicBezTo>
                  <a:lnTo>
                    <a:pt x="0" y="3"/>
                  </a:lnTo>
                  <a:lnTo>
                    <a:pt x="1" y="3"/>
                  </a:lnTo>
                  <a:cubicBezTo>
                    <a:pt x="1" y="3"/>
                    <a:pt x="1" y="3"/>
                    <a:pt x="1" y="3"/>
                  </a:cubicBezTo>
                  <a:cubicBezTo>
                    <a:pt x="1" y="3"/>
                    <a:pt x="1" y="3"/>
                    <a:pt x="1" y="2"/>
                  </a:cubicBezTo>
                  <a:lnTo>
                    <a:pt x="1" y="1"/>
                  </a:lnTo>
                  <a:cubicBezTo>
                    <a:pt x="1" y="0"/>
                    <a:pt x="1" y="0"/>
                    <a:pt x="1" y="0"/>
                  </a:cubicBezTo>
                  <a:cubicBezTo>
                    <a:pt x="1" y="0"/>
                    <a:pt x="0" y="0"/>
                    <a:pt x="0" y="0"/>
                  </a:cubicBezTo>
                  <a:lnTo>
                    <a:pt x="0" y="0"/>
                  </a:lnTo>
                  <a:lnTo>
                    <a:pt x="0" y="0"/>
                  </a:lnTo>
                  <a:cubicBezTo>
                    <a:pt x="0" y="0"/>
                    <a:pt x="1" y="0"/>
                    <a:pt x="1" y="0"/>
                  </a:cubicBezTo>
                  <a:lnTo>
                    <a:pt x="2" y="0"/>
                  </a:lnTo>
                  <a:cubicBezTo>
                    <a:pt x="2" y="0"/>
                    <a:pt x="3" y="0"/>
                    <a:pt x="3" y="0"/>
                  </a:cubicBezTo>
                  <a:cubicBezTo>
                    <a:pt x="3" y="0"/>
                    <a:pt x="3" y="0"/>
                    <a:pt x="3" y="0"/>
                  </a:cubicBezTo>
                  <a:lnTo>
                    <a:pt x="3" y="0"/>
                  </a:lnTo>
                  <a:cubicBezTo>
                    <a:pt x="2" y="0"/>
                    <a:pt x="2" y="0"/>
                    <a:pt x="2" y="0"/>
                  </a:cubicBezTo>
                  <a:cubicBezTo>
                    <a:pt x="2" y="0"/>
                    <a:pt x="2" y="0"/>
                    <a:pt x="2" y="0"/>
                  </a:cubicBezTo>
                  <a:cubicBezTo>
                    <a:pt x="2" y="0"/>
                    <a:pt x="1" y="0"/>
                    <a:pt x="1" y="0"/>
                  </a:cubicBezTo>
                  <a:cubicBezTo>
                    <a:pt x="1" y="0"/>
                    <a:pt x="1" y="0"/>
                    <a:pt x="1" y="1"/>
                  </a:cubicBezTo>
                  <a:lnTo>
                    <a:pt x="1" y="1"/>
                  </a:lnTo>
                  <a:cubicBezTo>
                    <a:pt x="1" y="1"/>
                    <a:pt x="1" y="1"/>
                    <a:pt x="2" y="1"/>
                  </a:cubicBezTo>
                  <a:cubicBezTo>
                    <a:pt x="2" y="1"/>
                    <a:pt x="2" y="1"/>
                    <a:pt x="2" y="1"/>
                  </a:cubicBezTo>
                  <a:cubicBezTo>
                    <a:pt x="2" y="1"/>
                    <a:pt x="2" y="1"/>
                    <a:pt x="2" y="1"/>
                  </a:cubicBezTo>
                  <a:cubicBezTo>
                    <a:pt x="2" y="1"/>
                    <a:pt x="2" y="1"/>
                    <a:pt x="2" y="1"/>
                  </a:cubicBezTo>
                  <a:lnTo>
                    <a:pt x="2" y="1"/>
                  </a:lnTo>
                  <a:lnTo>
                    <a:pt x="2" y="1"/>
                  </a:lnTo>
                  <a:cubicBezTo>
                    <a:pt x="3" y="1"/>
                    <a:pt x="3" y="1"/>
                    <a:pt x="3" y="1"/>
                  </a:cubicBezTo>
                  <a:lnTo>
                    <a:pt x="3" y="2"/>
                  </a:lnTo>
                  <a:lnTo>
                    <a:pt x="2" y="2"/>
                  </a:lnTo>
                  <a:lnTo>
                    <a:pt x="2" y="2"/>
                  </a:lnTo>
                  <a:cubicBezTo>
                    <a:pt x="2" y="2"/>
                    <a:pt x="2" y="2"/>
                    <a:pt x="2" y="2"/>
                  </a:cubicBezTo>
                  <a:cubicBezTo>
                    <a:pt x="2" y="1"/>
                    <a:pt x="2" y="1"/>
                    <a:pt x="2" y="2"/>
                  </a:cubicBezTo>
                  <a:cubicBezTo>
                    <a:pt x="2" y="2"/>
                    <a:pt x="1" y="2"/>
                    <a:pt x="1"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0" name="Freeform 2306"/>
            <p:cNvSpPr>
              <a:spLocks noEditPoints="1"/>
            </p:cNvSpPr>
            <p:nvPr/>
          </p:nvSpPr>
          <p:spPr bwMode="auto">
            <a:xfrm>
              <a:off x="5384" y="4372"/>
              <a:ext cx="16" cy="23"/>
            </a:xfrm>
            <a:custGeom>
              <a:avLst/>
              <a:gdLst/>
              <a:ahLst/>
              <a:cxnLst>
                <a:cxn ang="0">
                  <a:pos x="1" y="2"/>
                </a:cxn>
                <a:cxn ang="0">
                  <a:pos x="1" y="2"/>
                </a:cxn>
                <a:cxn ang="0">
                  <a:pos x="2" y="1"/>
                </a:cxn>
                <a:cxn ang="0">
                  <a:pos x="2" y="1"/>
                </a:cxn>
                <a:cxn ang="0">
                  <a:pos x="2" y="1"/>
                </a:cxn>
                <a:cxn ang="0">
                  <a:pos x="1" y="1"/>
                </a:cxn>
                <a:cxn ang="0">
                  <a:pos x="1" y="1"/>
                </a:cxn>
                <a:cxn ang="0">
                  <a:pos x="1" y="1"/>
                </a:cxn>
                <a:cxn ang="0">
                  <a:pos x="1" y="2"/>
                </a:cxn>
                <a:cxn ang="0">
                  <a:pos x="1" y="2"/>
                </a:cxn>
                <a:cxn ang="0">
                  <a:pos x="1" y="3"/>
                </a:cxn>
                <a:cxn ang="0">
                  <a:pos x="2" y="3"/>
                </a:cxn>
                <a:cxn ang="0">
                  <a:pos x="2" y="3"/>
                </a:cxn>
                <a:cxn ang="0">
                  <a:pos x="2" y="2"/>
                </a:cxn>
                <a:cxn ang="0">
                  <a:pos x="2" y="2"/>
                </a:cxn>
                <a:cxn ang="0">
                  <a:pos x="2" y="3"/>
                </a:cxn>
                <a:cxn ang="0">
                  <a:pos x="2" y="3"/>
                </a:cxn>
                <a:cxn ang="0">
                  <a:pos x="1" y="3"/>
                </a:cxn>
                <a:cxn ang="0">
                  <a:pos x="1" y="3"/>
                </a:cxn>
                <a:cxn ang="0">
                  <a:pos x="0" y="2"/>
                </a:cxn>
                <a:cxn ang="0">
                  <a:pos x="0" y="1"/>
                </a:cxn>
                <a:cxn ang="0">
                  <a:pos x="1" y="1"/>
                </a:cxn>
                <a:cxn ang="0">
                  <a:pos x="1" y="1"/>
                </a:cxn>
                <a:cxn ang="0">
                  <a:pos x="2" y="1"/>
                </a:cxn>
                <a:cxn ang="0">
                  <a:pos x="2" y="1"/>
                </a:cxn>
                <a:cxn ang="0">
                  <a:pos x="2" y="1"/>
                </a:cxn>
                <a:cxn ang="0">
                  <a:pos x="2" y="2"/>
                </a:cxn>
                <a:cxn ang="0">
                  <a:pos x="1" y="2"/>
                </a:cxn>
              </a:cxnLst>
              <a:rect l="0" t="0" r="r" b="b"/>
              <a:pathLst>
                <a:path w="2" h="3">
                  <a:moveTo>
                    <a:pt x="1" y="2"/>
                  </a:moveTo>
                  <a:cubicBezTo>
                    <a:pt x="1" y="2"/>
                    <a:pt x="1" y="2"/>
                    <a:pt x="1" y="2"/>
                  </a:cubicBezTo>
                  <a:cubicBezTo>
                    <a:pt x="1" y="2"/>
                    <a:pt x="2" y="1"/>
                    <a:pt x="2" y="1"/>
                  </a:cubicBezTo>
                  <a:lnTo>
                    <a:pt x="2" y="1"/>
                  </a:lnTo>
                  <a:cubicBezTo>
                    <a:pt x="2" y="1"/>
                    <a:pt x="2" y="1"/>
                    <a:pt x="2" y="1"/>
                  </a:cubicBezTo>
                  <a:cubicBezTo>
                    <a:pt x="1" y="1"/>
                    <a:pt x="1" y="1"/>
                    <a:pt x="1" y="1"/>
                  </a:cubicBezTo>
                  <a:cubicBezTo>
                    <a:pt x="1" y="1"/>
                    <a:pt x="1" y="1"/>
                    <a:pt x="1" y="1"/>
                  </a:cubicBezTo>
                  <a:cubicBezTo>
                    <a:pt x="1" y="1"/>
                    <a:pt x="1" y="1"/>
                    <a:pt x="1" y="1"/>
                  </a:cubicBezTo>
                  <a:cubicBezTo>
                    <a:pt x="0" y="1"/>
                    <a:pt x="0" y="1"/>
                    <a:pt x="1" y="2"/>
                  </a:cubicBezTo>
                  <a:close/>
                  <a:moveTo>
                    <a:pt x="1" y="2"/>
                  </a:moveTo>
                  <a:cubicBezTo>
                    <a:pt x="1" y="2"/>
                    <a:pt x="1" y="2"/>
                    <a:pt x="1" y="3"/>
                  </a:cubicBezTo>
                  <a:cubicBezTo>
                    <a:pt x="1" y="3"/>
                    <a:pt x="1" y="3"/>
                    <a:pt x="2" y="3"/>
                  </a:cubicBezTo>
                  <a:cubicBezTo>
                    <a:pt x="2" y="3"/>
                    <a:pt x="2" y="3"/>
                    <a:pt x="2" y="3"/>
                  </a:cubicBezTo>
                  <a:cubicBezTo>
                    <a:pt x="2" y="3"/>
                    <a:pt x="2" y="2"/>
                    <a:pt x="2" y="2"/>
                  </a:cubicBezTo>
                  <a:lnTo>
                    <a:pt x="2" y="2"/>
                  </a:lnTo>
                  <a:lnTo>
                    <a:pt x="2" y="3"/>
                  </a:lnTo>
                  <a:cubicBezTo>
                    <a:pt x="2" y="3"/>
                    <a:pt x="2" y="3"/>
                    <a:pt x="2" y="3"/>
                  </a:cubicBezTo>
                  <a:cubicBezTo>
                    <a:pt x="2" y="3"/>
                    <a:pt x="2" y="3"/>
                    <a:pt x="1" y="3"/>
                  </a:cubicBezTo>
                  <a:cubicBezTo>
                    <a:pt x="1" y="3"/>
                    <a:pt x="1" y="3"/>
                    <a:pt x="1" y="3"/>
                  </a:cubicBezTo>
                  <a:cubicBezTo>
                    <a:pt x="0" y="3"/>
                    <a:pt x="0" y="2"/>
                    <a:pt x="0" y="2"/>
                  </a:cubicBezTo>
                  <a:cubicBezTo>
                    <a:pt x="0" y="2"/>
                    <a:pt x="0" y="1"/>
                    <a:pt x="0" y="1"/>
                  </a:cubicBezTo>
                  <a:cubicBezTo>
                    <a:pt x="0" y="1"/>
                    <a:pt x="0" y="1"/>
                    <a:pt x="1" y="1"/>
                  </a:cubicBezTo>
                  <a:cubicBezTo>
                    <a:pt x="1" y="1"/>
                    <a:pt x="1" y="1"/>
                    <a:pt x="1" y="1"/>
                  </a:cubicBezTo>
                  <a:cubicBezTo>
                    <a:pt x="1" y="0"/>
                    <a:pt x="2" y="1"/>
                    <a:pt x="2" y="1"/>
                  </a:cubicBezTo>
                  <a:cubicBezTo>
                    <a:pt x="2" y="1"/>
                    <a:pt x="2" y="1"/>
                    <a:pt x="2" y="1"/>
                  </a:cubicBezTo>
                  <a:lnTo>
                    <a:pt x="2" y="1"/>
                  </a:lnTo>
                  <a:cubicBezTo>
                    <a:pt x="2" y="2"/>
                    <a:pt x="2" y="2"/>
                    <a:pt x="2" y="2"/>
                  </a:cubicBezTo>
                  <a:cubicBezTo>
                    <a:pt x="2" y="2"/>
                    <a:pt x="1" y="2"/>
                    <a:pt x="1"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1" name="Freeform 2307"/>
            <p:cNvSpPr>
              <a:spLocks noEditPoints="1"/>
            </p:cNvSpPr>
            <p:nvPr/>
          </p:nvSpPr>
          <p:spPr bwMode="auto">
            <a:xfrm>
              <a:off x="5400" y="4372"/>
              <a:ext cx="24" cy="23"/>
            </a:xfrm>
            <a:custGeom>
              <a:avLst/>
              <a:gdLst/>
              <a:ahLst/>
              <a:cxnLst>
                <a:cxn ang="0">
                  <a:pos x="1" y="1"/>
                </a:cxn>
                <a:cxn ang="0">
                  <a:pos x="2" y="1"/>
                </a:cxn>
                <a:cxn ang="0">
                  <a:pos x="2" y="1"/>
                </a:cxn>
                <a:cxn ang="0">
                  <a:pos x="2" y="1"/>
                </a:cxn>
                <a:cxn ang="0">
                  <a:pos x="2" y="0"/>
                </a:cxn>
                <a:cxn ang="0">
                  <a:pos x="2" y="0"/>
                </a:cxn>
                <a:cxn ang="0">
                  <a:pos x="1" y="0"/>
                </a:cxn>
                <a:cxn ang="0">
                  <a:pos x="1" y="1"/>
                </a:cxn>
                <a:cxn ang="0">
                  <a:pos x="1" y="1"/>
                </a:cxn>
                <a:cxn ang="0">
                  <a:pos x="1" y="1"/>
                </a:cxn>
                <a:cxn ang="0">
                  <a:pos x="1" y="2"/>
                </a:cxn>
                <a:cxn ang="0">
                  <a:pos x="2" y="2"/>
                </a:cxn>
                <a:cxn ang="0">
                  <a:pos x="2" y="2"/>
                </a:cxn>
                <a:cxn ang="0">
                  <a:pos x="3" y="2"/>
                </a:cxn>
                <a:cxn ang="0">
                  <a:pos x="3" y="2"/>
                </a:cxn>
                <a:cxn ang="0">
                  <a:pos x="3" y="2"/>
                </a:cxn>
                <a:cxn ang="0">
                  <a:pos x="2" y="2"/>
                </a:cxn>
                <a:cxn ang="0">
                  <a:pos x="2" y="2"/>
                </a:cxn>
                <a:cxn ang="0">
                  <a:pos x="1" y="2"/>
                </a:cxn>
                <a:cxn ang="0">
                  <a:pos x="0" y="2"/>
                </a:cxn>
                <a:cxn ang="0">
                  <a:pos x="0" y="1"/>
                </a:cxn>
                <a:cxn ang="0">
                  <a:pos x="1" y="0"/>
                </a:cxn>
                <a:cxn ang="0">
                  <a:pos x="1" y="0"/>
                </a:cxn>
                <a:cxn ang="0">
                  <a:pos x="2" y="0"/>
                </a:cxn>
                <a:cxn ang="0">
                  <a:pos x="2" y="1"/>
                </a:cxn>
                <a:cxn ang="0">
                  <a:pos x="2" y="1"/>
                </a:cxn>
                <a:cxn ang="0">
                  <a:pos x="2" y="1"/>
                </a:cxn>
                <a:cxn ang="0">
                  <a:pos x="1" y="1"/>
                </a:cxn>
              </a:cxnLst>
              <a:rect l="0" t="0" r="r" b="b"/>
              <a:pathLst>
                <a:path w="3" h="3">
                  <a:moveTo>
                    <a:pt x="1" y="1"/>
                  </a:moveTo>
                  <a:cubicBezTo>
                    <a:pt x="1" y="1"/>
                    <a:pt x="1" y="1"/>
                    <a:pt x="2" y="1"/>
                  </a:cubicBezTo>
                  <a:cubicBezTo>
                    <a:pt x="2" y="1"/>
                    <a:pt x="2" y="1"/>
                    <a:pt x="2" y="1"/>
                  </a:cubicBezTo>
                  <a:lnTo>
                    <a:pt x="2" y="1"/>
                  </a:lnTo>
                  <a:cubicBezTo>
                    <a:pt x="2" y="1"/>
                    <a:pt x="2" y="1"/>
                    <a:pt x="2" y="0"/>
                  </a:cubicBezTo>
                  <a:cubicBezTo>
                    <a:pt x="2" y="0"/>
                    <a:pt x="2" y="0"/>
                    <a:pt x="2" y="0"/>
                  </a:cubicBezTo>
                  <a:cubicBezTo>
                    <a:pt x="1" y="0"/>
                    <a:pt x="1" y="0"/>
                    <a:pt x="1" y="0"/>
                  </a:cubicBezTo>
                  <a:cubicBezTo>
                    <a:pt x="1" y="0"/>
                    <a:pt x="1" y="0"/>
                    <a:pt x="1" y="1"/>
                  </a:cubicBezTo>
                  <a:cubicBezTo>
                    <a:pt x="1" y="1"/>
                    <a:pt x="1" y="1"/>
                    <a:pt x="1" y="1"/>
                  </a:cubicBezTo>
                  <a:close/>
                  <a:moveTo>
                    <a:pt x="1" y="1"/>
                  </a:moveTo>
                  <a:cubicBezTo>
                    <a:pt x="1" y="2"/>
                    <a:pt x="1" y="2"/>
                    <a:pt x="1" y="2"/>
                  </a:cubicBezTo>
                  <a:cubicBezTo>
                    <a:pt x="1" y="2"/>
                    <a:pt x="2" y="2"/>
                    <a:pt x="2" y="2"/>
                  </a:cubicBezTo>
                  <a:cubicBezTo>
                    <a:pt x="2" y="2"/>
                    <a:pt x="2" y="2"/>
                    <a:pt x="2" y="2"/>
                  </a:cubicBezTo>
                  <a:cubicBezTo>
                    <a:pt x="2" y="2"/>
                    <a:pt x="2" y="2"/>
                    <a:pt x="3" y="2"/>
                  </a:cubicBezTo>
                  <a:lnTo>
                    <a:pt x="3" y="2"/>
                  </a:lnTo>
                  <a:lnTo>
                    <a:pt x="3" y="2"/>
                  </a:lnTo>
                  <a:cubicBezTo>
                    <a:pt x="2" y="2"/>
                    <a:pt x="2" y="2"/>
                    <a:pt x="2" y="2"/>
                  </a:cubicBezTo>
                  <a:cubicBezTo>
                    <a:pt x="2" y="2"/>
                    <a:pt x="2" y="2"/>
                    <a:pt x="2" y="2"/>
                  </a:cubicBezTo>
                  <a:cubicBezTo>
                    <a:pt x="1" y="3"/>
                    <a:pt x="1" y="3"/>
                    <a:pt x="1" y="2"/>
                  </a:cubicBezTo>
                  <a:cubicBezTo>
                    <a:pt x="1" y="2"/>
                    <a:pt x="0" y="2"/>
                    <a:pt x="0" y="2"/>
                  </a:cubicBezTo>
                  <a:cubicBezTo>
                    <a:pt x="0" y="1"/>
                    <a:pt x="0" y="1"/>
                    <a:pt x="0" y="1"/>
                  </a:cubicBezTo>
                  <a:cubicBezTo>
                    <a:pt x="0" y="1"/>
                    <a:pt x="1" y="1"/>
                    <a:pt x="1" y="0"/>
                  </a:cubicBezTo>
                  <a:cubicBezTo>
                    <a:pt x="1" y="0"/>
                    <a:pt x="1" y="0"/>
                    <a:pt x="1" y="0"/>
                  </a:cubicBezTo>
                  <a:cubicBezTo>
                    <a:pt x="2" y="0"/>
                    <a:pt x="2" y="0"/>
                    <a:pt x="2" y="0"/>
                  </a:cubicBezTo>
                  <a:cubicBezTo>
                    <a:pt x="2" y="0"/>
                    <a:pt x="2" y="1"/>
                    <a:pt x="2" y="1"/>
                  </a:cubicBezTo>
                  <a:lnTo>
                    <a:pt x="2" y="1"/>
                  </a:lnTo>
                  <a:cubicBezTo>
                    <a:pt x="2" y="1"/>
                    <a:pt x="2" y="1"/>
                    <a:pt x="2" y="1"/>
                  </a:cubicBezTo>
                  <a:cubicBezTo>
                    <a:pt x="2" y="1"/>
                    <a:pt x="2" y="1"/>
                    <a:pt x="1"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2" name="Freeform 2308"/>
            <p:cNvSpPr>
              <a:spLocks/>
            </p:cNvSpPr>
            <p:nvPr/>
          </p:nvSpPr>
          <p:spPr bwMode="auto">
            <a:xfrm>
              <a:off x="5416" y="4357"/>
              <a:ext cx="15" cy="30"/>
            </a:xfrm>
            <a:custGeom>
              <a:avLst/>
              <a:gdLst/>
              <a:ahLst/>
              <a:cxnLst>
                <a:cxn ang="0">
                  <a:pos x="1" y="0"/>
                </a:cxn>
                <a:cxn ang="0">
                  <a:pos x="1" y="2"/>
                </a:cxn>
                <a:cxn ang="0">
                  <a:pos x="2" y="3"/>
                </a:cxn>
                <a:cxn ang="0">
                  <a:pos x="2" y="4"/>
                </a:cxn>
                <a:cxn ang="0">
                  <a:pos x="2" y="4"/>
                </a:cxn>
                <a:cxn ang="0">
                  <a:pos x="2" y="4"/>
                </a:cxn>
                <a:cxn ang="0">
                  <a:pos x="2" y="4"/>
                </a:cxn>
                <a:cxn ang="0">
                  <a:pos x="2" y="4"/>
                </a:cxn>
                <a:cxn ang="0">
                  <a:pos x="1" y="4"/>
                </a:cxn>
                <a:cxn ang="0">
                  <a:pos x="1" y="4"/>
                </a:cxn>
                <a:cxn ang="0">
                  <a:pos x="1" y="4"/>
                </a:cxn>
                <a:cxn ang="0">
                  <a:pos x="1" y="4"/>
                </a:cxn>
                <a:cxn ang="0">
                  <a:pos x="1" y="3"/>
                </a:cxn>
                <a:cxn ang="0">
                  <a:pos x="1" y="2"/>
                </a:cxn>
                <a:cxn ang="0">
                  <a:pos x="1" y="1"/>
                </a:cxn>
                <a:cxn ang="0">
                  <a:pos x="1" y="1"/>
                </a:cxn>
                <a:cxn ang="0">
                  <a:pos x="0" y="1"/>
                </a:cxn>
                <a:cxn ang="0">
                  <a:pos x="0" y="1"/>
                </a:cxn>
                <a:cxn ang="0">
                  <a:pos x="0" y="1"/>
                </a:cxn>
                <a:cxn ang="0">
                  <a:pos x="0" y="1"/>
                </a:cxn>
                <a:cxn ang="0">
                  <a:pos x="1" y="0"/>
                </a:cxn>
              </a:cxnLst>
              <a:rect l="0" t="0" r="r" b="b"/>
              <a:pathLst>
                <a:path w="2" h="4">
                  <a:moveTo>
                    <a:pt x="1" y="0"/>
                  </a:moveTo>
                  <a:cubicBezTo>
                    <a:pt x="1" y="1"/>
                    <a:pt x="1" y="1"/>
                    <a:pt x="1" y="2"/>
                  </a:cubicBezTo>
                  <a:lnTo>
                    <a:pt x="2" y="3"/>
                  </a:lnTo>
                  <a:cubicBezTo>
                    <a:pt x="2" y="3"/>
                    <a:pt x="2" y="4"/>
                    <a:pt x="2" y="4"/>
                  </a:cubicBezTo>
                  <a:cubicBezTo>
                    <a:pt x="2" y="4"/>
                    <a:pt x="2" y="4"/>
                    <a:pt x="2" y="4"/>
                  </a:cubicBezTo>
                  <a:lnTo>
                    <a:pt x="2" y="4"/>
                  </a:lnTo>
                  <a:lnTo>
                    <a:pt x="2" y="4"/>
                  </a:lnTo>
                  <a:cubicBezTo>
                    <a:pt x="2" y="4"/>
                    <a:pt x="2" y="4"/>
                    <a:pt x="2" y="4"/>
                  </a:cubicBezTo>
                  <a:cubicBezTo>
                    <a:pt x="2" y="4"/>
                    <a:pt x="1" y="4"/>
                    <a:pt x="1" y="4"/>
                  </a:cubicBezTo>
                  <a:lnTo>
                    <a:pt x="1" y="4"/>
                  </a:lnTo>
                  <a:lnTo>
                    <a:pt x="1" y="4"/>
                  </a:lnTo>
                  <a:cubicBezTo>
                    <a:pt x="1" y="4"/>
                    <a:pt x="1" y="4"/>
                    <a:pt x="1" y="4"/>
                  </a:cubicBezTo>
                  <a:cubicBezTo>
                    <a:pt x="1" y="4"/>
                    <a:pt x="1" y="3"/>
                    <a:pt x="1" y="3"/>
                  </a:cubicBezTo>
                  <a:lnTo>
                    <a:pt x="1" y="2"/>
                  </a:lnTo>
                  <a:lnTo>
                    <a:pt x="1" y="1"/>
                  </a:lnTo>
                  <a:lnTo>
                    <a:pt x="1" y="1"/>
                  </a:lnTo>
                  <a:cubicBezTo>
                    <a:pt x="1" y="1"/>
                    <a:pt x="1" y="1"/>
                    <a:pt x="0" y="1"/>
                  </a:cubicBezTo>
                  <a:cubicBezTo>
                    <a:pt x="0" y="1"/>
                    <a:pt x="0" y="1"/>
                    <a:pt x="0" y="1"/>
                  </a:cubicBezTo>
                  <a:lnTo>
                    <a:pt x="0" y="1"/>
                  </a:lnTo>
                  <a:lnTo>
                    <a:pt x="0" y="1"/>
                  </a:lnTo>
                  <a:cubicBezTo>
                    <a:pt x="0" y="1"/>
                    <a:pt x="1" y="0"/>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3" name="Freeform 2309"/>
            <p:cNvSpPr>
              <a:spLocks/>
            </p:cNvSpPr>
            <p:nvPr/>
          </p:nvSpPr>
          <p:spPr bwMode="auto">
            <a:xfrm>
              <a:off x="5431" y="4357"/>
              <a:ext cx="24" cy="30"/>
            </a:xfrm>
            <a:custGeom>
              <a:avLst/>
              <a:gdLst/>
              <a:ahLst/>
              <a:cxnLst>
                <a:cxn ang="0">
                  <a:pos x="2" y="4"/>
                </a:cxn>
                <a:cxn ang="0">
                  <a:pos x="2" y="4"/>
                </a:cxn>
                <a:cxn ang="0">
                  <a:pos x="2" y="4"/>
                </a:cxn>
                <a:cxn ang="0">
                  <a:pos x="2" y="4"/>
                </a:cxn>
                <a:cxn ang="0">
                  <a:pos x="2" y="4"/>
                </a:cxn>
                <a:cxn ang="0">
                  <a:pos x="2" y="4"/>
                </a:cxn>
                <a:cxn ang="0">
                  <a:pos x="2" y="3"/>
                </a:cxn>
                <a:cxn ang="0">
                  <a:pos x="1" y="1"/>
                </a:cxn>
                <a:cxn ang="0">
                  <a:pos x="1" y="0"/>
                </a:cxn>
                <a:cxn ang="0">
                  <a:pos x="1" y="0"/>
                </a:cxn>
                <a:cxn ang="0">
                  <a:pos x="0" y="0"/>
                </a:cxn>
                <a:cxn ang="0">
                  <a:pos x="0" y="0"/>
                </a:cxn>
                <a:cxn ang="0">
                  <a:pos x="1" y="0"/>
                </a:cxn>
                <a:cxn ang="0">
                  <a:pos x="2" y="0"/>
                </a:cxn>
                <a:cxn ang="0">
                  <a:pos x="2" y="0"/>
                </a:cxn>
                <a:cxn ang="0">
                  <a:pos x="2" y="0"/>
                </a:cxn>
                <a:cxn ang="0">
                  <a:pos x="1" y="0"/>
                </a:cxn>
                <a:cxn ang="0">
                  <a:pos x="1" y="0"/>
                </a:cxn>
                <a:cxn ang="0">
                  <a:pos x="2" y="0"/>
                </a:cxn>
                <a:cxn ang="0">
                  <a:pos x="2" y="2"/>
                </a:cxn>
                <a:cxn ang="0">
                  <a:pos x="3" y="3"/>
                </a:cxn>
                <a:cxn ang="0">
                  <a:pos x="2" y="4"/>
                </a:cxn>
                <a:cxn ang="0">
                  <a:pos x="2" y="4"/>
                </a:cxn>
                <a:cxn ang="0">
                  <a:pos x="2" y="4"/>
                </a:cxn>
              </a:cxnLst>
              <a:rect l="0" t="0" r="r" b="b"/>
              <a:pathLst>
                <a:path w="3" h="4">
                  <a:moveTo>
                    <a:pt x="2" y="4"/>
                  </a:moveTo>
                  <a:cubicBezTo>
                    <a:pt x="2" y="4"/>
                    <a:pt x="2" y="4"/>
                    <a:pt x="2" y="4"/>
                  </a:cubicBezTo>
                  <a:lnTo>
                    <a:pt x="2" y="4"/>
                  </a:lnTo>
                  <a:lnTo>
                    <a:pt x="2" y="4"/>
                  </a:lnTo>
                  <a:cubicBezTo>
                    <a:pt x="2" y="4"/>
                    <a:pt x="2" y="4"/>
                    <a:pt x="2" y="4"/>
                  </a:cubicBezTo>
                  <a:cubicBezTo>
                    <a:pt x="2" y="4"/>
                    <a:pt x="2" y="4"/>
                    <a:pt x="2" y="4"/>
                  </a:cubicBezTo>
                  <a:cubicBezTo>
                    <a:pt x="2" y="4"/>
                    <a:pt x="2" y="3"/>
                    <a:pt x="2" y="3"/>
                  </a:cubicBezTo>
                  <a:lnTo>
                    <a:pt x="1" y="1"/>
                  </a:lnTo>
                  <a:cubicBezTo>
                    <a:pt x="1" y="0"/>
                    <a:pt x="1" y="0"/>
                    <a:pt x="1" y="0"/>
                  </a:cubicBezTo>
                  <a:cubicBezTo>
                    <a:pt x="1" y="0"/>
                    <a:pt x="1" y="0"/>
                    <a:pt x="1" y="0"/>
                  </a:cubicBezTo>
                  <a:lnTo>
                    <a:pt x="0" y="0"/>
                  </a:lnTo>
                  <a:lnTo>
                    <a:pt x="0" y="0"/>
                  </a:lnTo>
                  <a:cubicBezTo>
                    <a:pt x="1" y="0"/>
                    <a:pt x="1" y="0"/>
                    <a:pt x="1" y="0"/>
                  </a:cubicBezTo>
                  <a:cubicBezTo>
                    <a:pt x="1" y="0"/>
                    <a:pt x="2" y="0"/>
                    <a:pt x="2" y="0"/>
                  </a:cubicBezTo>
                  <a:lnTo>
                    <a:pt x="2" y="0"/>
                  </a:lnTo>
                  <a:lnTo>
                    <a:pt x="2" y="0"/>
                  </a:lnTo>
                  <a:cubicBezTo>
                    <a:pt x="2" y="0"/>
                    <a:pt x="1" y="0"/>
                    <a:pt x="1" y="0"/>
                  </a:cubicBezTo>
                  <a:cubicBezTo>
                    <a:pt x="1" y="0"/>
                    <a:pt x="1" y="0"/>
                    <a:pt x="1" y="0"/>
                  </a:cubicBezTo>
                  <a:cubicBezTo>
                    <a:pt x="1" y="0"/>
                    <a:pt x="1" y="0"/>
                    <a:pt x="2" y="0"/>
                  </a:cubicBezTo>
                  <a:lnTo>
                    <a:pt x="2" y="2"/>
                  </a:lnTo>
                  <a:cubicBezTo>
                    <a:pt x="2" y="3"/>
                    <a:pt x="2" y="3"/>
                    <a:pt x="3" y="3"/>
                  </a:cubicBezTo>
                  <a:cubicBezTo>
                    <a:pt x="3" y="3"/>
                    <a:pt x="2" y="4"/>
                    <a:pt x="2" y="4"/>
                  </a:cubicBezTo>
                  <a:cubicBezTo>
                    <a:pt x="2" y="4"/>
                    <a:pt x="2" y="4"/>
                    <a:pt x="2" y="4"/>
                  </a:cubicBezTo>
                  <a:cubicBezTo>
                    <a:pt x="2" y="4"/>
                    <a:pt x="2" y="4"/>
                    <a:pt x="2" y="4"/>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4" name="Freeform 2310"/>
            <p:cNvSpPr>
              <a:spLocks noEditPoints="1"/>
            </p:cNvSpPr>
            <p:nvPr/>
          </p:nvSpPr>
          <p:spPr bwMode="auto">
            <a:xfrm>
              <a:off x="5455" y="4357"/>
              <a:ext cx="16" cy="22"/>
            </a:xfrm>
            <a:custGeom>
              <a:avLst/>
              <a:gdLst/>
              <a:ahLst/>
              <a:cxnLst>
                <a:cxn ang="0">
                  <a:pos x="1" y="1"/>
                </a:cxn>
                <a:cxn ang="0">
                  <a:pos x="0" y="2"/>
                </a:cxn>
                <a:cxn ang="0">
                  <a:pos x="0" y="2"/>
                </a:cxn>
                <a:cxn ang="0">
                  <a:pos x="1" y="2"/>
                </a:cxn>
                <a:cxn ang="0">
                  <a:pos x="1" y="2"/>
                </a:cxn>
                <a:cxn ang="0">
                  <a:pos x="1" y="2"/>
                </a:cxn>
                <a:cxn ang="0">
                  <a:pos x="1" y="2"/>
                </a:cxn>
                <a:cxn ang="0">
                  <a:pos x="1" y="1"/>
                </a:cxn>
                <a:cxn ang="0">
                  <a:pos x="0" y="1"/>
                </a:cxn>
                <a:cxn ang="0">
                  <a:pos x="0" y="1"/>
                </a:cxn>
                <a:cxn ang="0">
                  <a:pos x="0" y="1"/>
                </a:cxn>
                <a:cxn ang="0">
                  <a:pos x="0" y="1"/>
                </a:cxn>
                <a:cxn ang="0">
                  <a:pos x="0" y="0"/>
                </a:cxn>
                <a:cxn ang="0">
                  <a:pos x="0" y="0"/>
                </a:cxn>
                <a:cxn ang="0">
                  <a:pos x="1" y="0"/>
                </a:cxn>
                <a:cxn ang="0">
                  <a:pos x="1" y="0"/>
                </a:cxn>
                <a:cxn ang="0">
                  <a:pos x="2" y="1"/>
                </a:cxn>
                <a:cxn ang="0">
                  <a:pos x="2" y="2"/>
                </a:cxn>
                <a:cxn ang="0">
                  <a:pos x="2" y="2"/>
                </a:cxn>
                <a:cxn ang="0">
                  <a:pos x="2" y="2"/>
                </a:cxn>
                <a:cxn ang="0">
                  <a:pos x="2" y="2"/>
                </a:cxn>
                <a:cxn ang="0">
                  <a:pos x="2" y="2"/>
                </a:cxn>
                <a:cxn ang="0">
                  <a:pos x="2" y="2"/>
                </a:cxn>
                <a:cxn ang="0">
                  <a:pos x="2" y="2"/>
                </a:cxn>
                <a:cxn ang="0">
                  <a:pos x="1" y="2"/>
                </a:cxn>
                <a:cxn ang="0">
                  <a:pos x="1" y="2"/>
                </a:cxn>
                <a:cxn ang="0">
                  <a:pos x="1" y="2"/>
                </a:cxn>
                <a:cxn ang="0">
                  <a:pos x="1" y="3"/>
                </a:cxn>
                <a:cxn ang="0">
                  <a:pos x="0" y="3"/>
                </a:cxn>
                <a:cxn ang="0">
                  <a:pos x="0" y="2"/>
                </a:cxn>
                <a:cxn ang="0">
                  <a:pos x="0" y="2"/>
                </a:cxn>
                <a:cxn ang="0">
                  <a:pos x="0" y="1"/>
                </a:cxn>
                <a:cxn ang="0">
                  <a:pos x="1" y="1"/>
                </a:cxn>
                <a:cxn ang="0">
                  <a:pos x="1" y="0"/>
                </a:cxn>
                <a:cxn ang="0">
                  <a:pos x="0" y="0"/>
                </a:cxn>
                <a:cxn ang="0">
                  <a:pos x="0" y="1"/>
                </a:cxn>
                <a:cxn ang="0">
                  <a:pos x="0" y="1"/>
                </a:cxn>
                <a:cxn ang="0">
                  <a:pos x="0" y="1"/>
                </a:cxn>
              </a:cxnLst>
              <a:rect l="0" t="0" r="r" b="b"/>
              <a:pathLst>
                <a:path w="2" h="3">
                  <a:moveTo>
                    <a:pt x="1" y="1"/>
                  </a:moveTo>
                  <a:cubicBezTo>
                    <a:pt x="1" y="1"/>
                    <a:pt x="0" y="1"/>
                    <a:pt x="0" y="2"/>
                  </a:cubicBezTo>
                  <a:cubicBezTo>
                    <a:pt x="0" y="2"/>
                    <a:pt x="0" y="2"/>
                    <a:pt x="0" y="2"/>
                  </a:cubicBezTo>
                  <a:cubicBezTo>
                    <a:pt x="0" y="2"/>
                    <a:pt x="1" y="2"/>
                    <a:pt x="1" y="2"/>
                  </a:cubicBezTo>
                  <a:cubicBezTo>
                    <a:pt x="1" y="2"/>
                    <a:pt x="1" y="2"/>
                    <a:pt x="1" y="2"/>
                  </a:cubicBezTo>
                  <a:cubicBezTo>
                    <a:pt x="1" y="2"/>
                    <a:pt x="1" y="2"/>
                    <a:pt x="1" y="2"/>
                  </a:cubicBezTo>
                  <a:cubicBezTo>
                    <a:pt x="1" y="2"/>
                    <a:pt x="1" y="2"/>
                    <a:pt x="1" y="2"/>
                  </a:cubicBezTo>
                  <a:lnTo>
                    <a:pt x="1" y="1"/>
                  </a:lnTo>
                  <a:close/>
                  <a:moveTo>
                    <a:pt x="0" y="1"/>
                  </a:moveTo>
                  <a:lnTo>
                    <a:pt x="0" y="1"/>
                  </a:lnTo>
                  <a:lnTo>
                    <a:pt x="0" y="1"/>
                  </a:lnTo>
                  <a:lnTo>
                    <a:pt x="0" y="1"/>
                  </a:lnTo>
                  <a:cubicBezTo>
                    <a:pt x="0" y="0"/>
                    <a:pt x="0" y="0"/>
                    <a:pt x="0" y="0"/>
                  </a:cubicBezTo>
                  <a:cubicBezTo>
                    <a:pt x="0" y="0"/>
                    <a:pt x="0" y="0"/>
                    <a:pt x="0" y="0"/>
                  </a:cubicBezTo>
                  <a:cubicBezTo>
                    <a:pt x="0" y="0"/>
                    <a:pt x="1" y="0"/>
                    <a:pt x="1" y="0"/>
                  </a:cubicBezTo>
                  <a:cubicBezTo>
                    <a:pt x="1" y="0"/>
                    <a:pt x="1" y="0"/>
                    <a:pt x="1" y="0"/>
                  </a:cubicBezTo>
                  <a:cubicBezTo>
                    <a:pt x="1" y="0"/>
                    <a:pt x="1" y="1"/>
                    <a:pt x="2" y="1"/>
                  </a:cubicBezTo>
                  <a:cubicBezTo>
                    <a:pt x="2" y="2"/>
                    <a:pt x="2" y="2"/>
                    <a:pt x="2" y="2"/>
                  </a:cubicBezTo>
                  <a:cubicBezTo>
                    <a:pt x="2" y="2"/>
                    <a:pt x="2" y="2"/>
                    <a:pt x="2" y="2"/>
                  </a:cubicBezTo>
                  <a:lnTo>
                    <a:pt x="2" y="2"/>
                  </a:lnTo>
                  <a:lnTo>
                    <a:pt x="2" y="2"/>
                  </a:lnTo>
                  <a:cubicBezTo>
                    <a:pt x="2" y="2"/>
                    <a:pt x="2" y="2"/>
                    <a:pt x="2" y="2"/>
                  </a:cubicBezTo>
                  <a:cubicBezTo>
                    <a:pt x="2" y="2"/>
                    <a:pt x="2" y="2"/>
                    <a:pt x="2" y="2"/>
                  </a:cubicBezTo>
                  <a:lnTo>
                    <a:pt x="2" y="2"/>
                  </a:lnTo>
                  <a:cubicBezTo>
                    <a:pt x="1" y="2"/>
                    <a:pt x="1" y="2"/>
                    <a:pt x="1" y="2"/>
                  </a:cubicBezTo>
                  <a:lnTo>
                    <a:pt x="1" y="2"/>
                  </a:lnTo>
                  <a:cubicBezTo>
                    <a:pt x="1" y="2"/>
                    <a:pt x="1" y="2"/>
                    <a:pt x="1" y="2"/>
                  </a:cubicBezTo>
                  <a:cubicBezTo>
                    <a:pt x="1" y="2"/>
                    <a:pt x="1" y="2"/>
                    <a:pt x="1" y="3"/>
                  </a:cubicBezTo>
                  <a:cubicBezTo>
                    <a:pt x="1" y="3"/>
                    <a:pt x="1" y="3"/>
                    <a:pt x="0" y="3"/>
                  </a:cubicBezTo>
                  <a:cubicBezTo>
                    <a:pt x="0" y="3"/>
                    <a:pt x="0" y="2"/>
                    <a:pt x="0" y="2"/>
                  </a:cubicBezTo>
                  <a:cubicBezTo>
                    <a:pt x="0" y="2"/>
                    <a:pt x="0" y="2"/>
                    <a:pt x="0" y="2"/>
                  </a:cubicBezTo>
                  <a:cubicBezTo>
                    <a:pt x="0" y="2"/>
                    <a:pt x="0" y="2"/>
                    <a:pt x="0" y="1"/>
                  </a:cubicBezTo>
                  <a:cubicBezTo>
                    <a:pt x="0" y="1"/>
                    <a:pt x="1" y="1"/>
                    <a:pt x="1" y="1"/>
                  </a:cubicBezTo>
                  <a:cubicBezTo>
                    <a:pt x="1" y="1"/>
                    <a:pt x="1" y="0"/>
                    <a:pt x="1" y="0"/>
                  </a:cubicBezTo>
                  <a:cubicBezTo>
                    <a:pt x="1" y="0"/>
                    <a:pt x="0" y="0"/>
                    <a:pt x="0" y="0"/>
                  </a:cubicBezTo>
                  <a:cubicBezTo>
                    <a:pt x="0" y="0"/>
                    <a:pt x="0" y="0"/>
                    <a:pt x="0" y="1"/>
                  </a:cubicBezTo>
                  <a:cubicBezTo>
                    <a:pt x="0" y="1"/>
                    <a:pt x="0" y="1"/>
                    <a:pt x="0" y="1"/>
                  </a:cubicBezTo>
                  <a:cubicBezTo>
                    <a:pt x="0" y="1"/>
                    <a:pt x="0" y="1"/>
                    <a:pt x="0"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5" name="Freeform 2311"/>
            <p:cNvSpPr>
              <a:spLocks noEditPoints="1"/>
            </p:cNvSpPr>
            <p:nvPr/>
          </p:nvSpPr>
          <p:spPr bwMode="auto">
            <a:xfrm>
              <a:off x="5463" y="4349"/>
              <a:ext cx="23" cy="30"/>
            </a:xfrm>
            <a:custGeom>
              <a:avLst/>
              <a:gdLst/>
              <a:ahLst/>
              <a:cxnLst>
                <a:cxn ang="0">
                  <a:pos x="2" y="2"/>
                </a:cxn>
                <a:cxn ang="0">
                  <a:pos x="2" y="2"/>
                </a:cxn>
                <a:cxn ang="0">
                  <a:pos x="3" y="2"/>
                </a:cxn>
                <a:cxn ang="0">
                  <a:pos x="3" y="1"/>
                </a:cxn>
                <a:cxn ang="0">
                  <a:pos x="3" y="1"/>
                </a:cxn>
                <a:cxn ang="0">
                  <a:pos x="3" y="0"/>
                </a:cxn>
                <a:cxn ang="0">
                  <a:pos x="2" y="0"/>
                </a:cxn>
                <a:cxn ang="0">
                  <a:pos x="2" y="0"/>
                </a:cxn>
                <a:cxn ang="0">
                  <a:pos x="2" y="0"/>
                </a:cxn>
                <a:cxn ang="0">
                  <a:pos x="2" y="1"/>
                </a:cxn>
                <a:cxn ang="0">
                  <a:pos x="2" y="1"/>
                </a:cxn>
                <a:cxn ang="0">
                  <a:pos x="2" y="1"/>
                </a:cxn>
                <a:cxn ang="0">
                  <a:pos x="2" y="2"/>
                </a:cxn>
                <a:cxn ang="0">
                  <a:pos x="1" y="1"/>
                </a:cxn>
                <a:cxn ang="0">
                  <a:pos x="2" y="0"/>
                </a:cxn>
                <a:cxn ang="0">
                  <a:pos x="2" y="0"/>
                </a:cxn>
                <a:cxn ang="0">
                  <a:pos x="2" y="0"/>
                </a:cxn>
                <a:cxn ang="0">
                  <a:pos x="3" y="0"/>
                </a:cxn>
                <a:cxn ang="0">
                  <a:pos x="3" y="0"/>
                </a:cxn>
                <a:cxn ang="0">
                  <a:pos x="3" y="1"/>
                </a:cxn>
                <a:cxn ang="0">
                  <a:pos x="3" y="1"/>
                </a:cxn>
                <a:cxn ang="0">
                  <a:pos x="3" y="1"/>
                </a:cxn>
                <a:cxn ang="0">
                  <a:pos x="3" y="2"/>
                </a:cxn>
                <a:cxn ang="0">
                  <a:pos x="3" y="2"/>
                </a:cxn>
                <a:cxn ang="0">
                  <a:pos x="3" y="2"/>
                </a:cxn>
                <a:cxn ang="0">
                  <a:pos x="3" y="2"/>
                </a:cxn>
                <a:cxn ang="0">
                  <a:pos x="3" y="2"/>
                </a:cxn>
                <a:cxn ang="0">
                  <a:pos x="2" y="2"/>
                </a:cxn>
                <a:cxn ang="0">
                  <a:pos x="2" y="3"/>
                </a:cxn>
                <a:cxn ang="0">
                  <a:pos x="3" y="3"/>
                </a:cxn>
                <a:cxn ang="0">
                  <a:pos x="3" y="3"/>
                </a:cxn>
                <a:cxn ang="0">
                  <a:pos x="3" y="3"/>
                </a:cxn>
                <a:cxn ang="0">
                  <a:pos x="3" y="3"/>
                </a:cxn>
                <a:cxn ang="0">
                  <a:pos x="3" y="3"/>
                </a:cxn>
                <a:cxn ang="0">
                  <a:pos x="3" y="4"/>
                </a:cxn>
                <a:cxn ang="0">
                  <a:pos x="2" y="4"/>
                </a:cxn>
                <a:cxn ang="0">
                  <a:pos x="2" y="4"/>
                </a:cxn>
                <a:cxn ang="0">
                  <a:pos x="2" y="4"/>
                </a:cxn>
                <a:cxn ang="0">
                  <a:pos x="2" y="4"/>
                </a:cxn>
                <a:cxn ang="0">
                  <a:pos x="2" y="3"/>
                </a:cxn>
                <a:cxn ang="0">
                  <a:pos x="1" y="1"/>
                </a:cxn>
                <a:cxn ang="0">
                  <a:pos x="1" y="1"/>
                </a:cxn>
                <a:cxn ang="0">
                  <a:pos x="1" y="1"/>
                </a:cxn>
                <a:cxn ang="0">
                  <a:pos x="1" y="1"/>
                </a:cxn>
                <a:cxn ang="0">
                  <a:pos x="1" y="1"/>
                </a:cxn>
                <a:cxn ang="0">
                  <a:pos x="0" y="1"/>
                </a:cxn>
                <a:cxn ang="0">
                  <a:pos x="1" y="0"/>
                </a:cxn>
                <a:cxn ang="0">
                  <a:pos x="1" y="0"/>
                </a:cxn>
                <a:cxn ang="0">
                  <a:pos x="1" y="0"/>
                </a:cxn>
                <a:cxn ang="0">
                  <a:pos x="1" y="1"/>
                </a:cxn>
              </a:cxnLst>
              <a:rect l="0" t="0" r="r" b="b"/>
              <a:pathLst>
                <a:path w="3" h="4">
                  <a:moveTo>
                    <a:pt x="2" y="2"/>
                  </a:moveTo>
                  <a:cubicBezTo>
                    <a:pt x="2" y="2"/>
                    <a:pt x="2" y="2"/>
                    <a:pt x="2" y="2"/>
                  </a:cubicBezTo>
                  <a:cubicBezTo>
                    <a:pt x="3" y="2"/>
                    <a:pt x="3" y="2"/>
                    <a:pt x="3" y="2"/>
                  </a:cubicBezTo>
                  <a:cubicBezTo>
                    <a:pt x="3" y="2"/>
                    <a:pt x="3" y="2"/>
                    <a:pt x="3" y="1"/>
                  </a:cubicBezTo>
                  <a:cubicBezTo>
                    <a:pt x="3" y="1"/>
                    <a:pt x="3" y="1"/>
                    <a:pt x="3" y="1"/>
                  </a:cubicBezTo>
                  <a:cubicBezTo>
                    <a:pt x="3" y="0"/>
                    <a:pt x="3" y="0"/>
                    <a:pt x="3" y="0"/>
                  </a:cubicBezTo>
                  <a:cubicBezTo>
                    <a:pt x="3" y="0"/>
                    <a:pt x="2" y="0"/>
                    <a:pt x="2" y="0"/>
                  </a:cubicBezTo>
                  <a:cubicBezTo>
                    <a:pt x="2" y="0"/>
                    <a:pt x="2" y="0"/>
                    <a:pt x="2" y="0"/>
                  </a:cubicBezTo>
                  <a:cubicBezTo>
                    <a:pt x="2" y="0"/>
                    <a:pt x="2" y="0"/>
                    <a:pt x="2" y="0"/>
                  </a:cubicBezTo>
                  <a:cubicBezTo>
                    <a:pt x="2" y="0"/>
                    <a:pt x="2" y="1"/>
                    <a:pt x="2" y="1"/>
                  </a:cubicBezTo>
                  <a:cubicBezTo>
                    <a:pt x="2" y="1"/>
                    <a:pt x="2" y="1"/>
                    <a:pt x="2" y="1"/>
                  </a:cubicBezTo>
                  <a:cubicBezTo>
                    <a:pt x="2" y="1"/>
                    <a:pt x="2" y="1"/>
                    <a:pt x="2" y="1"/>
                  </a:cubicBezTo>
                  <a:lnTo>
                    <a:pt x="2" y="2"/>
                  </a:lnTo>
                  <a:close/>
                  <a:moveTo>
                    <a:pt x="1" y="1"/>
                  </a:moveTo>
                  <a:lnTo>
                    <a:pt x="2" y="0"/>
                  </a:lnTo>
                  <a:cubicBezTo>
                    <a:pt x="2" y="0"/>
                    <a:pt x="2" y="0"/>
                    <a:pt x="2" y="0"/>
                  </a:cubicBezTo>
                  <a:cubicBezTo>
                    <a:pt x="2" y="0"/>
                    <a:pt x="2" y="0"/>
                    <a:pt x="2" y="0"/>
                  </a:cubicBezTo>
                  <a:cubicBezTo>
                    <a:pt x="2" y="0"/>
                    <a:pt x="2" y="0"/>
                    <a:pt x="3" y="0"/>
                  </a:cubicBezTo>
                  <a:cubicBezTo>
                    <a:pt x="3" y="0"/>
                    <a:pt x="3" y="0"/>
                    <a:pt x="3" y="0"/>
                  </a:cubicBezTo>
                  <a:cubicBezTo>
                    <a:pt x="3" y="0"/>
                    <a:pt x="3" y="0"/>
                    <a:pt x="3" y="1"/>
                  </a:cubicBezTo>
                  <a:cubicBezTo>
                    <a:pt x="3" y="1"/>
                    <a:pt x="3" y="1"/>
                    <a:pt x="3" y="1"/>
                  </a:cubicBezTo>
                  <a:cubicBezTo>
                    <a:pt x="3" y="1"/>
                    <a:pt x="3" y="1"/>
                    <a:pt x="3" y="1"/>
                  </a:cubicBezTo>
                  <a:cubicBezTo>
                    <a:pt x="3" y="1"/>
                    <a:pt x="3" y="1"/>
                    <a:pt x="3" y="2"/>
                  </a:cubicBezTo>
                  <a:lnTo>
                    <a:pt x="3" y="2"/>
                  </a:lnTo>
                  <a:cubicBezTo>
                    <a:pt x="3" y="2"/>
                    <a:pt x="3" y="2"/>
                    <a:pt x="3" y="2"/>
                  </a:cubicBezTo>
                  <a:cubicBezTo>
                    <a:pt x="3" y="2"/>
                    <a:pt x="3" y="2"/>
                    <a:pt x="3" y="2"/>
                  </a:cubicBezTo>
                  <a:cubicBezTo>
                    <a:pt x="3" y="2"/>
                    <a:pt x="3" y="2"/>
                    <a:pt x="3" y="2"/>
                  </a:cubicBezTo>
                  <a:cubicBezTo>
                    <a:pt x="2" y="2"/>
                    <a:pt x="2" y="2"/>
                    <a:pt x="2" y="2"/>
                  </a:cubicBezTo>
                  <a:lnTo>
                    <a:pt x="2" y="3"/>
                  </a:lnTo>
                  <a:cubicBezTo>
                    <a:pt x="3" y="3"/>
                    <a:pt x="3" y="3"/>
                    <a:pt x="3" y="3"/>
                  </a:cubicBezTo>
                  <a:cubicBezTo>
                    <a:pt x="3" y="3"/>
                    <a:pt x="3" y="3"/>
                    <a:pt x="3" y="3"/>
                  </a:cubicBezTo>
                  <a:cubicBezTo>
                    <a:pt x="3" y="3"/>
                    <a:pt x="3" y="3"/>
                    <a:pt x="3" y="3"/>
                  </a:cubicBezTo>
                  <a:lnTo>
                    <a:pt x="3" y="3"/>
                  </a:lnTo>
                  <a:lnTo>
                    <a:pt x="3" y="3"/>
                  </a:lnTo>
                  <a:cubicBezTo>
                    <a:pt x="3" y="3"/>
                    <a:pt x="3" y="4"/>
                    <a:pt x="3" y="4"/>
                  </a:cubicBezTo>
                  <a:cubicBezTo>
                    <a:pt x="3" y="4"/>
                    <a:pt x="2" y="4"/>
                    <a:pt x="2" y="4"/>
                  </a:cubicBezTo>
                  <a:lnTo>
                    <a:pt x="2" y="4"/>
                  </a:lnTo>
                  <a:lnTo>
                    <a:pt x="2" y="4"/>
                  </a:lnTo>
                  <a:cubicBezTo>
                    <a:pt x="2" y="4"/>
                    <a:pt x="2" y="4"/>
                    <a:pt x="2" y="4"/>
                  </a:cubicBezTo>
                  <a:cubicBezTo>
                    <a:pt x="2" y="3"/>
                    <a:pt x="2" y="3"/>
                    <a:pt x="2" y="3"/>
                  </a:cubicBezTo>
                  <a:lnTo>
                    <a:pt x="1" y="1"/>
                  </a:lnTo>
                  <a:cubicBezTo>
                    <a:pt x="1" y="1"/>
                    <a:pt x="1" y="1"/>
                    <a:pt x="1" y="1"/>
                  </a:cubicBezTo>
                  <a:cubicBezTo>
                    <a:pt x="1" y="1"/>
                    <a:pt x="1" y="1"/>
                    <a:pt x="1" y="1"/>
                  </a:cubicBezTo>
                  <a:cubicBezTo>
                    <a:pt x="1" y="1"/>
                    <a:pt x="1" y="1"/>
                    <a:pt x="1" y="1"/>
                  </a:cubicBezTo>
                  <a:lnTo>
                    <a:pt x="1" y="1"/>
                  </a:lnTo>
                  <a:lnTo>
                    <a:pt x="0" y="1"/>
                  </a:lnTo>
                  <a:cubicBezTo>
                    <a:pt x="1" y="1"/>
                    <a:pt x="1" y="1"/>
                    <a:pt x="1" y="0"/>
                  </a:cubicBezTo>
                  <a:lnTo>
                    <a:pt x="1" y="0"/>
                  </a:lnTo>
                  <a:cubicBezTo>
                    <a:pt x="1" y="0"/>
                    <a:pt x="1" y="0"/>
                    <a:pt x="1" y="0"/>
                  </a:cubicBezTo>
                  <a:lnTo>
                    <a:pt x="1"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6" name="Freeform 2312"/>
            <p:cNvSpPr>
              <a:spLocks noEditPoints="1"/>
            </p:cNvSpPr>
            <p:nvPr/>
          </p:nvSpPr>
          <p:spPr bwMode="auto">
            <a:xfrm>
              <a:off x="5486" y="4334"/>
              <a:ext cx="24" cy="23"/>
            </a:xfrm>
            <a:custGeom>
              <a:avLst/>
              <a:gdLst/>
              <a:ahLst/>
              <a:cxnLst>
                <a:cxn ang="0">
                  <a:pos x="2" y="1"/>
                </a:cxn>
                <a:cxn ang="0">
                  <a:pos x="1" y="2"/>
                </a:cxn>
                <a:cxn ang="0">
                  <a:pos x="1" y="2"/>
                </a:cxn>
                <a:cxn ang="0">
                  <a:pos x="2" y="3"/>
                </a:cxn>
                <a:cxn ang="0">
                  <a:pos x="2" y="3"/>
                </a:cxn>
                <a:cxn ang="0">
                  <a:pos x="2" y="2"/>
                </a:cxn>
                <a:cxn ang="0">
                  <a:pos x="2" y="2"/>
                </a:cxn>
                <a:cxn ang="0">
                  <a:pos x="2" y="1"/>
                </a:cxn>
                <a:cxn ang="0">
                  <a:pos x="0" y="2"/>
                </a:cxn>
                <a:cxn ang="0">
                  <a:pos x="0" y="2"/>
                </a:cxn>
                <a:cxn ang="0">
                  <a:pos x="0" y="1"/>
                </a:cxn>
                <a:cxn ang="0">
                  <a:pos x="0" y="1"/>
                </a:cxn>
                <a:cxn ang="0">
                  <a:pos x="1" y="1"/>
                </a:cxn>
                <a:cxn ang="0">
                  <a:pos x="1" y="1"/>
                </a:cxn>
                <a:cxn ang="0">
                  <a:pos x="1" y="0"/>
                </a:cxn>
                <a:cxn ang="0">
                  <a:pos x="2" y="1"/>
                </a:cxn>
                <a:cxn ang="0">
                  <a:pos x="2" y="1"/>
                </a:cxn>
                <a:cxn ang="0">
                  <a:pos x="3" y="2"/>
                </a:cxn>
                <a:cxn ang="0">
                  <a:pos x="3" y="2"/>
                </a:cxn>
                <a:cxn ang="0">
                  <a:pos x="3" y="2"/>
                </a:cxn>
                <a:cxn ang="0">
                  <a:pos x="3" y="2"/>
                </a:cxn>
                <a:cxn ang="0">
                  <a:pos x="3" y="2"/>
                </a:cxn>
                <a:cxn ang="0">
                  <a:pos x="2" y="2"/>
                </a:cxn>
                <a:cxn ang="0">
                  <a:pos x="2" y="2"/>
                </a:cxn>
                <a:cxn ang="0">
                  <a:pos x="2" y="2"/>
                </a:cxn>
                <a:cxn ang="0">
                  <a:pos x="2" y="3"/>
                </a:cxn>
                <a:cxn ang="0">
                  <a:pos x="2" y="3"/>
                </a:cxn>
                <a:cxn ang="0">
                  <a:pos x="2" y="3"/>
                </a:cxn>
                <a:cxn ang="0">
                  <a:pos x="1" y="3"/>
                </a:cxn>
                <a:cxn ang="0">
                  <a:pos x="1" y="3"/>
                </a:cxn>
                <a:cxn ang="0">
                  <a:pos x="1" y="2"/>
                </a:cxn>
                <a:cxn ang="0">
                  <a:pos x="1" y="2"/>
                </a:cxn>
                <a:cxn ang="0">
                  <a:pos x="2" y="1"/>
                </a:cxn>
                <a:cxn ang="0">
                  <a:pos x="1" y="1"/>
                </a:cxn>
                <a:cxn ang="0">
                  <a:pos x="1" y="1"/>
                </a:cxn>
                <a:cxn ang="0">
                  <a:pos x="1" y="1"/>
                </a:cxn>
                <a:cxn ang="0">
                  <a:pos x="1" y="1"/>
                </a:cxn>
                <a:cxn ang="0">
                  <a:pos x="1" y="2"/>
                </a:cxn>
                <a:cxn ang="0">
                  <a:pos x="0" y="2"/>
                </a:cxn>
              </a:cxnLst>
              <a:rect l="0" t="0" r="r" b="b"/>
              <a:pathLst>
                <a:path w="3" h="3">
                  <a:moveTo>
                    <a:pt x="2" y="1"/>
                  </a:moveTo>
                  <a:cubicBezTo>
                    <a:pt x="1" y="2"/>
                    <a:pt x="1" y="2"/>
                    <a:pt x="1" y="2"/>
                  </a:cubicBezTo>
                  <a:cubicBezTo>
                    <a:pt x="1" y="2"/>
                    <a:pt x="1" y="2"/>
                    <a:pt x="1" y="2"/>
                  </a:cubicBezTo>
                  <a:cubicBezTo>
                    <a:pt x="1" y="3"/>
                    <a:pt x="1" y="3"/>
                    <a:pt x="2" y="3"/>
                  </a:cubicBezTo>
                  <a:cubicBezTo>
                    <a:pt x="2" y="3"/>
                    <a:pt x="2" y="3"/>
                    <a:pt x="2" y="3"/>
                  </a:cubicBezTo>
                  <a:cubicBezTo>
                    <a:pt x="2" y="3"/>
                    <a:pt x="2" y="2"/>
                    <a:pt x="2" y="2"/>
                  </a:cubicBezTo>
                  <a:cubicBezTo>
                    <a:pt x="2" y="2"/>
                    <a:pt x="2" y="2"/>
                    <a:pt x="2" y="2"/>
                  </a:cubicBezTo>
                  <a:lnTo>
                    <a:pt x="2" y="1"/>
                  </a:lnTo>
                  <a:close/>
                  <a:moveTo>
                    <a:pt x="0" y="2"/>
                  </a:moveTo>
                  <a:lnTo>
                    <a:pt x="0" y="2"/>
                  </a:lnTo>
                  <a:lnTo>
                    <a:pt x="0" y="1"/>
                  </a:lnTo>
                  <a:lnTo>
                    <a:pt x="0" y="1"/>
                  </a:lnTo>
                  <a:cubicBezTo>
                    <a:pt x="1" y="1"/>
                    <a:pt x="1" y="1"/>
                    <a:pt x="1" y="1"/>
                  </a:cubicBezTo>
                  <a:cubicBezTo>
                    <a:pt x="1" y="1"/>
                    <a:pt x="1" y="1"/>
                    <a:pt x="1" y="1"/>
                  </a:cubicBezTo>
                  <a:cubicBezTo>
                    <a:pt x="1" y="1"/>
                    <a:pt x="1" y="0"/>
                    <a:pt x="1" y="0"/>
                  </a:cubicBezTo>
                  <a:cubicBezTo>
                    <a:pt x="2" y="1"/>
                    <a:pt x="2" y="1"/>
                    <a:pt x="2" y="1"/>
                  </a:cubicBezTo>
                  <a:cubicBezTo>
                    <a:pt x="2" y="1"/>
                    <a:pt x="2" y="1"/>
                    <a:pt x="2" y="1"/>
                  </a:cubicBezTo>
                  <a:cubicBezTo>
                    <a:pt x="3" y="2"/>
                    <a:pt x="3" y="2"/>
                    <a:pt x="3" y="2"/>
                  </a:cubicBezTo>
                  <a:cubicBezTo>
                    <a:pt x="3" y="2"/>
                    <a:pt x="3" y="2"/>
                    <a:pt x="3" y="2"/>
                  </a:cubicBezTo>
                  <a:lnTo>
                    <a:pt x="3" y="2"/>
                  </a:lnTo>
                  <a:lnTo>
                    <a:pt x="3" y="2"/>
                  </a:lnTo>
                  <a:cubicBezTo>
                    <a:pt x="3" y="2"/>
                    <a:pt x="3" y="2"/>
                    <a:pt x="3" y="2"/>
                  </a:cubicBezTo>
                  <a:cubicBezTo>
                    <a:pt x="3" y="2"/>
                    <a:pt x="3" y="2"/>
                    <a:pt x="2" y="2"/>
                  </a:cubicBezTo>
                  <a:lnTo>
                    <a:pt x="2" y="2"/>
                  </a:lnTo>
                  <a:cubicBezTo>
                    <a:pt x="2" y="2"/>
                    <a:pt x="2" y="2"/>
                    <a:pt x="2" y="2"/>
                  </a:cubicBezTo>
                  <a:lnTo>
                    <a:pt x="2" y="3"/>
                  </a:lnTo>
                  <a:cubicBezTo>
                    <a:pt x="2" y="3"/>
                    <a:pt x="2" y="3"/>
                    <a:pt x="2" y="3"/>
                  </a:cubicBezTo>
                  <a:cubicBezTo>
                    <a:pt x="2" y="3"/>
                    <a:pt x="2" y="3"/>
                    <a:pt x="2" y="3"/>
                  </a:cubicBezTo>
                  <a:cubicBezTo>
                    <a:pt x="2" y="3"/>
                    <a:pt x="1" y="3"/>
                    <a:pt x="1" y="3"/>
                  </a:cubicBezTo>
                  <a:cubicBezTo>
                    <a:pt x="1" y="3"/>
                    <a:pt x="1" y="3"/>
                    <a:pt x="1" y="3"/>
                  </a:cubicBezTo>
                  <a:cubicBezTo>
                    <a:pt x="1" y="3"/>
                    <a:pt x="1" y="3"/>
                    <a:pt x="1" y="2"/>
                  </a:cubicBezTo>
                  <a:cubicBezTo>
                    <a:pt x="1" y="2"/>
                    <a:pt x="1" y="2"/>
                    <a:pt x="1" y="2"/>
                  </a:cubicBezTo>
                  <a:cubicBezTo>
                    <a:pt x="1" y="2"/>
                    <a:pt x="1" y="2"/>
                    <a:pt x="2" y="1"/>
                  </a:cubicBezTo>
                  <a:cubicBezTo>
                    <a:pt x="2" y="1"/>
                    <a:pt x="1" y="1"/>
                    <a:pt x="1" y="1"/>
                  </a:cubicBezTo>
                  <a:cubicBezTo>
                    <a:pt x="1" y="1"/>
                    <a:pt x="1" y="1"/>
                    <a:pt x="1" y="1"/>
                  </a:cubicBezTo>
                  <a:cubicBezTo>
                    <a:pt x="1" y="1"/>
                    <a:pt x="1" y="1"/>
                    <a:pt x="1" y="1"/>
                  </a:cubicBezTo>
                  <a:cubicBezTo>
                    <a:pt x="1" y="1"/>
                    <a:pt x="1" y="1"/>
                    <a:pt x="1" y="1"/>
                  </a:cubicBezTo>
                  <a:cubicBezTo>
                    <a:pt x="1" y="1"/>
                    <a:pt x="1" y="2"/>
                    <a:pt x="1" y="2"/>
                  </a:cubicBezTo>
                  <a:lnTo>
                    <a:pt x="0" y="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7" name="Freeform 2313"/>
            <p:cNvSpPr>
              <a:spLocks/>
            </p:cNvSpPr>
            <p:nvPr/>
          </p:nvSpPr>
          <p:spPr bwMode="auto">
            <a:xfrm>
              <a:off x="5502" y="4326"/>
              <a:ext cx="31" cy="23"/>
            </a:xfrm>
            <a:custGeom>
              <a:avLst/>
              <a:gdLst/>
              <a:ahLst/>
              <a:cxnLst>
                <a:cxn ang="0">
                  <a:pos x="1" y="1"/>
                </a:cxn>
                <a:cxn ang="0">
                  <a:pos x="1" y="0"/>
                </a:cxn>
                <a:cxn ang="0">
                  <a:pos x="1" y="0"/>
                </a:cxn>
                <a:cxn ang="0">
                  <a:pos x="1" y="0"/>
                </a:cxn>
                <a:cxn ang="0">
                  <a:pos x="2" y="0"/>
                </a:cxn>
                <a:cxn ang="0">
                  <a:pos x="2" y="0"/>
                </a:cxn>
                <a:cxn ang="0">
                  <a:pos x="2" y="0"/>
                </a:cxn>
                <a:cxn ang="0">
                  <a:pos x="3" y="1"/>
                </a:cxn>
                <a:cxn ang="0">
                  <a:pos x="3" y="1"/>
                </a:cxn>
                <a:cxn ang="0">
                  <a:pos x="3" y="1"/>
                </a:cxn>
                <a:cxn ang="0">
                  <a:pos x="4" y="1"/>
                </a:cxn>
                <a:cxn ang="0">
                  <a:pos x="4" y="1"/>
                </a:cxn>
                <a:cxn ang="0">
                  <a:pos x="3" y="1"/>
                </a:cxn>
                <a:cxn ang="0">
                  <a:pos x="3" y="2"/>
                </a:cxn>
                <a:cxn ang="0">
                  <a:pos x="2" y="1"/>
                </a:cxn>
                <a:cxn ang="0">
                  <a:pos x="2" y="0"/>
                </a:cxn>
                <a:cxn ang="0">
                  <a:pos x="2" y="0"/>
                </a:cxn>
                <a:cxn ang="0">
                  <a:pos x="1" y="0"/>
                </a:cxn>
                <a:cxn ang="0">
                  <a:pos x="1" y="1"/>
                </a:cxn>
                <a:cxn ang="0">
                  <a:pos x="1" y="1"/>
                </a:cxn>
                <a:cxn ang="0">
                  <a:pos x="1" y="1"/>
                </a:cxn>
                <a:cxn ang="0">
                  <a:pos x="2" y="2"/>
                </a:cxn>
                <a:cxn ang="0">
                  <a:pos x="2" y="2"/>
                </a:cxn>
                <a:cxn ang="0">
                  <a:pos x="2" y="2"/>
                </a:cxn>
                <a:cxn ang="0">
                  <a:pos x="2" y="2"/>
                </a:cxn>
                <a:cxn ang="0">
                  <a:pos x="2" y="2"/>
                </a:cxn>
                <a:cxn ang="0">
                  <a:pos x="2" y="3"/>
                </a:cxn>
                <a:cxn ang="0">
                  <a:pos x="1" y="3"/>
                </a:cxn>
                <a:cxn ang="0">
                  <a:pos x="1" y="3"/>
                </a:cxn>
                <a:cxn ang="0">
                  <a:pos x="1" y="3"/>
                </a:cxn>
                <a:cxn ang="0">
                  <a:pos x="1" y="3"/>
                </a:cxn>
                <a:cxn ang="0">
                  <a:pos x="1" y="2"/>
                </a:cxn>
                <a:cxn ang="0">
                  <a:pos x="0" y="1"/>
                </a:cxn>
                <a:cxn ang="0">
                  <a:pos x="0" y="1"/>
                </a:cxn>
                <a:cxn ang="0">
                  <a:pos x="0" y="1"/>
                </a:cxn>
                <a:cxn ang="0">
                  <a:pos x="0" y="1"/>
                </a:cxn>
                <a:cxn ang="0">
                  <a:pos x="0" y="1"/>
                </a:cxn>
                <a:cxn ang="0">
                  <a:pos x="0" y="1"/>
                </a:cxn>
                <a:cxn ang="0">
                  <a:pos x="0" y="1"/>
                </a:cxn>
                <a:cxn ang="0">
                  <a:pos x="0" y="1"/>
                </a:cxn>
                <a:cxn ang="0">
                  <a:pos x="1" y="1"/>
                </a:cxn>
                <a:cxn ang="0">
                  <a:pos x="1" y="1"/>
                </a:cxn>
              </a:cxnLst>
              <a:rect l="0" t="0" r="r" b="b"/>
              <a:pathLst>
                <a:path w="4" h="3">
                  <a:moveTo>
                    <a:pt x="1" y="1"/>
                  </a:moveTo>
                  <a:lnTo>
                    <a:pt x="1" y="0"/>
                  </a:lnTo>
                  <a:cubicBezTo>
                    <a:pt x="1" y="0"/>
                    <a:pt x="1" y="0"/>
                    <a:pt x="1" y="0"/>
                  </a:cubicBezTo>
                  <a:cubicBezTo>
                    <a:pt x="1" y="0"/>
                    <a:pt x="1" y="0"/>
                    <a:pt x="1" y="0"/>
                  </a:cubicBezTo>
                  <a:cubicBezTo>
                    <a:pt x="1" y="0"/>
                    <a:pt x="1" y="0"/>
                    <a:pt x="2" y="0"/>
                  </a:cubicBezTo>
                  <a:cubicBezTo>
                    <a:pt x="2" y="0"/>
                    <a:pt x="2" y="0"/>
                    <a:pt x="2" y="0"/>
                  </a:cubicBezTo>
                  <a:cubicBezTo>
                    <a:pt x="2" y="0"/>
                    <a:pt x="2" y="0"/>
                    <a:pt x="2" y="0"/>
                  </a:cubicBezTo>
                  <a:lnTo>
                    <a:pt x="3" y="1"/>
                  </a:lnTo>
                  <a:cubicBezTo>
                    <a:pt x="3" y="1"/>
                    <a:pt x="3" y="1"/>
                    <a:pt x="3" y="1"/>
                  </a:cubicBezTo>
                  <a:cubicBezTo>
                    <a:pt x="3" y="1"/>
                    <a:pt x="3" y="1"/>
                    <a:pt x="3" y="1"/>
                  </a:cubicBezTo>
                  <a:lnTo>
                    <a:pt x="4" y="1"/>
                  </a:lnTo>
                  <a:lnTo>
                    <a:pt x="4" y="1"/>
                  </a:lnTo>
                  <a:cubicBezTo>
                    <a:pt x="3" y="1"/>
                    <a:pt x="3" y="1"/>
                    <a:pt x="3" y="1"/>
                  </a:cubicBezTo>
                  <a:cubicBezTo>
                    <a:pt x="3" y="2"/>
                    <a:pt x="3" y="2"/>
                    <a:pt x="3" y="2"/>
                  </a:cubicBezTo>
                  <a:cubicBezTo>
                    <a:pt x="3" y="1"/>
                    <a:pt x="2" y="1"/>
                    <a:pt x="2" y="1"/>
                  </a:cubicBezTo>
                  <a:cubicBezTo>
                    <a:pt x="2" y="0"/>
                    <a:pt x="2" y="0"/>
                    <a:pt x="2" y="0"/>
                  </a:cubicBezTo>
                  <a:cubicBezTo>
                    <a:pt x="2" y="0"/>
                    <a:pt x="2" y="0"/>
                    <a:pt x="2" y="0"/>
                  </a:cubicBezTo>
                  <a:cubicBezTo>
                    <a:pt x="1" y="0"/>
                    <a:pt x="1" y="0"/>
                    <a:pt x="1" y="0"/>
                  </a:cubicBezTo>
                  <a:cubicBezTo>
                    <a:pt x="1" y="0"/>
                    <a:pt x="1" y="1"/>
                    <a:pt x="1" y="1"/>
                  </a:cubicBezTo>
                  <a:cubicBezTo>
                    <a:pt x="1" y="1"/>
                    <a:pt x="1" y="1"/>
                    <a:pt x="1" y="1"/>
                  </a:cubicBezTo>
                  <a:cubicBezTo>
                    <a:pt x="1" y="1"/>
                    <a:pt x="1" y="1"/>
                    <a:pt x="1" y="1"/>
                  </a:cubicBezTo>
                  <a:cubicBezTo>
                    <a:pt x="1" y="2"/>
                    <a:pt x="2" y="2"/>
                    <a:pt x="2" y="2"/>
                  </a:cubicBezTo>
                  <a:cubicBezTo>
                    <a:pt x="2" y="2"/>
                    <a:pt x="2" y="2"/>
                    <a:pt x="2" y="2"/>
                  </a:cubicBezTo>
                  <a:cubicBezTo>
                    <a:pt x="2" y="2"/>
                    <a:pt x="2" y="2"/>
                    <a:pt x="2" y="2"/>
                  </a:cubicBezTo>
                  <a:lnTo>
                    <a:pt x="2" y="2"/>
                  </a:lnTo>
                  <a:lnTo>
                    <a:pt x="2" y="2"/>
                  </a:lnTo>
                  <a:cubicBezTo>
                    <a:pt x="2" y="2"/>
                    <a:pt x="2" y="2"/>
                    <a:pt x="2" y="3"/>
                  </a:cubicBezTo>
                  <a:cubicBezTo>
                    <a:pt x="2" y="3"/>
                    <a:pt x="1" y="3"/>
                    <a:pt x="1" y="3"/>
                  </a:cubicBezTo>
                  <a:lnTo>
                    <a:pt x="1" y="3"/>
                  </a:lnTo>
                  <a:lnTo>
                    <a:pt x="1" y="3"/>
                  </a:lnTo>
                  <a:cubicBezTo>
                    <a:pt x="1" y="3"/>
                    <a:pt x="1" y="3"/>
                    <a:pt x="1" y="3"/>
                  </a:cubicBezTo>
                  <a:cubicBezTo>
                    <a:pt x="1" y="2"/>
                    <a:pt x="1" y="2"/>
                    <a:pt x="1" y="2"/>
                  </a:cubicBezTo>
                  <a:cubicBezTo>
                    <a:pt x="1" y="1"/>
                    <a:pt x="1" y="1"/>
                    <a:pt x="0" y="1"/>
                  </a:cubicBezTo>
                  <a:cubicBezTo>
                    <a:pt x="0" y="1"/>
                    <a:pt x="0" y="1"/>
                    <a:pt x="0" y="1"/>
                  </a:cubicBezTo>
                  <a:cubicBezTo>
                    <a:pt x="0" y="1"/>
                    <a:pt x="0" y="1"/>
                    <a:pt x="0" y="1"/>
                  </a:cubicBezTo>
                  <a:lnTo>
                    <a:pt x="0" y="1"/>
                  </a:lnTo>
                  <a:lnTo>
                    <a:pt x="0" y="1"/>
                  </a:lnTo>
                  <a:cubicBezTo>
                    <a:pt x="0" y="1"/>
                    <a:pt x="0" y="1"/>
                    <a:pt x="0" y="1"/>
                  </a:cubicBezTo>
                  <a:cubicBezTo>
                    <a:pt x="0" y="1"/>
                    <a:pt x="0" y="1"/>
                    <a:pt x="0" y="1"/>
                  </a:cubicBezTo>
                  <a:cubicBezTo>
                    <a:pt x="0" y="1"/>
                    <a:pt x="0" y="1"/>
                    <a:pt x="0" y="1"/>
                  </a:cubicBezTo>
                  <a:cubicBezTo>
                    <a:pt x="1" y="1"/>
                    <a:pt x="1" y="1"/>
                    <a:pt x="1" y="1"/>
                  </a:cubicBezTo>
                  <a:lnTo>
                    <a:pt x="1"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8" name="Freeform 2314"/>
            <p:cNvSpPr>
              <a:spLocks/>
            </p:cNvSpPr>
            <p:nvPr/>
          </p:nvSpPr>
          <p:spPr bwMode="auto">
            <a:xfrm>
              <a:off x="5517" y="4311"/>
              <a:ext cx="1" cy="8"/>
            </a:xfrm>
            <a:custGeom>
              <a:avLst/>
              <a:gdLst/>
              <a:ahLst/>
              <a:cxnLst>
                <a:cxn ang="0">
                  <a:pos x="0" y="1"/>
                </a:cxn>
                <a:cxn ang="0">
                  <a:pos x="0" y="1"/>
                </a:cxn>
                <a:cxn ang="0">
                  <a:pos x="0" y="1"/>
                </a:cxn>
                <a:cxn ang="0">
                  <a:pos x="0" y="1"/>
                </a:cxn>
                <a:cxn ang="0">
                  <a:pos x="0" y="0"/>
                </a:cxn>
                <a:cxn ang="0">
                  <a:pos x="0" y="0"/>
                </a:cxn>
                <a:cxn ang="0">
                  <a:pos x="0" y="0"/>
                </a:cxn>
                <a:cxn ang="0">
                  <a:pos x="0" y="0"/>
                </a:cxn>
                <a:cxn ang="0">
                  <a:pos x="0" y="1"/>
                </a:cxn>
              </a:cxnLst>
              <a:rect l="0" t="0" r="r" b="b"/>
              <a:pathLst>
                <a:path h="1">
                  <a:moveTo>
                    <a:pt x="0" y="1"/>
                  </a:moveTo>
                  <a:lnTo>
                    <a:pt x="0" y="1"/>
                  </a:lnTo>
                  <a:lnTo>
                    <a:pt x="0" y="1"/>
                  </a:lnTo>
                  <a:cubicBezTo>
                    <a:pt x="0" y="1"/>
                    <a:pt x="0" y="1"/>
                    <a:pt x="0" y="1"/>
                  </a:cubicBezTo>
                  <a:cubicBezTo>
                    <a:pt x="0" y="0"/>
                    <a:pt x="0" y="0"/>
                    <a:pt x="0" y="0"/>
                  </a:cubicBezTo>
                  <a:cubicBezTo>
                    <a:pt x="0" y="0"/>
                    <a:pt x="0" y="0"/>
                    <a:pt x="0" y="0"/>
                  </a:cubicBezTo>
                  <a:lnTo>
                    <a:pt x="0" y="0"/>
                  </a:lnTo>
                  <a:cubicBezTo>
                    <a:pt x="0" y="0"/>
                    <a:pt x="0" y="0"/>
                    <a:pt x="0" y="0"/>
                  </a:cubicBezTo>
                  <a:cubicBezTo>
                    <a:pt x="0" y="1"/>
                    <a:pt x="0" y="1"/>
                    <a:pt x="0"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39" name="Freeform 2315"/>
            <p:cNvSpPr>
              <a:spLocks/>
            </p:cNvSpPr>
            <p:nvPr/>
          </p:nvSpPr>
          <p:spPr bwMode="auto">
            <a:xfrm>
              <a:off x="5525" y="4304"/>
              <a:ext cx="24" cy="22"/>
            </a:xfrm>
            <a:custGeom>
              <a:avLst/>
              <a:gdLst/>
              <a:ahLst/>
              <a:cxnLst>
                <a:cxn ang="0">
                  <a:pos x="1" y="2"/>
                </a:cxn>
                <a:cxn ang="0">
                  <a:pos x="2" y="3"/>
                </a:cxn>
                <a:cxn ang="0">
                  <a:pos x="2" y="3"/>
                </a:cxn>
                <a:cxn ang="0">
                  <a:pos x="2" y="3"/>
                </a:cxn>
                <a:cxn ang="0">
                  <a:pos x="2" y="2"/>
                </a:cxn>
                <a:cxn ang="0">
                  <a:pos x="3" y="2"/>
                </a:cxn>
                <a:cxn ang="0">
                  <a:pos x="2" y="2"/>
                </a:cxn>
                <a:cxn ang="0">
                  <a:pos x="2" y="2"/>
                </a:cxn>
                <a:cxn ang="0">
                  <a:pos x="2" y="2"/>
                </a:cxn>
                <a:cxn ang="0">
                  <a:pos x="1" y="2"/>
                </a:cxn>
                <a:cxn ang="0">
                  <a:pos x="1" y="2"/>
                </a:cxn>
                <a:cxn ang="0">
                  <a:pos x="1" y="2"/>
                </a:cxn>
                <a:cxn ang="0">
                  <a:pos x="1" y="1"/>
                </a:cxn>
                <a:cxn ang="0">
                  <a:pos x="1" y="1"/>
                </a:cxn>
                <a:cxn ang="0">
                  <a:pos x="1" y="0"/>
                </a:cxn>
                <a:cxn ang="0">
                  <a:pos x="2" y="1"/>
                </a:cxn>
                <a:cxn ang="0">
                  <a:pos x="2" y="1"/>
                </a:cxn>
                <a:cxn ang="0">
                  <a:pos x="1" y="1"/>
                </a:cxn>
                <a:cxn ang="0">
                  <a:pos x="1" y="1"/>
                </a:cxn>
                <a:cxn ang="0">
                  <a:pos x="1" y="1"/>
                </a:cxn>
                <a:cxn ang="0">
                  <a:pos x="1" y="1"/>
                </a:cxn>
                <a:cxn ang="0">
                  <a:pos x="1" y="2"/>
                </a:cxn>
                <a:cxn ang="0">
                  <a:pos x="1" y="2"/>
                </a:cxn>
                <a:cxn ang="0">
                  <a:pos x="2" y="1"/>
                </a:cxn>
                <a:cxn ang="0">
                  <a:pos x="2" y="1"/>
                </a:cxn>
                <a:cxn ang="0">
                  <a:pos x="2" y="1"/>
                </a:cxn>
                <a:cxn ang="0">
                  <a:pos x="3" y="1"/>
                </a:cxn>
                <a:cxn ang="0">
                  <a:pos x="3" y="2"/>
                </a:cxn>
                <a:cxn ang="0">
                  <a:pos x="2" y="3"/>
                </a:cxn>
                <a:cxn ang="0">
                  <a:pos x="2" y="3"/>
                </a:cxn>
                <a:cxn ang="0">
                  <a:pos x="2" y="3"/>
                </a:cxn>
                <a:cxn ang="0">
                  <a:pos x="2" y="3"/>
                </a:cxn>
                <a:cxn ang="0">
                  <a:pos x="2" y="3"/>
                </a:cxn>
                <a:cxn ang="0">
                  <a:pos x="1" y="3"/>
                </a:cxn>
                <a:cxn ang="0">
                  <a:pos x="1" y="3"/>
                </a:cxn>
                <a:cxn ang="0">
                  <a:pos x="1" y="2"/>
                </a:cxn>
              </a:cxnLst>
              <a:rect l="0" t="0" r="r" b="b"/>
              <a:pathLst>
                <a:path w="3" h="3">
                  <a:moveTo>
                    <a:pt x="1" y="2"/>
                  </a:moveTo>
                  <a:lnTo>
                    <a:pt x="2" y="3"/>
                  </a:lnTo>
                  <a:cubicBezTo>
                    <a:pt x="2" y="3"/>
                    <a:pt x="2" y="3"/>
                    <a:pt x="2" y="3"/>
                  </a:cubicBezTo>
                  <a:cubicBezTo>
                    <a:pt x="2" y="3"/>
                    <a:pt x="2" y="3"/>
                    <a:pt x="2" y="3"/>
                  </a:cubicBezTo>
                  <a:cubicBezTo>
                    <a:pt x="2" y="3"/>
                    <a:pt x="2" y="3"/>
                    <a:pt x="2" y="2"/>
                  </a:cubicBezTo>
                  <a:cubicBezTo>
                    <a:pt x="2" y="2"/>
                    <a:pt x="3" y="2"/>
                    <a:pt x="3" y="2"/>
                  </a:cubicBezTo>
                  <a:cubicBezTo>
                    <a:pt x="3" y="2"/>
                    <a:pt x="3" y="2"/>
                    <a:pt x="2" y="2"/>
                  </a:cubicBezTo>
                  <a:cubicBezTo>
                    <a:pt x="2" y="2"/>
                    <a:pt x="2" y="2"/>
                    <a:pt x="2" y="2"/>
                  </a:cubicBezTo>
                  <a:cubicBezTo>
                    <a:pt x="2" y="2"/>
                    <a:pt x="2" y="2"/>
                    <a:pt x="2" y="2"/>
                  </a:cubicBezTo>
                  <a:cubicBezTo>
                    <a:pt x="2" y="2"/>
                    <a:pt x="1" y="2"/>
                    <a:pt x="1" y="2"/>
                  </a:cubicBezTo>
                  <a:cubicBezTo>
                    <a:pt x="1" y="2"/>
                    <a:pt x="1" y="2"/>
                    <a:pt x="1" y="2"/>
                  </a:cubicBezTo>
                  <a:cubicBezTo>
                    <a:pt x="1" y="2"/>
                    <a:pt x="1" y="2"/>
                    <a:pt x="1" y="2"/>
                  </a:cubicBezTo>
                  <a:cubicBezTo>
                    <a:pt x="1" y="2"/>
                    <a:pt x="0" y="2"/>
                    <a:pt x="1" y="1"/>
                  </a:cubicBezTo>
                  <a:cubicBezTo>
                    <a:pt x="1" y="1"/>
                    <a:pt x="1" y="1"/>
                    <a:pt x="1" y="1"/>
                  </a:cubicBezTo>
                  <a:cubicBezTo>
                    <a:pt x="1" y="1"/>
                    <a:pt x="1" y="0"/>
                    <a:pt x="1" y="0"/>
                  </a:cubicBezTo>
                  <a:cubicBezTo>
                    <a:pt x="2" y="0"/>
                    <a:pt x="2" y="1"/>
                    <a:pt x="2" y="1"/>
                  </a:cubicBezTo>
                  <a:lnTo>
                    <a:pt x="2" y="1"/>
                  </a:lnTo>
                  <a:cubicBezTo>
                    <a:pt x="2" y="1"/>
                    <a:pt x="2" y="1"/>
                    <a:pt x="1" y="1"/>
                  </a:cubicBezTo>
                  <a:cubicBezTo>
                    <a:pt x="1" y="1"/>
                    <a:pt x="1" y="1"/>
                    <a:pt x="1" y="1"/>
                  </a:cubicBezTo>
                  <a:cubicBezTo>
                    <a:pt x="1" y="1"/>
                    <a:pt x="1" y="1"/>
                    <a:pt x="1" y="1"/>
                  </a:cubicBezTo>
                  <a:cubicBezTo>
                    <a:pt x="1" y="1"/>
                    <a:pt x="1" y="1"/>
                    <a:pt x="1" y="1"/>
                  </a:cubicBezTo>
                  <a:cubicBezTo>
                    <a:pt x="1" y="1"/>
                    <a:pt x="1" y="1"/>
                    <a:pt x="1" y="2"/>
                  </a:cubicBezTo>
                  <a:cubicBezTo>
                    <a:pt x="1" y="2"/>
                    <a:pt x="1" y="2"/>
                    <a:pt x="1" y="2"/>
                  </a:cubicBezTo>
                  <a:cubicBezTo>
                    <a:pt x="1" y="2"/>
                    <a:pt x="1" y="2"/>
                    <a:pt x="2" y="1"/>
                  </a:cubicBezTo>
                  <a:cubicBezTo>
                    <a:pt x="2" y="1"/>
                    <a:pt x="2" y="1"/>
                    <a:pt x="2" y="1"/>
                  </a:cubicBezTo>
                  <a:cubicBezTo>
                    <a:pt x="2" y="1"/>
                    <a:pt x="2" y="1"/>
                    <a:pt x="2" y="1"/>
                  </a:cubicBezTo>
                  <a:cubicBezTo>
                    <a:pt x="2" y="1"/>
                    <a:pt x="3" y="1"/>
                    <a:pt x="3" y="1"/>
                  </a:cubicBezTo>
                  <a:cubicBezTo>
                    <a:pt x="3" y="1"/>
                    <a:pt x="3" y="2"/>
                    <a:pt x="3" y="2"/>
                  </a:cubicBezTo>
                  <a:cubicBezTo>
                    <a:pt x="3" y="2"/>
                    <a:pt x="3" y="2"/>
                    <a:pt x="2" y="3"/>
                  </a:cubicBezTo>
                  <a:cubicBezTo>
                    <a:pt x="2" y="3"/>
                    <a:pt x="2" y="3"/>
                    <a:pt x="2" y="3"/>
                  </a:cubicBezTo>
                  <a:cubicBezTo>
                    <a:pt x="2" y="3"/>
                    <a:pt x="2" y="3"/>
                    <a:pt x="2" y="3"/>
                  </a:cubicBezTo>
                  <a:lnTo>
                    <a:pt x="2" y="3"/>
                  </a:lnTo>
                  <a:cubicBezTo>
                    <a:pt x="2" y="3"/>
                    <a:pt x="2" y="3"/>
                    <a:pt x="2" y="3"/>
                  </a:cubicBezTo>
                  <a:cubicBezTo>
                    <a:pt x="2" y="3"/>
                    <a:pt x="1" y="3"/>
                    <a:pt x="1" y="3"/>
                  </a:cubicBezTo>
                  <a:lnTo>
                    <a:pt x="1" y="3"/>
                  </a:lnTo>
                  <a:lnTo>
                    <a:pt x="1" y="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40" name="Freeform 2316"/>
            <p:cNvSpPr>
              <a:spLocks/>
            </p:cNvSpPr>
            <p:nvPr/>
          </p:nvSpPr>
          <p:spPr bwMode="auto">
            <a:xfrm>
              <a:off x="5541" y="4281"/>
              <a:ext cx="23" cy="30"/>
            </a:xfrm>
            <a:custGeom>
              <a:avLst/>
              <a:gdLst/>
              <a:ahLst/>
              <a:cxnLst>
                <a:cxn ang="0">
                  <a:pos x="1" y="0"/>
                </a:cxn>
                <a:cxn ang="0">
                  <a:pos x="2" y="0"/>
                </a:cxn>
                <a:cxn ang="0">
                  <a:pos x="2" y="0"/>
                </a:cxn>
                <a:cxn ang="0">
                  <a:pos x="1" y="0"/>
                </a:cxn>
                <a:cxn ang="0">
                  <a:pos x="1" y="0"/>
                </a:cxn>
                <a:cxn ang="0">
                  <a:pos x="1" y="0"/>
                </a:cxn>
                <a:cxn ang="0">
                  <a:pos x="0" y="1"/>
                </a:cxn>
                <a:cxn ang="0">
                  <a:pos x="0" y="1"/>
                </a:cxn>
                <a:cxn ang="0">
                  <a:pos x="0" y="2"/>
                </a:cxn>
                <a:cxn ang="0">
                  <a:pos x="1" y="2"/>
                </a:cxn>
                <a:cxn ang="0">
                  <a:pos x="1" y="2"/>
                </a:cxn>
                <a:cxn ang="0">
                  <a:pos x="2" y="1"/>
                </a:cxn>
                <a:cxn ang="0">
                  <a:pos x="2" y="1"/>
                </a:cxn>
                <a:cxn ang="0">
                  <a:pos x="3" y="1"/>
                </a:cxn>
                <a:cxn ang="0">
                  <a:pos x="3" y="1"/>
                </a:cxn>
                <a:cxn ang="0">
                  <a:pos x="3" y="2"/>
                </a:cxn>
                <a:cxn ang="0">
                  <a:pos x="3" y="3"/>
                </a:cxn>
                <a:cxn ang="0">
                  <a:pos x="3" y="3"/>
                </a:cxn>
                <a:cxn ang="0">
                  <a:pos x="2" y="4"/>
                </a:cxn>
                <a:cxn ang="0">
                  <a:pos x="2" y="3"/>
                </a:cxn>
                <a:cxn ang="0">
                  <a:pos x="2" y="3"/>
                </a:cxn>
                <a:cxn ang="0">
                  <a:pos x="2" y="3"/>
                </a:cxn>
                <a:cxn ang="0">
                  <a:pos x="2" y="3"/>
                </a:cxn>
                <a:cxn ang="0">
                  <a:pos x="2" y="3"/>
                </a:cxn>
                <a:cxn ang="0">
                  <a:pos x="2" y="3"/>
                </a:cxn>
                <a:cxn ang="0">
                  <a:pos x="3" y="3"/>
                </a:cxn>
                <a:cxn ang="0">
                  <a:pos x="3" y="2"/>
                </a:cxn>
                <a:cxn ang="0">
                  <a:pos x="3" y="2"/>
                </a:cxn>
                <a:cxn ang="0">
                  <a:pos x="3" y="1"/>
                </a:cxn>
                <a:cxn ang="0">
                  <a:pos x="2" y="2"/>
                </a:cxn>
                <a:cxn ang="0">
                  <a:pos x="2" y="2"/>
                </a:cxn>
                <a:cxn ang="0">
                  <a:pos x="1" y="2"/>
                </a:cxn>
                <a:cxn ang="0">
                  <a:pos x="1" y="2"/>
                </a:cxn>
                <a:cxn ang="0">
                  <a:pos x="0" y="2"/>
                </a:cxn>
                <a:cxn ang="0">
                  <a:pos x="0" y="1"/>
                </a:cxn>
                <a:cxn ang="0">
                  <a:pos x="0" y="0"/>
                </a:cxn>
                <a:cxn ang="0">
                  <a:pos x="1" y="0"/>
                </a:cxn>
                <a:cxn ang="0">
                  <a:pos x="1" y="0"/>
                </a:cxn>
              </a:cxnLst>
              <a:rect l="0" t="0" r="r" b="b"/>
              <a:pathLst>
                <a:path w="3" h="4">
                  <a:moveTo>
                    <a:pt x="1" y="0"/>
                  </a:moveTo>
                  <a:cubicBezTo>
                    <a:pt x="1" y="0"/>
                    <a:pt x="1" y="0"/>
                    <a:pt x="2" y="0"/>
                  </a:cubicBezTo>
                  <a:lnTo>
                    <a:pt x="2" y="0"/>
                  </a:lnTo>
                  <a:lnTo>
                    <a:pt x="1" y="0"/>
                  </a:lnTo>
                  <a:cubicBezTo>
                    <a:pt x="1" y="0"/>
                    <a:pt x="1" y="0"/>
                    <a:pt x="1" y="0"/>
                  </a:cubicBezTo>
                  <a:cubicBezTo>
                    <a:pt x="1" y="0"/>
                    <a:pt x="1" y="0"/>
                    <a:pt x="1" y="0"/>
                  </a:cubicBezTo>
                  <a:cubicBezTo>
                    <a:pt x="1" y="0"/>
                    <a:pt x="1" y="1"/>
                    <a:pt x="0" y="1"/>
                  </a:cubicBezTo>
                  <a:cubicBezTo>
                    <a:pt x="0" y="1"/>
                    <a:pt x="0" y="1"/>
                    <a:pt x="0" y="1"/>
                  </a:cubicBezTo>
                  <a:cubicBezTo>
                    <a:pt x="0" y="1"/>
                    <a:pt x="0" y="2"/>
                    <a:pt x="0" y="2"/>
                  </a:cubicBezTo>
                  <a:cubicBezTo>
                    <a:pt x="1" y="2"/>
                    <a:pt x="1" y="2"/>
                    <a:pt x="1" y="2"/>
                  </a:cubicBezTo>
                  <a:cubicBezTo>
                    <a:pt x="1" y="2"/>
                    <a:pt x="1" y="2"/>
                    <a:pt x="1" y="2"/>
                  </a:cubicBezTo>
                  <a:cubicBezTo>
                    <a:pt x="1" y="2"/>
                    <a:pt x="1" y="2"/>
                    <a:pt x="2" y="1"/>
                  </a:cubicBezTo>
                  <a:cubicBezTo>
                    <a:pt x="2" y="1"/>
                    <a:pt x="2" y="1"/>
                    <a:pt x="2" y="1"/>
                  </a:cubicBezTo>
                  <a:cubicBezTo>
                    <a:pt x="2" y="1"/>
                    <a:pt x="2" y="1"/>
                    <a:pt x="3" y="1"/>
                  </a:cubicBezTo>
                  <a:cubicBezTo>
                    <a:pt x="3" y="1"/>
                    <a:pt x="3" y="1"/>
                    <a:pt x="3" y="1"/>
                  </a:cubicBezTo>
                  <a:cubicBezTo>
                    <a:pt x="3" y="1"/>
                    <a:pt x="3" y="2"/>
                    <a:pt x="3" y="2"/>
                  </a:cubicBezTo>
                  <a:cubicBezTo>
                    <a:pt x="3" y="2"/>
                    <a:pt x="3" y="3"/>
                    <a:pt x="3" y="3"/>
                  </a:cubicBezTo>
                  <a:cubicBezTo>
                    <a:pt x="3" y="3"/>
                    <a:pt x="3" y="3"/>
                    <a:pt x="3" y="3"/>
                  </a:cubicBezTo>
                  <a:cubicBezTo>
                    <a:pt x="2" y="4"/>
                    <a:pt x="2" y="4"/>
                    <a:pt x="2" y="4"/>
                  </a:cubicBezTo>
                  <a:cubicBezTo>
                    <a:pt x="2" y="4"/>
                    <a:pt x="2" y="3"/>
                    <a:pt x="2" y="3"/>
                  </a:cubicBezTo>
                  <a:lnTo>
                    <a:pt x="2" y="3"/>
                  </a:lnTo>
                  <a:lnTo>
                    <a:pt x="2" y="3"/>
                  </a:lnTo>
                  <a:cubicBezTo>
                    <a:pt x="2" y="3"/>
                    <a:pt x="2" y="3"/>
                    <a:pt x="2" y="3"/>
                  </a:cubicBezTo>
                  <a:cubicBezTo>
                    <a:pt x="2" y="3"/>
                    <a:pt x="2" y="3"/>
                    <a:pt x="2" y="3"/>
                  </a:cubicBezTo>
                  <a:cubicBezTo>
                    <a:pt x="2" y="3"/>
                    <a:pt x="2" y="3"/>
                    <a:pt x="2" y="3"/>
                  </a:cubicBezTo>
                  <a:cubicBezTo>
                    <a:pt x="3" y="3"/>
                    <a:pt x="3" y="3"/>
                    <a:pt x="3" y="3"/>
                  </a:cubicBezTo>
                  <a:cubicBezTo>
                    <a:pt x="3" y="3"/>
                    <a:pt x="3" y="2"/>
                    <a:pt x="3" y="2"/>
                  </a:cubicBezTo>
                  <a:cubicBezTo>
                    <a:pt x="3" y="2"/>
                    <a:pt x="3" y="2"/>
                    <a:pt x="3" y="2"/>
                  </a:cubicBezTo>
                  <a:cubicBezTo>
                    <a:pt x="3" y="2"/>
                    <a:pt x="3" y="1"/>
                    <a:pt x="3" y="1"/>
                  </a:cubicBezTo>
                  <a:cubicBezTo>
                    <a:pt x="2" y="1"/>
                    <a:pt x="2" y="1"/>
                    <a:pt x="2" y="2"/>
                  </a:cubicBezTo>
                  <a:cubicBezTo>
                    <a:pt x="2" y="2"/>
                    <a:pt x="2" y="2"/>
                    <a:pt x="2" y="2"/>
                  </a:cubicBezTo>
                  <a:cubicBezTo>
                    <a:pt x="1" y="2"/>
                    <a:pt x="1" y="2"/>
                    <a:pt x="1" y="2"/>
                  </a:cubicBezTo>
                  <a:cubicBezTo>
                    <a:pt x="1" y="2"/>
                    <a:pt x="1" y="2"/>
                    <a:pt x="1" y="2"/>
                  </a:cubicBezTo>
                  <a:cubicBezTo>
                    <a:pt x="1" y="2"/>
                    <a:pt x="0" y="2"/>
                    <a:pt x="0" y="2"/>
                  </a:cubicBezTo>
                  <a:cubicBezTo>
                    <a:pt x="0" y="2"/>
                    <a:pt x="0" y="2"/>
                    <a:pt x="0" y="1"/>
                  </a:cubicBezTo>
                  <a:cubicBezTo>
                    <a:pt x="0" y="1"/>
                    <a:pt x="0" y="1"/>
                    <a:pt x="0" y="0"/>
                  </a:cubicBezTo>
                  <a:cubicBezTo>
                    <a:pt x="0" y="0"/>
                    <a:pt x="1" y="0"/>
                    <a:pt x="1" y="0"/>
                  </a:cubicBezTo>
                  <a:cubicBezTo>
                    <a:pt x="1" y="0"/>
                    <a:pt x="1" y="0"/>
                    <a:pt x="1"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41" name="Freeform 2317"/>
            <p:cNvSpPr>
              <a:spLocks noEditPoints="1"/>
            </p:cNvSpPr>
            <p:nvPr/>
          </p:nvSpPr>
          <p:spPr bwMode="auto">
            <a:xfrm>
              <a:off x="5564" y="4273"/>
              <a:ext cx="16" cy="15"/>
            </a:xfrm>
            <a:custGeom>
              <a:avLst/>
              <a:gdLst/>
              <a:ahLst/>
              <a:cxnLst>
                <a:cxn ang="0">
                  <a:pos x="0" y="2"/>
                </a:cxn>
                <a:cxn ang="0">
                  <a:pos x="1" y="2"/>
                </a:cxn>
                <a:cxn ang="0">
                  <a:pos x="2" y="2"/>
                </a:cxn>
                <a:cxn ang="0">
                  <a:pos x="2" y="1"/>
                </a:cxn>
                <a:cxn ang="0">
                  <a:pos x="1" y="0"/>
                </a:cxn>
                <a:cxn ang="0">
                  <a:pos x="1" y="0"/>
                </a:cxn>
                <a:cxn ang="0">
                  <a:pos x="0" y="0"/>
                </a:cxn>
                <a:cxn ang="0">
                  <a:pos x="0" y="0"/>
                </a:cxn>
                <a:cxn ang="0">
                  <a:pos x="0" y="1"/>
                </a:cxn>
                <a:cxn ang="0">
                  <a:pos x="0" y="1"/>
                </a:cxn>
                <a:cxn ang="0">
                  <a:pos x="0" y="2"/>
                </a:cxn>
                <a:cxn ang="0">
                  <a:pos x="0" y="2"/>
                </a:cxn>
                <a:cxn ang="0">
                  <a:pos x="0" y="1"/>
                </a:cxn>
                <a:cxn ang="0">
                  <a:pos x="0" y="1"/>
                </a:cxn>
                <a:cxn ang="0">
                  <a:pos x="0" y="0"/>
                </a:cxn>
                <a:cxn ang="0">
                  <a:pos x="1" y="0"/>
                </a:cxn>
                <a:cxn ang="0">
                  <a:pos x="1" y="0"/>
                </a:cxn>
                <a:cxn ang="0">
                  <a:pos x="2" y="1"/>
                </a:cxn>
                <a:cxn ang="0">
                  <a:pos x="2" y="2"/>
                </a:cxn>
                <a:cxn ang="0">
                  <a:pos x="1" y="2"/>
                </a:cxn>
                <a:cxn ang="0">
                  <a:pos x="0" y="2"/>
                </a:cxn>
              </a:cxnLst>
              <a:rect l="0" t="0" r="r" b="b"/>
              <a:pathLst>
                <a:path w="2" h="2">
                  <a:moveTo>
                    <a:pt x="0" y="2"/>
                  </a:moveTo>
                  <a:cubicBezTo>
                    <a:pt x="0" y="2"/>
                    <a:pt x="1" y="2"/>
                    <a:pt x="1" y="2"/>
                  </a:cubicBezTo>
                  <a:cubicBezTo>
                    <a:pt x="1" y="2"/>
                    <a:pt x="1" y="2"/>
                    <a:pt x="2" y="2"/>
                  </a:cubicBezTo>
                  <a:cubicBezTo>
                    <a:pt x="2" y="1"/>
                    <a:pt x="2" y="1"/>
                    <a:pt x="2" y="1"/>
                  </a:cubicBezTo>
                  <a:cubicBezTo>
                    <a:pt x="2" y="1"/>
                    <a:pt x="2" y="1"/>
                    <a:pt x="1" y="0"/>
                  </a:cubicBezTo>
                  <a:cubicBezTo>
                    <a:pt x="1" y="0"/>
                    <a:pt x="1" y="0"/>
                    <a:pt x="1" y="0"/>
                  </a:cubicBezTo>
                  <a:cubicBezTo>
                    <a:pt x="1" y="0"/>
                    <a:pt x="0" y="0"/>
                    <a:pt x="0" y="0"/>
                  </a:cubicBezTo>
                  <a:cubicBezTo>
                    <a:pt x="0" y="0"/>
                    <a:pt x="0" y="0"/>
                    <a:pt x="0" y="0"/>
                  </a:cubicBezTo>
                  <a:cubicBezTo>
                    <a:pt x="0" y="1"/>
                    <a:pt x="0" y="1"/>
                    <a:pt x="0" y="1"/>
                  </a:cubicBezTo>
                  <a:cubicBezTo>
                    <a:pt x="0" y="1"/>
                    <a:pt x="0" y="1"/>
                    <a:pt x="0" y="1"/>
                  </a:cubicBezTo>
                  <a:cubicBezTo>
                    <a:pt x="0" y="1"/>
                    <a:pt x="0" y="1"/>
                    <a:pt x="0" y="2"/>
                  </a:cubicBezTo>
                  <a:close/>
                  <a:moveTo>
                    <a:pt x="0" y="2"/>
                  </a:moveTo>
                  <a:cubicBezTo>
                    <a:pt x="0" y="2"/>
                    <a:pt x="0" y="2"/>
                    <a:pt x="0" y="1"/>
                  </a:cubicBezTo>
                  <a:cubicBezTo>
                    <a:pt x="0" y="1"/>
                    <a:pt x="0" y="1"/>
                    <a:pt x="0" y="1"/>
                  </a:cubicBezTo>
                  <a:cubicBezTo>
                    <a:pt x="0" y="1"/>
                    <a:pt x="0" y="0"/>
                    <a:pt x="0" y="0"/>
                  </a:cubicBezTo>
                  <a:cubicBezTo>
                    <a:pt x="0" y="0"/>
                    <a:pt x="0" y="0"/>
                    <a:pt x="1" y="0"/>
                  </a:cubicBezTo>
                  <a:cubicBezTo>
                    <a:pt x="1" y="0"/>
                    <a:pt x="1" y="0"/>
                    <a:pt x="1" y="0"/>
                  </a:cubicBezTo>
                  <a:cubicBezTo>
                    <a:pt x="2" y="0"/>
                    <a:pt x="2" y="1"/>
                    <a:pt x="2" y="1"/>
                  </a:cubicBezTo>
                  <a:cubicBezTo>
                    <a:pt x="2" y="1"/>
                    <a:pt x="2" y="2"/>
                    <a:pt x="2" y="2"/>
                  </a:cubicBezTo>
                  <a:cubicBezTo>
                    <a:pt x="2" y="2"/>
                    <a:pt x="1" y="2"/>
                    <a:pt x="1" y="2"/>
                  </a:cubicBezTo>
                  <a:cubicBezTo>
                    <a:pt x="1" y="2"/>
                    <a:pt x="0" y="2"/>
                    <a:pt x="0"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42" name="Freeform 2318"/>
            <p:cNvSpPr>
              <a:spLocks/>
            </p:cNvSpPr>
            <p:nvPr/>
          </p:nvSpPr>
          <p:spPr bwMode="auto">
            <a:xfrm>
              <a:off x="5572" y="4251"/>
              <a:ext cx="24" cy="22"/>
            </a:xfrm>
            <a:custGeom>
              <a:avLst/>
              <a:gdLst/>
              <a:ahLst/>
              <a:cxnLst>
                <a:cxn ang="0">
                  <a:pos x="3" y="2"/>
                </a:cxn>
                <a:cxn ang="0">
                  <a:pos x="2" y="2"/>
                </a:cxn>
                <a:cxn ang="0">
                  <a:pos x="2" y="2"/>
                </a:cxn>
                <a:cxn ang="0">
                  <a:pos x="2" y="2"/>
                </a:cxn>
                <a:cxn ang="0">
                  <a:pos x="2" y="3"/>
                </a:cxn>
                <a:cxn ang="0">
                  <a:pos x="2" y="3"/>
                </a:cxn>
                <a:cxn ang="0">
                  <a:pos x="2" y="3"/>
                </a:cxn>
                <a:cxn ang="0">
                  <a:pos x="1" y="3"/>
                </a:cxn>
                <a:cxn ang="0">
                  <a:pos x="1" y="3"/>
                </a:cxn>
                <a:cxn ang="0">
                  <a:pos x="0" y="2"/>
                </a:cxn>
                <a:cxn ang="0">
                  <a:pos x="0" y="2"/>
                </a:cxn>
                <a:cxn ang="0">
                  <a:pos x="0" y="2"/>
                </a:cxn>
                <a:cxn ang="0">
                  <a:pos x="0" y="2"/>
                </a:cxn>
                <a:cxn ang="0">
                  <a:pos x="0" y="2"/>
                </a:cxn>
                <a:cxn ang="0">
                  <a:pos x="0" y="2"/>
                </a:cxn>
                <a:cxn ang="0">
                  <a:pos x="0" y="2"/>
                </a:cxn>
                <a:cxn ang="0">
                  <a:pos x="0" y="2"/>
                </a:cxn>
                <a:cxn ang="0">
                  <a:pos x="0" y="2"/>
                </a:cxn>
                <a:cxn ang="0">
                  <a:pos x="1" y="2"/>
                </a:cxn>
                <a:cxn ang="0">
                  <a:pos x="2" y="2"/>
                </a:cxn>
                <a:cxn ang="0">
                  <a:pos x="2" y="2"/>
                </a:cxn>
                <a:cxn ang="0">
                  <a:pos x="2" y="2"/>
                </a:cxn>
                <a:cxn ang="0">
                  <a:pos x="2" y="2"/>
                </a:cxn>
                <a:cxn ang="0">
                  <a:pos x="2" y="1"/>
                </a:cxn>
                <a:cxn ang="0">
                  <a:pos x="2" y="1"/>
                </a:cxn>
                <a:cxn ang="0">
                  <a:pos x="1" y="1"/>
                </a:cxn>
                <a:cxn ang="0">
                  <a:pos x="1" y="1"/>
                </a:cxn>
                <a:cxn ang="0">
                  <a:pos x="1" y="1"/>
                </a:cxn>
                <a:cxn ang="0">
                  <a:pos x="1" y="1"/>
                </a:cxn>
                <a:cxn ang="0">
                  <a:pos x="1" y="1"/>
                </a:cxn>
                <a:cxn ang="0">
                  <a:pos x="1" y="0"/>
                </a:cxn>
                <a:cxn ang="0">
                  <a:pos x="1" y="0"/>
                </a:cxn>
                <a:cxn ang="0">
                  <a:pos x="1" y="0"/>
                </a:cxn>
                <a:cxn ang="0">
                  <a:pos x="1" y="0"/>
                </a:cxn>
                <a:cxn ang="0">
                  <a:pos x="2" y="1"/>
                </a:cxn>
                <a:cxn ang="0">
                  <a:pos x="3" y="1"/>
                </a:cxn>
                <a:cxn ang="0">
                  <a:pos x="3" y="1"/>
                </a:cxn>
                <a:cxn ang="0">
                  <a:pos x="3" y="1"/>
                </a:cxn>
                <a:cxn ang="0">
                  <a:pos x="3" y="1"/>
                </a:cxn>
                <a:cxn ang="0">
                  <a:pos x="3" y="2"/>
                </a:cxn>
                <a:cxn ang="0">
                  <a:pos x="3" y="2"/>
                </a:cxn>
              </a:cxnLst>
              <a:rect l="0" t="0" r="r" b="b"/>
              <a:pathLst>
                <a:path w="3" h="3">
                  <a:moveTo>
                    <a:pt x="3" y="2"/>
                  </a:moveTo>
                  <a:lnTo>
                    <a:pt x="2" y="2"/>
                  </a:lnTo>
                  <a:lnTo>
                    <a:pt x="2" y="2"/>
                  </a:lnTo>
                  <a:cubicBezTo>
                    <a:pt x="2" y="2"/>
                    <a:pt x="2" y="2"/>
                    <a:pt x="2" y="2"/>
                  </a:cubicBezTo>
                  <a:cubicBezTo>
                    <a:pt x="2" y="2"/>
                    <a:pt x="2" y="2"/>
                    <a:pt x="2" y="3"/>
                  </a:cubicBezTo>
                  <a:cubicBezTo>
                    <a:pt x="2" y="3"/>
                    <a:pt x="2" y="3"/>
                    <a:pt x="2" y="3"/>
                  </a:cubicBezTo>
                  <a:cubicBezTo>
                    <a:pt x="2" y="3"/>
                    <a:pt x="2" y="3"/>
                    <a:pt x="2" y="3"/>
                  </a:cubicBezTo>
                  <a:cubicBezTo>
                    <a:pt x="1" y="3"/>
                    <a:pt x="1" y="3"/>
                    <a:pt x="1" y="3"/>
                  </a:cubicBezTo>
                  <a:cubicBezTo>
                    <a:pt x="1" y="3"/>
                    <a:pt x="1" y="3"/>
                    <a:pt x="1" y="3"/>
                  </a:cubicBezTo>
                  <a:lnTo>
                    <a:pt x="0" y="2"/>
                  </a:lnTo>
                  <a:cubicBezTo>
                    <a:pt x="0" y="2"/>
                    <a:pt x="0" y="2"/>
                    <a:pt x="0" y="2"/>
                  </a:cubicBezTo>
                  <a:cubicBezTo>
                    <a:pt x="0" y="2"/>
                    <a:pt x="0" y="2"/>
                    <a:pt x="0" y="2"/>
                  </a:cubicBezTo>
                  <a:lnTo>
                    <a:pt x="0" y="2"/>
                  </a:lnTo>
                  <a:lnTo>
                    <a:pt x="0" y="2"/>
                  </a:lnTo>
                  <a:cubicBezTo>
                    <a:pt x="0" y="2"/>
                    <a:pt x="0" y="2"/>
                    <a:pt x="0" y="2"/>
                  </a:cubicBezTo>
                  <a:lnTo>
                    <a:pt x="0" y="2"/>
                  </a:lnTo>
                  <a:cubicBezTo>
                    <a:pt x="0" y="2"/>
                    <a:pt x="0" y="2"/>
                    <a:pt x="0" y="2"/>
                  </a:cubicBezTo>
                  <a:lnTo>
                    <a:pt x="0" y="2"/>
                  </a:lnTo>
                  <a:cubicBezTo>
                    <a:pt x="1" y="2"/>
                    <a:pt x="1" y="2"/>
                    <a:pt x="1" y="2"/>
                  </a:cubicBezTo>
                  <a:cubicBezTo>
                    <a:pt x="1" y="2"/>
                    <a:pt x="2" y="2"/>
                    <a:pt x="2" y="2"/>
                  </a:cubicBezTo>
                  <a:cubicBezTo>
                    <a:pt x="2" y="3"/>
                    <a:pt x="2" y="3"/>
                    <a:pt x="2" y="2"/>
                  </a:cubicBezTo>
                  <a:cubicBezTo>
                    <a:pt x="2" y="2"/>
                    <a:pt x="2" y="2"/>
                    <a:pt x="2" y="2"/>
                  </a:cubicBezTo>
                  <a:cubicBezTo>
                    <a:pt x="2" y="2"/>
                    <a:pt x="2" y="2"/>
                    <a:pt x="2" y="2"/>
                  </a:cubicBezTo>
                  <a:cubicBezTo>
                    <a:pt x="2" y="2"/>
                    <a:pt x="2" y="2"/>
                    <a:pt x="2" y="1"/>
                  </a:cubicBezTo>
                  <a:cubicBezTo>
                    <a:pt x="2" y="1"/>
                    <a:pt x="2" y="1"/>
                    <a:pt x="2" y="1"/>
                  </a:cubicBezTo>
                  <a:cubicBezTo>
                    <a:pt x="1" y="1"/>
                    <a:pt x="1" y="1"/>
                    <a:pt x="1" y="1"/>
                  </a:cubicBezTo>
                  <a:cubicBezTo>
                    <a:pt x="1" y="1"/>
                    <a:pt x="1" y="1"/>
                    <a:pt x="1" y="1"/>
                  </a:cubicBezTo>
                  <a:lnTo>
                    <a:pt x="1" y="1"/>
                  </a:lnTo>
                  <a:lnTo>
                    <a:pt x="1" y="1"/>
                  </a:lnTo>
                  <a:cubicBezTo>
                    <a:pt x="1" y="1"/>
                    <a:pt x="1" y="1"/>
                    <a:pt x="1" y="1"/>
                  </a:cubicBezTo>
                  <a:cubicBezTo>
                    <a:pt x="1" y="1"/>
                    <a:pt x="1" y="0"/>
                    <a:pt x="1" y="0"/>
                  </a:cubicBezTo>
                  <a:cubicBezTo>
                    <a:pt x="1" y="0"/>
                    <a:pt x="1" y="0"/>
                    <a:pt x="1" y="0"/>
                  </a:cubicBezTo>
                  <a:cubicBezTo>
                    <a:pt x="1" y="0"/>
                    <a:pt x="1" y="0"/>
                    <a:pt x="1" y="0"/>
                  </a:cubicBezTo>
                  <a:lnTo>
                    <a:pt x="1" y="0"/>
                  </a:lnTo>
                  <a:cubicBezTo>
                    <a:pt x="2" y="1"/>
                    <a:pt x="2" y="1"/>
                    <a:pt x="2" y="1"/>
                  </a:cubicBezTo>
                  <a:cubicBezTo>
                    <a:pt x="3" y="1"/>
                    <a:pt x="3" y="1"/>
                    <a:pt x="3" y="1"/>
                  </a:cubicBezTo>
                  <a:cubicBezTo>
                    <a:pt x="3" y="1"/>
                    <a:pt x="3" y="1"/>
                    <a:pt x="3" y="1"/>
                  </a:cubicBezTo>
                  <a:lnTo>
                    <a:pt x="3" y="1"/>
                  </a:lnTo>
                  <a:lnTo>
                    <a:pt x="3" y="1"/>
                  </a:lnTo>
                  <a:cubicBezTo>
                    <a:pt x="3" y="1"/>
                    <a:pt x="3" y="1"/>
                    <a:pt x="3" y="2"/>
                  </a:cubicBezTo>
                  <a:cubicBezTo>
                    <a:pt x="3" y="2"/>
                    <a:pt x="3" y="2"/>
                    <a:pt x="3" y="2"/>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43" name="Freeform 2319"/>
            <p:cNvSpPr>
              <a:spLocks/>
            </p:cNvSpPr>
            <p:nvPr/>
          </p:nvSpPr>
          <p:spPr bwMode="auto">
            <a:xfrm>
              <a:off x="5572" y="4235"/>
              <a:ext cx="32" cy="23"/>
            </a:xfrm>
            <a:custGeom>
              <a:avLst/>
              <a:gdLst/>
              <a:ahLst/>
              <a:cxnLst>
                <a:cxn ang="0">
                  <a:pos x="0" y="0"/>
                </a:cxn>
                <a:cxn ang="0">
                  <a:pos x="2" y="1"/>
                </a:cxn>
                <a:cxn ang="0">
                  <a:pos x="3" y="2"/>
                </a:cxn>
                <a:cxn ang="0">
                  <a:pos x="3" y="2"/>
                </a:cxn>
                <a:cxn ang="0">
                  <a:pos x="4" y="2"/>
                </a:cxn>
                <a:cxn ang="0">
                  <a:pos x="4" y="2"/>
                </a:cxn>
                <a:cxn ang="0">
                  <a:pos x="4" y="2"/>
                </a:cxn>
                <a:cxn ang="0">
                  <a:pos x="4" y="2"/>
                </a:cxn>
                <a:cxn ang="0">
                  <a:pos x="3" y="3"/>
                </a:cxn>
                <a:cxn ang="0">
                  <a:pos x="3" y="3"/>
                </a:cxn>
                <a:cxn ang="0">
                  <a:pos x="3" y="3"/>
                </a:cxn>
                <a:cxn ang="0">
                  <a:pos x="3" y="2"/>
                </a:cxn>
                <a:cxn ang="0">
                  <a:pos x="2" y="2"/>
                </a:cxn>
                <a:cxn ang="0">
                  <a:pos x="1" y="1"/>
                </a:cxn>
                <a:cxn ang="0">
                  <a:pos x="1" y="1"/>
                </a:cxn>
                <a:cxn ang="0">
                  <a:pos x="1" y="1"/>
                </a:cxn>
                <a:cxn ang="0">
                  <a:pos x="0" y="1"/>
                </a:cxn>
                <a:cxn ang="0">
                  <a:pos x="0" y="1"/>
                </a:cxn>
                <a:cxn ang="0">
                  <a:pos x="0" y="1"/>
                </a:cxn>
                <a:cxn ang="0">
                  <a:pos x="0" y="1"/>
                </a:cxn>
                <a:cxn ang="0">
                  <a:pos x="0" y="0"/>
                </a:cxn>
              </a:cxnLst>
              <a:rect l="0" t="0" r="r" b="b"/>
              <a:pathLst>
                <a:path w="4" h="3">
                  <a:moveTo>
                    <a:pt x="0" y="0"/>
                  </a:moveTo>
                  <a:cubicBezTo>
                    <a:pt x="1" y="1"/>
                    <a:pt x="1" y="1"/>
                    <a:pt x="2" y="1"/>
                  </a:cubicBezTo>
                  <a:lnTo>
                    <a:pt x="3" y="2"/>
                  </a:lnTo>
                  <a:cubicBezTo>
                    <a:pt x="3" y="2"/>
                    <a:pt x="3" y="2"/>
                    <a:pt x="3" y="2"/>
                  </a:cubicBezTo>
                  <a:cubicBezTo>
                    <a:pt x="3" y="2"/>
                    <a:pt x="3" y="2"/>
                    <a:pt x="4" y="2"/>
                  </a:cubicBezTo>
                  <a:lnTo>
                    <a:pt x="4" y="2"/>
                  </a:lnTo>
                  <a:lnTo>
                    <a:pt x="4" y="2"/>
                  </a:lnTo>
                  <a:cubicBezTo>
                    <a:pt x="4" y="2"/>
                    <a:pt x="4" y="2"/>
                    <a:pt x="4" y="2"/>
                  </a:cubicBezTo>
                  <a:cubicBezTo>
                    <a:pt x="3" y="2"/>
                    <a:pt x="3" y="3"/>
                    <a:pt x="3" y="3"/>
                  </a:cubicBezTo>
                  <a:lnTo>
                    <a:pt x="3" y="3"/>
                  </a:lnTo>
                  <a:lnTo>
                    <a:pt x="3" y="3"/>
                  </a:lnTo>
                  <a:cubicBezTo>
                    <a:pt x="3" y="3"/>
                    <a:pt x="3" y="2"/>
                    <a:pt x="3" y="2"/>
                  </a:cubicBezTo>
                  <a:cubicBezTo>
                    <a:pt x="3" y="2"/>
                    <a:pt x="3" y="2"/>
                    <a:pt x="2" y="2"/>
                  </a:cubicBezTo>
                  <a:lnTo>
                    <a:pt x="1" y="1"/>
                  </a:lnTo>
                  <a:lnTo>
                    <a:pt x="1" y="1"/>
                  </a:lnTo>
                  <a:lnTo>
                    <a:pt x="1" y="1"/>
                  </a:lnTo>
                  <a:cubicBezTo>
                    <a:pt x="1" y="1"/>
                    <a:pt x="0" y="1"/>
                    <a:pt x="0" y="1"/>
                  </a:cubicBezTo>
                  <a:cubicBezTo>
                    <a:pt x="0" y="1"/>
                    <a:pt x="0" y="1"/>
                    <a:pt x="0" y="1"/>
                  </a:cubicBezTo>
                  <a:lnTo>
                    <a:pt x="0" y="1"/>
                  </a:lnTo>
                  <a:lnTo>
                    <a:pt x="0" y="1"/>
                  </a:lnTo>
                  <a:cubicBezTo>
                    <a:pt x="0" y="1"/>
                    <a:pt x="0" y="1"/>
                    <a:pt x="0"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3344" name="Freeform 2320"/>
            <p:cNvSpPr>
              <a:spLocks/>
            </p:cNvSpPr>
            <p:nvPr/>
          </p:nvSpPr>
          <p:spPr bwMode="auto">
            <a:xfrm>
              <a:off x="5604" y="4243"/>
              <a:ext cx="1" cy="1"/>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ja-JP" altLang="en-US"/>
            </a:p>
          </p:txBody>
        </p:sp>
      </p:grpSp>
      <p:sp>
        <p:nvSpPr>
          <p:cNvPr id="3383" name="テキスト ボックス 3382"/>
          <p:cNvSpPr txBox="1"/>
          <p:nvPr/>
        </p:nvSpPr>
        <p:spPr>
          <a:xfrm>
            <a:off x="7137573" y="476672"/>
            <a:ext cx="1538883" cy="4104456"/>
          </a:xfrm>
          <a:prstGeom prst="rect">
            <a:avLst/>
          </a:prstGeom>
          <a:noFill/>
        </p:spPr>
        <p:txBody>
          <a:bodyPr vert="eaVert" wrap="square" rtlCol="0">
            <a:spAutoFit/>
          </a:bodyPr>
          <a:lstStyle/>
          <a:p>
            <a:r>
              <a:rPr kumimoji="1" lang="ja-JP" altLang="en-US" sz="4400" dirty="0" smtClean="0">
                <a:solidFill>
                  <a:srgbClr val="C00000"/>
                </a:solidFill>
                <a:latin typeface="HGP行書体" pitchFamily="66" charset="-128"/>
                <a:ea typeface="HGP行書体" pitchFamily="66" charset="-128"/>
              </a:rPr>
              <a:t>神奈川の魅力　「観光」</a:t>
            </a:r>
            <a:endParaRPr kumimoji="1" lang="ja-JP" altLang="en-US" sz="4400" dirty="0">
              <a:solidFill>
                <a:srgbClr val="C00000"/>
              </a:solidFill>
              <a:latin typeface="HGP行書体" pitchFamily="66" charset="-128"/>
              <a:ea typeface="HGP行書体" pitchFamily="66" charset="-12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6"/>
          <p:cNvSpPr txBox="1">
            <a:spLocks/>
          </p:cNvSpPr>
          <p:nvPr/>
        </p:nvSpPr>
        <p:spPr>
          <a:xfrm>
            <a:off x="609600" y="116632"/>
            <a:ext cx="8229600" cy="1143000"/>
          </a:xfrm>
          <a:prstGeom prst="rect">
            <a:avLst/>
          </a:prstGeom>
          <a:solidFill>
            <a:schemeClr val="accent5">
              <a:lumMod val="75000"/>
            </a:schemeClr>
          </a:solidFill>
          <a:ln w="25400" cmpd="thinThick">
            <a:noFill/>
            <a:prstDash val="solid"/>
          </a:ln>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ja-JP" sz="6000" dirty="0" smtClean="0">
                <a:solidFill>
                  <a:schemeClr val="bg1"/>
                </a:solidFill>
                <a:latin typeface="HGP創英角ｺﾞｼｯｸUB" pitchFamily="50" charset="-128"/>
                <a:ea typeface="HGP創英角ｺﾞｼｯｸUB" pitchFamily="50" charset="-128"/>
                <a:cs typeface="+mj-cs"/>
              </a:rPr>
              <a:t>RECOMMENDED</a:t>
            </a:r>
            <a:r>
              <a:rPr lang="ja-JP" altLang="en-US" sz="6000" dirty="0" smtClean="0">
                <a:solidFill>
                  <a:schemeClr val="bg1"/>
                </a:solidFill>
                <a:latin typeface="HGP創英角ｺﾞｼｯｸUB" pitchFamily="50" charset="-128"/>
                <a:ea typeface="HGP創英角ｺﾞｼｯｸUB" pitchFamily="50" charset="-128"/>
                <a:cs typeface="+mj-cs"/>
              </a:rPr>
              <a:t>　</a:t>
            </a:r>
            <a:r>
              <a:rPr lang="en-US" altLang="ja-JP" sz="6000" dirty="0" smtClean="0">
                <a:solidFill>
                  <a:schemeClr val="bg1"/>
                </a:solidFill>
                <a:latin typeface="HGP創英角ｺﾞｼｯｸUB" pitchFamily="50" charset="-128"/>
                <a:ea typeface="HGP創英角ｺﾞｼｯｸUB" pitchFamily="50" charset="-128"/>
                <a:cs typeface="+mj-cs"/>
              </a:rPr>
              <a:t>SPOTS</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1" lang="ja-JP" altLang="en-US" sz="1900" b="0" i="0" u="none" strike="noStrike" kern="1200" cap="none" spc="0" normalizeH="0" baseline="0" noProof="0" dirty="0" smtClean="0">
                <a:ln>
                  <a:noFill/>
                </a:ln>
                <a:solidFill>
                  <a:schemeClr val="bg1"/>
                </a:solidFill>
                <a:effectLst/>
                <a:uLnTx/>
                <a:uFillTx/>
                <a:latin typeface="HGP創英角ｺﾞｼｯｸUB" pitchFamily="50" charset="-128"/>
                <a:ea typeface="HGP創英角ｺﾞｼｯｸUB" pitchFamily="50" charset="-128"/>
                <a:cs typeface="+mj-cs"/>
              </a:rPr>
              <a:t>神奈川の観光スポット</a:t>
            </a:r>
          </a:p>
        </p:txBody>
      </p:sp>
      <p:pic>
        <p:nvPicPr>
          <p:cNvPr id="12" name="Picture 6"/>
          <p:cNvPicPr>
            <a:picLocks noChangeAspect="1" noChangeArrowheads="1"/>
          </p:cNvPicPr>
          <p:nvPr/>
        </p:nvPicPr>
        <p:blipFill>
          <a:blip r:embed="rId3" cstate="print"/>
          <a:srcRect/>
          <a:stretch>
            <a:fillRect/>
          </a:stretch>
        </p:blipFill>
        <p:spPr bwMode="auto">
          <a:xfrm>
            <a:off x="0" y="1412776"/>
            <a:ext cx="3882596" cy="3168352"/>
          </a:xfrm>
          <a:prstGeom prst="rect">
            <a:avLst/>
          </a:prstGeom>
          <a:noFill/>
          <a:ln w="9525" algn="ctr">
            <a:noFill/>
            <a:miter lim="800000"/>
            <a:headEnd/>
            <a:tailEnd/>
          </a:ln>
          <a:effectLst/>
        </p:spPr>
      </p:pic>
      <p:sp>
        <p:nvSpPr>
          <p:cNvPr id="6" name="テキスト ボックス 5"/>
          <p:cNvSpPr txBox="1"/>
          <p:nvPr/>
        </p:nvSpPr>
        <p:spPr>
          <a:xfrm>
            <a:off x="323528" y="1268760"/>
            <a:ext cx="3347864" cy="461665"/>
          </a:xfrm>
          <a:prstGeom prst="rect">
            <a:avLst/>
          </a:prstGeom>
          <a:solidFill>
            <a:srgbClr val="C00000"/>
          </a:solidFill>
        </p:spPr>
        <p:txBody>
          <a:bodyPr wrap="square" rtlCol="0">
            <a:spAutoFit/>
          </a:bodyPr>
          <a:lstStyle/>
          <a:p>
            <a:pPr algn="ctr"/>
            <a:r>
              <a:rPr kumimoji="1" lang="en-US" altLang="ja-JP" sz="2400" spc="300" dirty="0" smtClean="0">
                <a:solidFill>
                  <a:schemeClr val="bg1"/>
                </a:solidFill>
                <a:latin typeface="HGP創英角ｺﾞｼｯｸUB" pitchFamily="50" charset="-128"/>
                <a:ea typeface="HGP創英角ｺﾞｼｯｸUB" pitchFamily="50" charset="-128"/>
              </a:rPr>
              <a:t>YOKOHAMA</a:t>
            </a:r>
            <a:r>
              <a:rPr kumimoji="1" lang="ja-JP" altLang="en-US" sz="2400" spc="300" dirty="0" smtClean="0">
                <a:solidFill>
                  <a:schemeClr val="bg1"/>
                </a:solidFill>
                <a:latin typeface="HGP創英角ｺﾞｼｯｸUB" pitchFamily="50" charset="-128"/>
                <a:ea typeface="HGP創英角ｺﾞｼｯｸUB" pitchFamily="50" charset="-128"/>
              </a:rPr>
              <a:t>　</a:t>
            </a:r>
            <a:r>
              <a:rPr lang="ja-JP" altLang="en-US" spc="300" dirty="0" smtClean="0">
                <a:solidFill>
                  <a:schemeClr val="bg1"/>
                </a:solidFill>
                <a:latin typeface="HGP創英角ｺﾞｼｯｸUB" pitchFamily="50" charset="-128"/>
                <a:ea typeface="HGP創英角ｺﾞｼｯｸUB" pitchFamily="50" charset="-128"/>
              </a:rPr>
              <a:t>横浜</a:t>
            </a:r>
            <a:endParaRPr kumimoji="1" lang="ja-JP" altLang="en-US" spc="300" dirty="0">
              <a:solidFill>
                <a:schemeClr val="bg1"/>
              </a:solidFill>
              <a:latin typeface="HGP創英角ｺﾞｼｯｸUB" pitchFamily="50" charset="-128"/>
              <a:ea typeface="HGP創英角ｺﾞｼｯｸUB" pitchFamily="50" charset="-128"/>
            </a:endParaRPr>
          </a:p>
        </p:txBody>
      </p:sp>
      <p:pic>
        <p:nvPicPr>
          <p:cNvPr id="16" name="Picture 7"/>
          <p:cNvPicPr>
            <a:picLocks noChangeAspect="1" noChangeArrowheads="1"/>
          </p:cNvPicPr>
          <p:nvPr/>
        </p:nvPicPr>
        <p:blipFill>
          <a:blip r:embed="rId4" cstate="print"/>
          <a:srcRect/>
          <a:stretch>
            <a:fillRect/>
          </a:stretch>
        </p:blipFill>
        <p:spPr bwMode="auto">
          <a:xfrm>
            <a:off x="5270045" y="1412776"/>
            <a:ext cx="3873955" cy="3096344"/>
          </a:xfrm>
          <a:prstGeom prst="rect">
            <a:avLst/>
          </a:prstGeom>
          <a:noFill/>
          <a:ln w="9525" algn="ctr">
            <a:noFill/>
            <a:miter lim="800000"/>
            <a:headEnd/>
            <a:tailEnd/>
          </a:ln>
          <a:effectLst/>
        </p:spPr>
      </p:pic>
      <p:pic>
        <p:nvPicPr>
          <p:cNvPr id="17" name="Picture 17"/>
          <p:cNvPicPr>
            <a:picLocks noChangeAspect="1" noChangeArrowheads="1"/>
          </p:cNvPicPr>
          <p:nvPr/>
        </p:nvPicPr>
        <p:blipFill>
          <a:blip r:embed="rId5" cstate="print"/>
          <a:srcRect/>
          <a:stretch>
            <a:fillRect/>
          </a:stretch>
        </p:blipFill>
        <p:spPr bwMode="auto">
          <a:xfrm>
            <a:off x="2051720" y="3672429"/>
            <a:ext cx="4248472" cy="3212955"/>
          </a:xfrm>
          <a:prstGeom prst="rect">
            <a:avLst/>
          </a:prstGeom>
          <a:noFill/>
          <a:ln w="9525" algn="ctr">
            <a:noFill/>
            <a:miter lim="800000"/>
            <a:headEnd/>
            <a:tailEnd/>
          </a:ln>
          <a:effectLst/>
        </p:spPr>
      </p:pic>
      <p:sp>
        <p:nvSpPr>
          <p:cNvPr id="18" name="テキスト ボックス 17"/>
          <p:cNvSpPr txBox="1"/>
          <p:nvPr/>
        </p:nvSpPr>
        <p:spPr>
          <a:xfrm>
            <a:off x="5508104" y="1268760"/>
            <a:ext cx="3347864" cy="461665"/>
          </a:xfrm>
          <a:prstGeom prst="rect">
            <a:avLst/>
          </a:prstGeom>
          <a:solidFill>
            <a:srgbClr val="C00000"/>
          </a:solidFill>
        </p:spPr>
        <p:txBody>
          <a:bodyPr wrap="square" rtlCol="0">
            <a:spAutoFit/>
          </a:bodyPr>
          <a:lstStyle/>
          <a:p>
            <a:pPr algn="ctr"/>
            <a:r>
              <a:rPr lang="en-US" altLang="ja-JP" sz="2400" spc="300" dirty="0" smtClean="0">
                <a:solidFill>
                  <a:schemeClr val="bg1"/>
                </a:solidFill>
                <a:latin typeface="HGP創英角ｺﾞｼｯｸUB" pitchFamily="50" charset="-128"/>
                <a:ea typeface="HGP創英角ｺﾞｼｯｸUB" pitchFamily="50" charset="-128"/>
              </a:rPr>
              <a:t>KAMAKURA</a:t>
            </a:r>
            <a:r>
              <a:rPr lang="ja-JP" altLang="en-US" sz="2400" spc="300" dirty="0" smtClean="0">
                <a:solidFill>
                  <a:schemeClr val="bg1"/>
                </a:solidFill>
                <a:latin typeface="HGP創英角ｺﾞｼｯｸUB" pitchFamily="50" charset="-128"/>
                <a:ea typeface="HGP創英角ｺﾞｼｯｸUB" pitchFamily="50" charset="-128"/>
              </a:rPr>
              <a:t>　</a:t>
            </a:r>
            <a:r>
              <a:rPr kumimoji="1" lang="ja-JP" altLang="en-US" spc="300" dirty="0" smtClean="0">
                <a:solidFill>
                  <a:schemeClr val="bg1"/>
                </a:solidFill>
                <a:latin typeface="HGP創英角ｺﾞｼｯｸUB" pitchFamily="50" charset="-128"/>
                <a:ea typeface="HGP創英角ｺﾞｼｯｸUB" pitchFamily="50" charset="-128"/>
              </a:rPr>
              <a:t>鎌倉</a:t>
            </a:r>
            <a:endParaRPr kumimoji="1" lang="ja-JP" altLang="en-US" spc="300" dirty="0">
              <a:solidFill>
                <a:schemeClr val="bg1"/>
              </a:solidFill>
              <a:latin typeface="HGP創英角ｺﾞｼｯｸUB" pitchFamily="50" charset="-128"/>
              <a:ea typeface="HGP創英角ｺﾞｼｯｸUB" pitchFamily="50" charset="-128"/>
            </a:endParaRPr>
          </a:p>
        </p:txBody>
      </p:sp>
      <p:sp>
        <p:nvSpPr>
          <p:cNvPr id="19" name="テキスト ボックス 18"/>
          <p:cNvSpPr txBox="1"/>
          <p:nvPr/>
        </p:nvSpPr>
        <p:spPr>
          <a:xfrm>
            <a:off x="2555776" y="6396335"/>
            <a:ext cx="3347864" cy="461665"/>
          </a:xfrm>
          <a:prstGeom prst="rect">
            <a:avLst/>
          </a:prstGeom>
          <a:solidFill>
            <a:srgbClr val="C00000"/>
          </a:solidFill>
        </p:spPr>
        <p:txBody>
          <a:bodyPr wrap="square" rtlCol="0">
            <a:spAutoFit/>
          </a:bodyPr>
          <a:lstStyle/>
          <a:p>
            <a:pPr algn="ctr"/>
            <a:r>
              <a:rPr lang="en-US" altLang="ja-JP" sz="2400" spc="300" dirty="0" smtClean="0">
                <a:solidFill>
                  <a:schemeClr val="bg1"/>
                </a:solidFill>
                <a:latin typeface="HGP創英角ｺﾞｼｯｸUB" pitchFamily="50" charset="-128"/>
                <a:ea typeface="HGP創英角ｺﾞｼｯｸUB" pitchFamily="50" charset="-128"/>
              </a:rPr>
              <a:t>HAKONE</a:t>
            </a:r>
            <a:r>
              <a:rPr lang="ja-JP" altLang="en-US" spc="300" dirty="0" smtClean="0">
                <a:solidFill>
                  <a:schemeClr val="bg1"/>
                </a:solidFill>
                <a:latin typeface="HGP創英角ｺﾞｼｯｸUB" pitchFamily="50" charset="-128"/>
                <a:ea typeface="HGP創英角ｺﾞｼｯｸUB" pitchFamily="50" charset="-128"/>
              </a:rPr>
              <a:t>　箱根</a:t>
            </a:r>
            <a:endParaRPr kumimoji="1" lang="ja-JP" altLang="en-US" spc="300" dirty="0">
              <a:solidFill>
                <a:schemeClr val="bg1"/>
              </a:solidFill>
              <a:latin typeface="HGP創英角ｺﾞｼｯｸUB" pitchFamily="50" charset="-128"/>
              <a:ea typeface="HGP創英角ｺﾞｼｯｸUB" pitchFamily="50" charset="-128"/>
            </a:endParaRPr>
          </a:p>
        </p:txBody>
      </p:sp>
      <p:pic>
        <p:nvPicPr>
          <p:cNvPr id="11"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6" cstate="print"/>
          <a:srcRect/>
          <a:stretch>
            <a:fillRect/>
          </a:stretch>
        </p:blipFill>
        <p:spPr bwMode="auto">
          <a:xfrm>
            <a:off x="7236296" y="6072206"/>
            <a:ext cx="1907704" cy="66395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6"/>
          <p:cNvSpPr txBox="1">
            <a:spLocks/>
          </p:cNvSpPr>
          <p:nvPr/>
        </p:nvSpPr>
        <p:spPr>
          <a:xfrm>
            <a:off x="609600" y="116632"/>
            <a:ext cx="8229600" cy="1143000"/>
          </a:xfrm>
          <a:prstGeom prst="rect">
            <a:avLst/>
          </a:prstGeom>
          <a:solidFill>
            <a:schemeClr val="accent5">
              <a:lumMod val="75000"/>
            </a:schemeClr>
          </a:solidFill>
          <a:ln w="25400" cmpd="thinThick">
            <a:noFill/>
            <a:prstDash val="solid"/>
          </a:ln>
        </p:spPr>
        <p:txBody>
          <a:bodyPr vert="horz" lIns="91440" tIns="45720" rIns="91440" bIns="45720" rtlCol="0" anchor="ctr">
            <a:normAutofit fontScale="92500" lnSpcReduction="10000"/>
          </a:bodyPr>
          <a:lstStyle/>
          <a:p>
            <a:pPr lvl="0" algn="ctr">
              <a:spcBef>
                <a:spcPct val="0"/>
              </a:spcBef>
              <a:defRPr/>
            </a:pPr>
            <a:r>
              <a:rPr lang="en-US" altLang="ja-JP" sz="6000" dirty="0" smtClean="0">
                <a:solidFill>
                  <a:schemeClr val="bg1"/>
                </a:solidFill>
                <a:latin typeface="HGP創英角ｺﾞｼｯｸUB" pitchFamily="50" charset="-128"/>
                <a:ea typeface="HGP創英角ｺﾞｼｯｸUB" pitchFamily="50" charset="-128"/>
              </a:rPr>
              <a:t>HISTORY</a:t>
            </a:r>
          </a:p>
          <a:p>
            <a:pPr lvl="0" algn="ctr">
              <a:spcBef>
                <a:spcPct val="0"/>
              </a:spcBef>
              <a:defRPr/>
            </a:pPr>
            <a:r>
              <a:rPr lang="ja-JP" altLang="en-US" sz="2100" dirty="0" smtClean="0">
                <a:solidFill>
                  <a:schemeClr val="bg1"/>
                </a:solidFill>
                <a:latin typeface="HGP創英角ｺﾞｼｯｸUB" pitchFamily="50" charset="-128"/>
                <a:ea typeface="HGP創英角ｺﾞｼｯｸUB" pitchFamily="50" charset="-128"/>
                <a:cs typeface="+mj-cs"/>
              </a:rPr>
              <a:t>歴史</a:t>
            </a:r>
            <a:endParaRPr kumimoji="1" lang="ja-JP" altLang="en-US" sz="2100" b="0" i="0" u="none" strike="noStrike" kern="1200" cap="none" spc="0" normalizeH="0" baseline="0" noProof="0" dirty="0" smtClean="0">
              <a:ln>
                <a:noFill/>
              </a:ln>
              <a:solidFill>
                <a:schemeClr val="bg1"/>
              </a:solidFill>
              <a:effectLst/>
              <a:uLnTx/>
              <a:uFillTx/>
              <a:latin typeface="HGP創英角ｺﾞｼｯｸUB" pitchFamily="50" charset="-128"/>
              <a:ea typeface="HGP創英角ｺﾞｼｯｸUB" pitchFamily="50" charset="-128"/>
              <a:cs typeface="+mj-cs"/>
            </a:endParaRPr>
          </a:p>
        </p:txBody>
      </p:sp>
      <p:pic>
        <p:nvPicPr>
          <p:cNvPr id="13" name="Picture 5"/>
          <p:cNvPicPr>
            <a:picLocks noChangeAspect="1" noChangeArrowheads="1"/>
          </p:cNvPicPr>
          <p:nvPr/>
        </p:nvPicPr>
        <p:blipFill>
          <a:blip r:embed="rId3" cstate="print"/>
          <a:srcRect/>
          <a:stretch>
            <a:fillRect/>
          </a:stretch>
        </p:blipFill>
        <p:spPr bwMode="auto">
          <a:xfrm>
            <a:off x="4355976" y="3113231"/>
            <a:ext cx="4788024" cy="3744769"/>
          </a:xfrm>
          <a:prstGeom prst="rect">
            <a:avLst/>
          </a:prstGeom>
          <a:noFill/>
          <a:ln w="9525" algn="ctr">
            <a:noFill/>
            <a:miter lim="800000"/>
            <a:headEnd/>
            <a:tailEnd/>
          </a:ln>
          <a:effectLst/>
        </p:spPr>
      </p:pic>
      <p:pic>
        <p:nvPicPr>
          <p:cNvPr id="12" name="Picture 4"/>
          <p:cNvPicPr>
            <a:picLocks noChangeAspect="1" noChangeArrowheads="1"/>
          </p:cNvPicPr>
          <p:nvPr/>
        </p:nvPicPr>
        <p:blipFill>
          <a:blip r:embed="rId4" cstate="print"/>
          <a:srcRect/>
          <a:stretch>
            <a:fillRect/>
          </a:stretch>
        </p:blipFill>
        <p:spPr bwMode="auto">
          <a:xfrm>
            <a:off x="0" y="1484783"/>
            <a:ext cx="4716016" cy="3539469"/>
          </a:xfrm>
          <a:prstGeom prst="rect">
            <a:avLst/>
          </a:prstGeom>
          <a:noFill/>
          <a:ln w="9525" algn="ctr">
            <a:noFill/>
            <a:miter lim="800000"/>
            <a:headEnd/>
            <a:tailEnd/>
          </a:ln>
        </p:spPr>
      </p:pic>
      <p:sp>
        <p:nvSpPr>
          <p:cNvPr id="5" name="テキスト ボックス 4"/>
          <p:cNvSpPr txBox="1"/>
          <p:nvPr/>
        </p:nvSpPr>
        <p:spPr>
          <a:xfrm>
            <a:off x="5220072" y="2564904"/>
            <a:ext cx="3347864" cy="646331"/>
          </a:xfrm>
          <a:prstGeom prst="rect">
            <a:avLst/>
          </a:prstGeom>
          <a:solidFill>
            <a:srgbClr val="C00000"/>
          </a:solidFill>
        </p:spPr>
        <p:txBody>
          <a:bodyPr wrap="square" rtlCol="0">
            <a:spAutoFit/>
          </a:bodyPr>
          <a:lstStyle/>
          <a:p>
            <a:pPr algn="ctr"/>
            <a:r>
              <a:rPr lang="en-US" altLang="ja-JP" sz="2000" spc="300" dirty="0" smtClean="0">
                <a:solidFill>
                  <a:schemeClr val="bg1"/>
                </a:solidFill>
                <a:latin typeface="HGP創英角ｺﾞｼｯｸUB" pitchFamily="50" charset="-128"/>
                <a:ea typeface="HGP創英角ｺﾞｼｯｸUB" pitchFamily="50" charset="-128"/>
              </a:rPr>
              <a:t>SANKEIEN</a:t>
            </a:r>
            <a:r>
              <a:rPr lang="ja-JP" altLang="en-US" sz="2000" spc="300" dirty="0" smtClean="0">
                <a:solidFill>
                  <a:schemeClr val="bg1"/>
                </a:solidFill>
                <a:latin typeface="HGP創英角ｺﾞｼｯｸUB" pitchFamily="50" charset="-128"/>
                <a:ea typeface="HGP創英角ｺﾞｼｯｸUB" pitchFamily="50" charset="-128"/>
              </a:rPr>
              <a:t>　</a:t>
            </a:r>
            <a:r>
              <a:rPr lang="en-US" altLang="ja-JP" sz="2000" spc="300" dirty="0" smtClean="0">
                <a:solidFill>
                  <a:schemeClr val="bg1"/>
                </a:solidFill>
                <a:latin typeface="HGP創英角ｺﾞｼｯｸUB" pitchFamily="50" charset="-128"/>
                <a:ea typeface="HGP創英角ｺﾞｼｯｸUB" pitchFamily="50" charset="-128"/>
              </a:rPr>
              <a:t>GARDEN</a:t>
            </a:r>
          </a:p>
          <a:p>
            <a:pPr algn="ctr"/>
            <a:r>
              <a:rPr kumimoji="1" lang="ja-JP" altLang="en-US" sz="1600" spc="300" dirty="0" smtClean="0">
                <a:solidFill>
                  <a:schemeClr val="bg1"/>
                </a:solidFill>
                <a:latin typeface="HGP創英角ｺﾞｼｯｸUB" pitchFamily="50" charset="-128"/>
                <a:ea typeface="HGP創英角ｺﾞｼｯｸUB" pitchFamily="50" charset="-128"/>
              </a:rPr>
              <a:t>／</a:t>
            </a:r>
            <a:r>
              <a:rPr kumimoji="1" lang="en-US" altLang="ja-JP" sz="1600" spc="300" dirty="0" smtClean="0">
                <a:solidFill>
                  <a:schemeClr val="bg1"/>
                </a:solidFill>
                <a:latin typeface="HGP創英角ｺﾞｼｯｸUB" pitchFamily="50" charset="-128"/>
                <a:ea typeface="HGP創英角ｺﾞｼｯｸUB" pitchFamily="50" charset="-128"/>
              </a:rPr>
              <a:t>YOKOHAMA</a:t>
            </a:r>
            <a:endParaRPr kumimoji="1" lang="ja-JP" altLang="en-US" sz="1600" spc="300" dirty="0">
              <a:solidFill>
                <a:schemeClr val="bg1"/>
              </a:solidFill>
              <a:latin typeface="HGP創英角ｺﾞｼｯｸUB" pitchFamily="50" charset="-128"/>
              <a:ea typeface="HGP創英角ｺﾞｼｯｸUB" pitchFamily="50" charset="-128"/>
            </a:endParaRPr>
          </a:p>
        </p:txBody>
      </p:sp>
      <p:sp>
        <p:nvSpPr>
          <p:cNvPr id="6" name="テキスト ボックス 5"/>
          <p:cNvSpPr txBox="1"/>
          <p:nvPr/>
        </p:nvSpPr>
        <p:spPr>
          <a:xfrm>
            <a:off x="611560" y="4653136"/>
            <a:ext cx="3347864" cy="646331"/>
          </a:xfrm>
          <a:prstGeom prst="rect">
            <a:avLst/>
          </a:prstGeom>
          <a:solidFill>
            <a:srgbClr val="C00000"/>
          </a:solidFill>
        </p:spPr>
        <p:txBody>
          <a:bodyPr wrap="square" rtlCol="0">
            <a:spAutoFit/>
          </a:bodyPr>
          <a:lstStyle/>
          <a:p>
            <a:pPr algn="ctr"/>
            <a:r>
              <a:rPr lang="en-US" altLang="ja-JP" sz="2000" spc="300" dirty="0" smtClean="0">
                <a:solidFill>
                  <a:schemeClr val="bg1"/>
                </a:solidFill>
                <a:latin typeface="HGP創英角ｺﾞｼｯｸUB" pitchFamily="50" charset="-128"/>
                <a:ea typeface="HGP創英角ｺﾞｼｯｸUB" pitchFamily="50" charset="-128"/>
              </a:rPr>
              <a:t>ODAWARA</a:t>
            </a:r>
            <a:r>
              <a:rPr lang="ja-JP" altLang="en-US" sz="2000" spc="300" dirty="0" smtClean="0">
                <a:solidFill>
                  <a:schemeClr val="bg1"/>
                </a:solidFill>
                <a:latin typeface="HGP創英角ｺﾞｼｯｸUB" pitchFamily="50" charset="-128"/>
                <a:ea typeface="HGP創英角ｺﾞｼｯｸUB" pitchFamily="50" charset="-128"/>
              </a:rPr>
              <a:t>　</a:t>
            </a:r>
            <a:r>
              <a:rPr lang="en-US" altLang="ja-JP" sz="2000" spc="300" dirty="0" smtClean="0">
                <a:solidFill>
                  <a:schemeClr val="bg1"/>
                </a:solidFill>
                <a:latin typeface="HGP創英角ｺﾞｼｯｸUB" pitchFamily="50" charset="-128"/>
                <a:ea typeface="HGP創英角ｺﾞｼｯｸUB" pitchFamily="50" charset="-128"/>
              </a:rPr>
              <a:t>CASTLE</a:t>
            </a:r>
          </a:p>
          <a:p>
            <a:pPr algn="ctr"/>
            <a:r>
              <a:rPr kumimoji="1" lang="ja-JP" altLang="en-US" sz="1600" spc="300" dirty="0" smtClean="0">
                <a:solidFill>
                  <a:schemeClr val="bg1"/>
                </a:solidFill>
                <a:latin typeface="HGP創英角ｺﾞｼｯｸUB" pitchFamily="50" charset="-128"/>
                <a:ea typeface="HGP創英角ｺﾞｼｯｸUB" pitchFamily="50" charset="-128"/>
              </a:rPr>
              <a:t>／</a:t>
            </a:r>
            <a:r>
              <a:rPr lang="en-US" altLang="ja-JP" sz="1600" spc="300" dirty="0" smtClean="0">
                <a:solidFill>
                  <a:schemeClr val="bg1"/>
                </a:solidFill>
                <a:latin typeface="HGP創英角ｺﾞｼｯｸUB" pitchFamily="50" charset="-128"/>
                <a:ea typeface="HGP創英角ｺﾞｼｯｸUB" pitchFamily="50" charset="-128"/>
              </a:rPr>
              <a:t>ODAWARA</a:t>
            </a:r>
            <a:endParaRPr kumimoji="1" lang="ja-JP" altLang="en-US" sz="1600" spc="300" dirty="0">
              <a:solidFill>
                <a:schemeClr val="bg1"/>
              </a:solidFill>
              <a:latin typeface="HGP創英角ｺﾞｼｯｸUB" pitchFamily="50" charset="-128"/>
              <a:ea typeface="HGP創英角ｺﾞｼｯｸUB" pitchFamily="50" charset="-128"/>
            </a:endParaRPr>
          </a:p>
        </p:txBody>
      </p:sp>
      <p:pic>
        <p:nvPicPr>
          <p:cNvPr id="7" name="Picture 2" descr="I:\04_県民局\くらし県民部\0215_国際課\common\group\004_交流班\USER10\第５回アフリカ開発会議\ランチ説明資料\パワポ\国際課\神奈川ロゴ.png"/>
          <p:cNvPicPr>
            <a:picLocks noChangeAspect="1" noChangeArrowheads="1"/>
          </p:cNvPicPr>
          <p:nvPr/>
        </p:nvPicPr>
        <p:blipFill>
          <a:blip r:embed="rId5" cstate="print"/>
          <a:srcRect/>
          <a:stretch>
            <a:fillRect/>
          </a:stretch>
        </p:blipFill>
        <p:spPr bwMode="auto">
          <a:xfrm>
            <a:off x="0" y="6072206"/>
            <a:ext cx="1907704" cy="6639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松風">
  <a:themeElements>
    <a:clrScheme name="メトロ">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松風">
      <a:majorFont>
        <a:latin typeface="Gill Sans MT"/>
        <a:ea typeface=""/>
        <a:cs typeface=""/>
        <a:font script="Jpan" typeface="HGゴシックE"/>
        <a:font script="Hang" typeface="HY헤드라인 M"/>
        <a:font script="Hans" typeface="方正姚体"/>
        <a:font script="Hant" typeface="標楷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olas"/>
        <a:ea typeface=""/>
        <a:cs typeface=""/>
        <a:font script="Jpan" typeface="HGゴシックE"/>
        <a:font script="Hang" typeface="맑은 고딕"/>
        <a:font script="Hans" typeface="宋体"/>
        <a:font script="Hant" typeface="新細明體"/>
        <a:font script="Arab" typeface="Tahoma"/>
        <a:font script="Hebr" typeface="Tahoma"/>
        <a:font script="Thai" typeface="Dillen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松風">
      <a:fillStyleLst>
        <a:solidFill>
          <a:schemeClr val="phClr">
            <a:tint val="100000"/>
          </a:schemeClr>
        </a:solidFill>
        <a:gradFill>
          <a:gsLst>
            <a:gs pos="0">
              <a:schemeClr val="phClr">
                <a:sat val="38000"/>
                <a:lum val="92000"/>
              </a:schemeClr>
            </a:gs>
            <a:gs pos="20000">
              <a:schemeClr val="phClr">
                <a:sat val="44000"/>
                <a:lum val="80000"/>
              </a:schemeClr>
            </a:gs>
            <a:gs pos="100000">
              <a:schemeClr val="phClr">
                <a:sat val="56000"/>
                <a:lum val="54000"/>
              </a:schemeClr>
            </a:gs>
          </a:gsLst>
          <a:lin ang="16200000" scaled="1"/>
        </a:gradFill>
        <a:blipFill>
          <a:blip xmlns:r="http://schemas.openxmlformats.org/officeDocument/2006/relationships" r:embed="rId1">
            <a:duotone>
              <a:srgbClr val="000000"/>
              <a:schemeClr val="phClr">
                <a:tint val="100000"/>
              </a:schemeClr>
            </a:duotone>
          </a:blip>
        </a:blipFill>
      </a:fillStyleLst>
      <a:lnStyleLst>
        <a:ln w="6350" cap="flat" cmpd="sng" algn="ctr">
          <a:solidFill>
            <a:schemeClr val="phClr">
              <a:alpha val="100000"/>
            </a:schemeClr>
          </a:solidFill>
          <a:prstDash val="solid"/>
        </a:ln>
        <a:ln w="16350" cap="flat" cmpd="sng" algn="ctr">
          <a:solidFill>
            <a:schemeClr val="phClr">
              <a:alpha val="100000"/>
            </a:schemeClr>
          </a:solidFill>
          <a:prstDash val="solid"/>
        </a:ln>
        <a:ln w="28575" cap="flat" cmpd="sng" algn="ctr">
          <a:solidFill>
            <a:schemeClr val="phClr">
              <a:alpha val="100000"/>
            </a:schemeClr>
          </a:solidFill>
          <a:prstDash val="solid"/>
        </a:ln>
      </a:lnStyleLst>
      <a:effectStyleLst>
        <a:effectStyle>
          <a:effectLst/>
        </a:effectStyle>
        <a:effectStyle>
          <a:effectLst>
            <a:outerShdw blurRad="50800" dist="50800" dir="5400000" algn="tl">
              <a:srgbClr val="000000">
                <a:alpha val="65000"/>
              </a:srgbClr>
            </a:outerShdw>
          </a:effectLst>
          <a:scene3d>
            <a:camera prst="orthographicFront"/>
            <a:lightRig rig="soft" dir="t">
              <a:rot lat="0" lon="0" rev="0"/>
            </a:lightRig>
          </a:scene3d>
          <a:sp3d>
            <a:bevelT w="304800" h="44450"/>
            <a:bevelB w="304800" h="44450"/>
            <a:contourClr>
              <a:schemeClr val="phClr">
                <a:shade val="60000"/>
                <a:satMod val="110000"/>
              </a:schemeClr>
            </a:contourClr>
          </a:sp3d>
        </a:effectStyle>
        <a:effectStyle>
          <a:effectLst>
            <a:outerShdw blurRad="50800" dist="50800" dir="5400000" algn="tl" rotWithShape="0">
              <a:srgbClr val="000000">
                <a:alpha val="65000"/>
              </a:srgbClr>
            </a:outerShdw>
          </a:effectLst>
          <a:scene3d>
            <a:camera prst="orthographicFront"/>
            <a:lightRig rig="soft" dir="t">
              <a:rot lat="0" lon="0" rev="17100000"/>
            </a:lightRig>
          </a:scene3d>
          <a:sp3d>
            <a:bevelT w="165100" h="254000"/>
            <a:bevelB w="165100" h="254000"/>
            <a:contourClr>
              <a:schemeClr val="phClr">
                <a:shade val="60000"/>
                <a:satMod val="110000"/>
              </a:schemeClr>
            </a:contourClr>
          </a:sp3d>
        </a:effectStyle>
      </a:effectStyleLst>
      <a:bgFillStyleLst>
        <a:solidFill>
          <a:schemeClr val="phClr">
            <a:tint val="100000"/>
          </a:schemeClr>
        </a:solidFill>
        <a:gradFill>
          <a:gsLst>
            <a:gs pos="0">
              <a:schemeClr val="phClr">
                <a:tint val="40000"/>
              </a:schemeClr>
            </a:gs>
            <a:gs pos="53000">
              <a:schemeClr val="phClr">
                <a:shade val="50000"/>
              </a:schemeClr>
            </a:gs>
          </a:gsLst>
          <a:lin ang="16200000" scaled="1"/>
        </a:gradFill>
        <a:blipFill rotWithShape="0">
          <a:blip xmlns:r="http://schemas.openxmlformats.org/officeDocument/2006/relationships" r:embed="rId2">
            <a:duotone>
              <a:schemeClr val="phClr">
                <a:shade val="27000"/>
                <a:satMod val="160000"/>
              </a:schemeClr>
              <a:schemeClr val="phClr">
                <a:tint val="95000"/>
                <a:satMod val="100000"/>
              </a:schemeClr>
            </a:duotone>
          </a:blip>
          <a:srcRect/>
          <a:stretch>
            <a:fillRect/>
          </a:stretch>
        </a:blip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Wind in the Pines</Template>
  <TotalTime>1582</TotalTime>
  <Words>2278</Words>
  <Application>Microsoft Office PowerPoint</Application>
  <PresentationFormat>画面に合わせる (4:3)</PresentationFormat>
  <Paragraphs>243</Paragraphs>
  <Slides>20</Slides>
  <Notes>19</Notes>
  <HiddenSlides>0</HiddenSlides>
  <MMClips>0</MMClips>
  <ScaleCrop>false</ScaleCrop>
  <HeadingPairs>
    <vt:vector size="4" baseType="variant">
      <vt:variant>
        <vt:lpstr>テーマ</vt:lpstr>
      </vt:variant>
      <vt:variant>
        <vt:i4>1</vt:i4>
      </vt:variant>
      <vt:variant>
        <vt:lpstr>スライド タイトル</vt:lpstr>
      </vt:variant>
      <vt:variant>
        <vt:i4>20</vt:i4>
      </vt:variant>
    </vt:vector>
  </HeadingPairs>
  <TitlesOfParts>
    <vt:vector size="21" baseType="lpstr">
      <vt:lpstr>松風</vt:lpstr>
      <vt:lpstr>スライド 1</vt:lpstr>
      <vt:lpstr>スライド 2</vt:lpstr>
      <vt:lpstr>スライド 3</vt:lpstr>
      <vt:lpstr>スライド 4</vt:lpstr>
      <vt:lpstr>スライド 5</vt:lpstr>
      <vt:lpstr>スライド 6</vt:lpstr>
      <vt:lpstr>スライド 7</vt:lpstr>
      <vt:lpstr>スライド 8</vt:lpstr>
      <vt:lpstr>スライド 9</vt:lpstr>
      <vt:lpstr>スライド 10</vt:lpstr>
      <vt:lpstr>スライド 11</vt:lpstr>
      <vt:lpstr>スライド 12</vt:lpstr>
      <vt:lpstr>スライド 13</vt:lpstr>
      <vt:lpstr>スライド 14</vt:lpstr>
      <vt:lpstr>スライド 15</vt:lpstr>
      <vt:lpstr>スライド 16</vt:lpstr>
      <vt:lpstr>スライド 17</vt:lpstr>
      <vt:lpstr>スライド 18</vt:lpstr>
      <vt:lpstr>スライド 19</vt:lpstr>
      <vt:lpstr>スライド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沼田 美穂</dc:creator>
  <cp:lastModifiedBy>県民部国際課</cp:lastModifiedBy>
  <cp:revision>223</cp:revision>
  <dcterms:created xsi:type="dcterms:W3CDTF">2013-05-13T00:31:53Z</dcterms:created>
  <dcterms:modified xsi:type="dcterms:W3CDTF">2013-06-01T06:33:59Z</dcterms:modified>
</cp:coreProperties>
</file>