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1" autoAdjust="0"/>
    <p:restoredTop sz="94660"/>
  </p:normalViewPr>
  <p:slideViewPr>
    <p:cSldViewPr snapToGrid="0">
      <p:cViewPr varScale="1">
        <p:scale>
          <a:sx n="44" d="100"/>
          <a:sy n="44" d="100"/>
        </p:scale>
        <p:origin x="78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10522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5956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13159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96652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7735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7199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3336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65137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4740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1363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9386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62441-CF8A-4E8E-B8D8-201A5E704544}" type="datetimeFigureOut">
              <a:rPr lang="en-MY" smtClean="0"/>
              <a:t>6/11/2014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5B150-C32B-4A99-8253-309483FA6E2A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9910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4171"/>
            <a:ext cx="11049000" cy="2068286"/>
          </a:xfrm>
        </p:spPr>
        <p:txBody>
          <a:bodyPr>
            <a:normAutofit fontScale="90000"/>
          </a:bodyPr>
          <a:lstStyle/>
          <a:p>
            <a:pPr algn="ctr"/>
            <a:r>
              <a:rPr lang="en-MY" b="1" dirty="0" smtClean="0"/>
              <a:t>MAY HIS SOUL REST IN PEACE</a:t>
            </a:r>
            <a:br>
              <a:rPr lang="en-MY" b="1" dirty="0" smtClean="0"/>
            </a:br>
            <a:r>
              <a:rPr lang="en-MY" b="1" dirty="0" smtClean="0"/>
              <a:t>Yati </a:t>
            </a:r>
            <a:r>
              <a:rPr lang="en-MY" b="1" dirty="0" smtClean="0"/>
              <a:t>Bun, executive director of the Foundation for People and Community Development in Papua New Guinea, died in February</a:t>
            </a:r>
            <a:endParaRPr lang="en-MY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20685"/>
            <a:ext cx="4797249" cy="46976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43853" y="2595231"/>
            <a:ext cx="659674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3600" dirty="0" smtClean="0"/>
              <a:t>Yati Bun was a founding member of </a:t>
            </a:r>
            <a:r>
              <a:rPr lang="en-MY" sz="3600" dirty="0" err="1" smtClean="0"/>
              <a:t>ITTO’s</a:t>
            </a:r>
            <a:r>
              <a:rPr lang="en-MY" sz="3600" dirty="0" smtClean="0"/>
              <a:t> Civil Society Advisory Group, a frequent attendee at sessions of the International Tropical Timber Council, and a calm presence respected by all members of the Council.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12542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MAY HIS SOUL REST IN PEACE Yati Bun, executive director of the Foundation for People and Community Development in Papua New Guinea, died in February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Yati Bun, executive director of the Foundation for People and Community Development in Papua New Guinea, died in February</dc:title>
  <dc:creator>HK Chen</dc:creator>
  <cp:lastModifiedBy>HK Chen</cp:lastModifiedBy>
  <cp:revision>3</cp:revision>
  <dcterms:created xsi:type="dcterms:W3CDTF">2014-11-06T03:07:40Z</dcterms:created>
  <dcterms:modified xsi:type="dcterms:W3CDTF">2014-11-06T04:23:50Z</dcterms:modified>
</cp:coreProperties>
</file>